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288" r:id="rId3"/>
    <p:sldId id="318" r:id="rId4"/>
    <p:sldId id="302" r:id="rId5"/>
    <p:sldId id="327" r:id="rId6"/>
    <p:sldId id="335" r:id="rId7"/>
    <p:sldId id="319" r:id="rId8"/>
    <p:sldId id="334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9A0B8C7A-C9C0-B94F-A9FB-CCD2E2CBEA15}">
          <p14:sldIdLst>
            <p14:sldId id="260"/>
            <p14:sldId id="288"/>
            <p14:sldId id="318"/>
            <p14:sldId id="302"/>
            <p14:sldId id="327"/>
            <p14:sldId id="335"/>
            <p14:sldId id="319"/>
            <p14:sldId id="334"/>
            <p14:sldId id="301"/>
          </p14:sldIdLst>
        </p14:section>
        <p14:section name="Placeholder Layouts" id="{5BEC25FF-7F29-2943-A432-7FFF68D68758}">
          <p14:sldIdLst/>
        </p14:section>
        <p14:section name="Standard Layouts" id="{F9EF3464-936C-014C-A632-CE56507E9B00}">
          <p14:sldIdLst/>
        </p14:section>
        <p14:section name="Charts" id="{52C98C5D-227F-4142-AA74-55937EFDFBCC}">
          <p14:sldIdLst/>
        </p14:section>
        <p14:section name="Impact Slides" id="{CAED85A7-BC6B-6E4E-A73A-F4501BB66642}">
          <p14:sldIdLst/>
        </p14:section>
        <p14:section name="Common Graphic Elements" id="{0023C3F2-59FE-9845-A788-3BF002CBE9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52B"/>
    <a:srgbClr val="63666A"/>
    <a:srgbClr val="BBBCBC"/>
    <a:srgbClr val="041E42"/>
    <a:srgbClr val="003D81"/>
    <a:srgbClr val="9CA09C"/>
    <a:srgbClr val="4A4C4D"/>
    <a:srgbClr val="00A4CC"/>
    <a:srgbClr val="011B39"/>
    <a:srgbClr val="003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67219" autoAdjust="0"/>
  </p:normalViewPr>
  <p:slideViewPr>
    <p:cSldViewPr snapToGrid="0" snapToObjects="1">
      <p:cViewPr varScale="1">
        <p:scale>
          <a:sx n="78" d="100"/>
          <a:sy n="78" d="100"/>
        </p:scale>
        <p:origin x="1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2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AA83-0331-A946-ADDB-F287CC1969E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CF24-3E22-D241-8907-2A37EE42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2523-9D72-CB41-8D09-2C15EA0C0F3C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852F-C953-3445-B10C-3B6B94EB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2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894" y="530103"/>
            <a:ext cx="5267656" cy="1731951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896" y="2479367"/>
            <a:ext cx="5267655" cy="978607"/>
          </a:xfrm>
        </p:spPr>
        <p:txBody>
          <a:bodyPr>
            <a:normAutofit/>
          </a:bodyPr>
          <a:lstStyle>
            <a:lvl1pPr marL="0" indent="0" algn="l">
              <a:buNone/>
              <a:defRPr sz="2251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896" y="6124651"/>
            <a:ext cx="393097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74" y="1686737"/>
            <a:ext cx="8686426" cy="426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695"/>
            <a:ext cx="2166730" cy="86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8CE6B-3838-8645-ACEB-ED077F51C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69" y="341769"/>
            <a:ext cx="1716531" cy="4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5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049342"/>
            <a:ext cx="9157815" cy="808658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896" y="6070861"/>
            <a:ext cx="393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4928135" y="6262916"/>
            <a:ext cx="3903964" cy="42456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5956648"/>
            <a:ext cx="9144001" cy="92697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97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342991" rtl="0" eaLnBrk="1" latinLnBrk="0" hangingPunct="1">
        <a:spcBef>
          <a:spcPct val="0"/>
        </a:spcBef>
        <a:buNone/>
        <a:defRPr sz="2701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d106.github.io/intro2R/lectures.ht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i="0" dirty="0">
                <a:solidFill>
                  <a:schemeClr val="bg1"/>
                </a:solidFill>
                <a:latin typeface="Helvetica Neue"/>
                <a:cs typeface="Helvetica Neue"/>
              </a:rPr>
              <a:t>Data Science Basics in R:</a:t>
            </a:r>
          </a:p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Day 4: R in the “Real World”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Goals for today</a:t>
            </a:r>
          </a:p>
        </p:txBody>
      </p:sp>
    </p:spTree>
    <p:extLst>
      <p:ext uri="{BB962C8B-B14F-4D97-AF65-F5344CB8AC3E}">
        <p14:creationId xmlns:p14="http://schemas.microsoft.com/office/powerpoint/2010/main" val="5889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Version control with </a:t>
            </a:r>
            <a:r>
              <a:rPr lang="en-US" sz="4051" dirty="0" err="1">
                <a:solidFill>
                  <a:schemeClr val="bg1"/>
                </a:solidFill>
                <a:latin typeface="Helvetica Neue"/>
                <a:cs typeface="Helvetica Neue"/>
              </a:rPr>
              <a:t>github</a:t>
            </a:r>
            <a:endParaRPr lang="en-US" sz="405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73465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 err="1"/>
              <a:t>Github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955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Creating a </a:t>
            </a:r>
            <a:r>
              <a:rPr lang="en-US" sz="3200" dirty="0" err="1"/>
              <a:t>github</a:t>
            </a:r>
            <a:r>
              <a:rPr lang="en-US" sz="3200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326668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Research and open-source projects in 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Where to learn more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9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0"/>
            <a:ext cx="7914030" cy="15877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Thank you!</a:t>
            </a:r>
          </a:p>
          <a:p>
            <a:endParaRPr lang="en-US" sz="3200" dirty="0"/>
          </a:p>
          <a:p>
            <a:r>
              <a:rPr lang="en-US" sz="3200" dirty="0"/>
              <a:t>Please stay in touch.</a:t>
            </a:r>
          </a:p>
          <a:p>
            <a:endParaRPr lang="en-US" sz="320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600" b="0" dirty="0"/>
              <a:t>Lecture and course material adapted from Intro to R materials created by Alex Douglas, available online </a:t>
            </a:r>
            <a:r>
              <a:rPr lang="en-US" sz="1600" b="0" dirty="0">
                <a:hlinkClick r:id="rId2"/>
              </a:rPr>
              <a:t>here</a:t>
            </a:r>
            <a:r>
              <a:rPr lang="en-US" sz="1600" b="0" dirty="0"/>
              <a:t>, with corresponding free online textbook.</a:t>
            </a:r>
          </a:p>
          <a:p>
            <a:endParaRPr 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53270-FC82-8F69-DD7E-DA9BB724AB36}"/>
              </a:ext>
            </a:extLst>
          </p:cNvPr>
          <p:cNvSpPr txBox="1"/>
          <p:nvPr/>
        </p:nvSpPr>
        <p:spPr>
          <a:xfrm>
            <a:off x="930729" y="832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ysClr val="windowText" lastClr="000000"/>
      </a:dk1>
      <a:lt1>
        <a:sysClr val="window" lastClr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77</Words>
  <Application>Microsoft Macintosh PowerPoint</Application>
  <PresentationFormat>On-screen Show (4:3)</PresentationFormat>
  <Paragraphs>26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55 Helvetica Roman</vt:lpstr>
      <vt:lpstr>Adobe Caslon Pro</vt:lpstr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One Title Here</dc:title>
  <dc:creator>Shikha Savdas</dc:creator>
  <cp:lastModifiedBy>Steph Eaneff</cp:lastModifiedBy>
  <cp:revision>250</cp:revision>
  <cp:lastPrinted>2018-07-26T19:34:42Z</cp:lastPrinted>
  <dcterms:created xsi:type="dcterms:W3CDTF">2012-07-27T14:34:45Z</dcterms:created>
  <dcterms:modified xsi:type="dcterms:W3CDTF">2023-04-21T17:22:44Z</dcterms:modified>
</cp:coreProperties>
</file>