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288" r:id="rId3"/>
    <p:sldId id="327" r:id="rId4"/>
    <p:sldId id="328" r:id="rId5"/>
    <p:sldId id="318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9" r:id="rId15"/>
    <p:sldId id="311" r:id="rId16"/>
    <p:sldId id="320" r:id="rId17"/>
    <p:sldId id="315" r:id="rId18"/>
    <p:sldId id="312" r:id="rId19"/>
    <p:sldId id="313" r:id="rId20"/>
    <p:sldId id="314" r:id="rId21"/>
    <p:sldId id="321" r:id="rId22"/>
    <p:sldId id="316" r:id="rId23"/>
    <p:sldId id="322" r:id="rId24"/>
    <p:sldId id="317" r:id="rId25"/>
    <p:sldId id="323" r:id="rId26"/>
    <p:sldId id="324" r:id="rId27"/>
    <p:sldId id="325" r:id="rId28"/>
    <p:sldId id="326" r:id="rId29"/>
    <p:sldId id="30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27"/>
            <p14:sldId id="328"/>
            <p14:sldId id="318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9"/>
            <p14:sldId id="311"/>
            <p14:sldId id="320"/>
            <p14:sldId id="315"/>
            <p14:sldId id="312"/>
            <p14:sldId id="313"/>
            <p14:sldId id="314"/>
            <p14:sldId id="321"/>
            <p14:sldId id="316"/>
            <p14:sldId id="322"/>
            <p14:sldId id="317"/>
            <p14:sldId id="323"/>
            <p14:sldId id="324"/>
            <p14:sldId id="325"/>
            <p14:sldId id="326"/>
            <p14:sldId id="301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2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1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Graphic from https://</a:t>
            </a:r>
            <a:r>
              <a:rPr lang="en-US" dirty="0" err="1"/>
              <a:t>datamanagement.iu.edu</a:t>
            </a:r>
            <a:r>
              <a:rPr lang="en-US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4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d106.github.io/intro2R/lectures.html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2: Data management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8442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Data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323337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354905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249176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Reading in a new dataset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Loading data</a:t>
            </a:r>
          </a:p>
        </p:txBody>
      </p:sp>
    </p:spTree>
    <p:extLst>
      <p:ext uri="{BB962C8B-B14F-4D97-AF65-F5344CB8AC3E}">
        <p14:creationId xmlns:p14="http://schemas.microsoft.com/office/powerpoint/2010/main" val="214774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Data cleaning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93900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View your dataset in RStudio</a:t>
            </a:r>
          </a:p>
        </p:txBody>
      </p:sp>
    </p:spTree>
    <p:extLst>
      <p:ext uri="{BB962C8B-B14F-4D97-AF65-F5344CB8AC3E}">
        <p14:creationId xmlns:p14="http://schemas.microsoft.com/office/powerpoint/2010/main" val="261411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Check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0849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CC09A-460B-AC0E-16BF-B9DEE9EE6DAA}"/>
              </a:ext>
            </a:extLst>
          </p:cNvPr>
          <p:cNvSpPr txBox="1"/>
          <p:nvPr/>
        </p:nvSpPr>
        <p:spPr>
          <a:xfrm>
            <a:off x="429869" y="1230992"/>
            <a:ext cx="82842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Understand </a:t>
            </a:r>
            <a:r>
              <a:rPr lang="en-US" sz="2600" dirty="0"/>
              <a:t>what data management is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Identify</a:t>
            </a:r>
            <a:r>
              <a:rPr lang="en-US" sz="2600" dirty="0"/>
              <a:t> some interesting sources of healthcare and public health data (if you don’t already have your own)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Load and clean</a:t>
            </a:r>
            <a:r>
              <a:rPr lang="en-US" sz="2600" dirty="0"/>
              <a:t> your first dataset in 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Learn about and implement </a:t>
            </a:r>
            <a:r>
              <a:rPr lang="en-US" sz="2600" dirty="0"/>
              <a:t>best practices for: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documenting your code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data dictionaries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Doing reproducible research in 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Ask questions about your data</a:t>
            </a:r>
          </a:p>
        </p:txBody>
      </p:sp>
    </p:spTree>
    <p:extLst>
      <p:ext uri="{BB962C8B-B14F-4D97-AF65-F5344CB8AC3E}">
        <p14:creationId xmlns:p14="http://schemas.microsoft.com/office/powerpoint/2010/main" val="2484998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Healthcare and public health datasets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05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Interesting and useful datasets</a:t>
            </a:r>
          </a:p>
        </p:txBody>
      </p:sp>
    </p:spTree>
    <p:extLst>
      <p:ext uri="{BB962C8B-B14F-4D97-AF65-F5344CB8AC3E}">
        <p14:creationId xmlns:p14="http://schemas.microsoft.com/office/powerpoint/2010/main" val="233110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Documenting your data, code, and results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0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82667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Documenting </a:t>
            </a:r>
            <a:r>
              <a:rPr lang="en-US" sz="3200" dirty="0" err="1"/>
              <a:t>datsets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602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Documenting code</a:t>
            </a:r>
          </a:p>
        </p:txBody>
      </p:sp>
    </p:spTree>
    <p:extLst>
      <p:ext uri="{BB962C8B-B14F-4D97-AF65-F5344CB8AC3E}">
        <p14:creationId xmlns:p14="http://schemas.microsoft.com/office/powerpoint/2010/main" val="409802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Reproducible results</a:t>
            </a:r>
          </a:p>
        </p:txBody>
      </p:sp>
    </p:spTree>
    <p:extLst>
      <p:ext uri="{BB962C8B-B14F-4D97-AF65-F5344CB8AC3E}">
        <p14:creationId xmlns:p14="http://schemas.microsoft.com/office/powerpoint/2010/main" val="3435457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Open-source science</a:t>
            </a:r>
          </a:p>
        </p:txBody>
      </p:sp>
    </p:spTree>
    <p:extLst>
      <p:ext uri="{BB962C8B-B14F-4D97-AF65-F5344CB8AC3E}">
        <p14:creationId xmlns:p14="http://schemas.microsoft.com/office/powerpoint/2010/main" val="211957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0"/>
            <a:ext cx="7914030" cy="1587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Thank you!</a:t>
            </a:r>
          </a:p>
          <a:p>
            <a:endParaRPr lang="en-US" sz="3200" dirty="0"/>
          </a:p>
          <a:p>
            <a:r>
              <a:rPr lang="en-US" sz="3200" dirty="0"/>
              <a:t>See you tomorrow.</a:t>
            </a:r>
          </a:p>
          <a:p>
            <a:r>
              <a:rPr lang="en-US" sz="2400" i="1" dirty="0"/>
              <a:t>Please come with a fully charged laptop.</a:t>
            </a:r>
          </a:p>
          <a:p>
            <a:endParaRPr lang="en-US" sz="320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600" b="0" dirty="0"/>
              <a:t>Lecture and course material adapted from Intro to R materials created by Alex Douglas, available online </a:t>
            </a:r>
            <a:r>
              <a:rPr lang="en-US" sz="1600" b="0" dirty="0">
                <a:hlinkClick r:id="rId2"/>
              </a:rPr>
              <a:t>here</a:t>
            </a:r>
            <a:r>
              <a:rPr lang="en-US" sz="1600" b="0" dirty="0"/>
              <a:t>, with corresponding free online textbook.</a:t>
            </a:r>
          </a:p>
          <a:p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270-FC82-8F69-DD7E-DA9BB724AB36}"/>
              </a:ext>
            </a:extLst>
          </p:cNvPr>
          <p:cNvSpPr txBox="1"/>
          <p:nvPr/>
        </p:nvSpPr>
        <p:spPr>
          <a:xfrm>
            <a:off x="930729" y="832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What is data management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4A1C0-B85D-EC16-2E15-27A79BA6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085" y="868679"/>
            <a:ext cx="4695002" cy="4470763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190BEDCE-54AE-60FC-D597-81472A632DE0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02310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Data types and structures in 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Data types in R</a:t>
            </a:r>
          </a:p>
        </p:txBody>
      </p:sp>
    </p:spTree>
    <p:extLst>
      <p:ext uri="{BB962C8B-B14F-4D97-AF65-F5344CB8AC3E}">
        <p14:creationId xmlns:p14="http://schemas.microsoft.com/office/powerpoint/2010/main" val="273465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Numeric Data</a:t>
            </a:r>
          </a:p>
        </p:txBody>
      </p:sp>
    </p:spTree>
    <p:extLst>
      <p:ext uri="{BB962C8B-B14F-4D97-AF65-F5344CB8AC3E}">
        <p14:creationId xmlns:p14="http://schemas.microsoft.com/office/powerpoint/2010/main" val="97141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Character Data</a:t>
            </a:r>
          </a:p>
        </p:txBody>
      </p:sp>
    </p:spTree>
    <p:extLst>
      <p:ext uri="{BB962C8B-B14F-4D97-AF65-F5344CB8AC3E}">
        <p14:creationId xmlns:p14="http://schemas.microsoft.com/office/powerpoint/2010/main" val="66155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Logical Data</a:t>
            </a:r>
          </a:p>
        </p:txBody>
      </p:sp>
    </p:spTree>
    <p:extLst>
      <p:ext uri="{BB962C8B-B14F-4D97-AF65-F5344CB8AC3E}">
        <p14:creationId xmlns:p14="http://schemas.microsoft.com/office/powerpoint/2010/main" val="427637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11693</TotalTime>
  <Words>206</Words>
  <Application>Microsoft Macintosh PowerPoint</Application>
  <PresentationFormat>On-screen Show (4:3)</PresentationFormat>
  <Paragraphs>60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250</cp:revision>
  <cp:lastPrinted>2018-07-26T19:34:42Z</cp:lastPrinted>
  <dcterms:created xsi:type="dcterms:W3CDTF">2012-07-27T14:34:45Z</dcterms:created>
  <dcterms:modified xsi:type="dcterms:W3CDTF">2023-04-28T23:51:42Z</dcterms:modified>
</cp:coreProperties>
</file>