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88" r:id="rId3"/>
    <p:sldId id="318" r:id="rId4"/>
    <p:sldId id="393" r:id="rId5"/>
    <p:sldId id="394" r:id="rId6"/>
    <p:sldId id="329" r:id="rId7"/>
    <p:sldId id="397" r:id="rId8"/>
    <p:sldId id="399" r:id="rId9"/>
    <p:sldId id="401" r:id="rId10"/>
    <p:sldId id="39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18"/>
            <p14:sldId id="393"/>
            <p14:sldId id="394"/>
            <p14:sldId id="329"/>
            <p14:sldId id="397"/>
            <p14:sldId id="399"/>
            <p14:sldId id="401"/>
            <p14:sldId id="398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2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3: Exploratory data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4FB7-7302-E0E4-8C9B-82971EC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2" y="1130057"/>
            <a:ext cx="4808075" cy="4597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9257F-8797-3B96-F39F-0E9359D56484}"/>
              </a:ext>
            </a:extLst>
          </p:cNvPr>
          <p:cNvSpPr/>
          <p:nvPr/>
        </p:nvSpPr>
        <p:spPr>
          <a:xfrm>
            <a:off x="6194848" y="4931230"/>
            <a:ext cx="1045028" cy="587828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FBE20-A358-5495-F4B2-B0A127556307}"/>
              </a:ext>
            </a:extLst>
          </p:cNvPr>
          <p:cNvSpPr txBox="1"/>
          <p:nvPr/>
        </p:nvSpPr>
        <p:spPr>
          <a:xfrm>
            <a:off x="6976037" y="4334726"/>
            <a:ext cx="180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Adjust dimensions</a:t>
            </a:r>
          </a:p>
        </p:txBody>
      </p:sp>
    </p:spTree>
    <p:extLst>
      <p:ext uri="{BB962C8B-B14F-4D97-AF65-F5344CB8AC3E}">
        <p14:creationId xmlns:p14="http://schemas.microsoft.com/office/powerpoint/2010/main" val="23214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36432-9E19-66D5-27CC-2E1408EE4964}"/>
              </a:ext>
            </a:extLst>
          </p:cNvPr>
          <p:cNvSpPr txBox="1"/>
          <p:nvPr/>
        </p:nvSpPr>
        <p:spPr>
          <a:xfrm>
            <a:off x="429869" y="1230992"/>
            <a:ext cx="828426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Define </a:t>
            </a:r>
            <a:r>
              <a:rPr lang="en-US" sz="2600" dirty="0"/>
              <a:t>descriptive statistics &amp; exploratory data analysis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  <a:r>
              <a:rPr lang="en-US" sz="2600" dirty="0"/>
              <a:t> your first data visualization in 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Identify </a:t>
            </a:r>
            <a:r>
              <a:rPr lang="en-US" sz="2600" dirty="0"/>
              <a:t>options for visualization in R, including ggplot2</a:t>
            </a:r>
            <a:endParaRPr lang="en-US" sz="2600" b="1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Great creative </a:t>
            </a:r>
            <a:r>
              <a:rPr lang="en-US" sz="2600" dirty="0"/>
              <a:t>and have fun exploring datasets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46833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594633" y="3278354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r>
              <a:rPr lang="en-US" sz="4051" i="0" dirty="0" err="1">
                <a:solidFill>
                  <a:schemeClr val="bg1"/>
                </a:solidFill>
                <a:latin typeface="Helvetica Neue"/>
                <a:cs typeface="Helvetica Neue"/>
              </a:rPr>
              <a:t>bit.ly</a:t>
            </a:r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/r_basics_day3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are you trying to learn?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1814B-5B03-7E02-AE35-F8687510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942897"/>
            <a:ext cx="6417128" cy="4611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945FA-5FEE-3489-62B2-F3142F074365}"/>
              </a:ext>
            </a:extLst>
          </p:cNvPr>
          <p:cNvSpPr txBox="1"/>
          <p:nvPr/>
        </p:nvSpPr>
        <p:spPr>
          <a:xfrm>
            <a:off x="212271" y="5514993"/>
            <a:ext cx="4419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Graphic by Andrew Abela</a:t>
            </a:r>
            <a:endParaRPr lang="en-US" sz="1000" u="sng" dirty="0"/>
          </a:p>
          <a:p>
            <a:r>
              <a:rPr lang="en-US" sz="1000" dirty="0"/>
              <a:t>https://</a:t>
            </a:r>
            <a:r>
              <a:rPr lang="en-US" sz="1000" dirty="0" err="1"/>
              <a:t>extremepresentation.typepad.com</a:t>
            </a:r>
            <a:r>
              <a:rPr lang="en-US" sz="1000" dirty="0"/>
              <a:t>/blog/2006/09/</a:t>
            </a:r>
            <a:r>
              <a:rPr lang="en-US" sz="1000" dirty="0" err="1"/>
              <a:t>choosing_a_good.html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125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are you trying to learn?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45FA-5FEE-3489-62B2-F3142F074365}"/>
              </a:ext>
            </a:extLst>
          </p:cNvPr>
          <p:cNvSpPr txBox="1"/>
          <p:nvPr/>
        </p:nvSpPr>
        <p:spPr>
          <a:xfrm>
            <a:off x="212271" y="5514993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Graphic by Data to Viz</a:t>
            </a:r>
            <a:endParaRPr lang="en-US" sz="1000" u="sng" dirty="0"/>
          </a:p>
          <a:p>
            <a:r>
              <a:rPr lang="en-US" sz="1000" dirty="0"/>
              <a:t>https://</a:t>
            </a:r>
            <a:r>
              <a:rPr lang="en-US" sz="1000" dirty="0" err="1"/>
              <a:t>www.data</a:t>
            </a:r>
            <a:r>
              <a:rPr lang="en-US" sz="1000" dirty="0"/>
              <a:t>-to-</a:t>
            </a:r>
            <a:r>
              <a:rPr lang="en-US" sz="1000" dirty="0" err="1"/>
              <a:t>viz.com</a:t>
            </a:r>
            <a:r>
              <a:rPr lang="en-US" sz="1000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F97E0-0D75-7ED3-B9B3-9ECE26BF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71" y="942897"/>
            <a:ext cx="7772400" cy="43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3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59F5E-43C1-C2D1-6262-FF3C8709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79" y="1449381"/>
            <a:ext cx="5461907" cy="41421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E5D7DE-C36F-2526-504A-29765E94A7A1}"/>
              </a:ext>
            </a:extLst>
          </p:cNvPr>
          <p:cNvSpPr/>
          <p:nvPr/>
        </p:nvSpPr>
        <p:spPr>
          <a:xfrm>
            <a:off x="2684206" y="1681842"/>
            <a:ext cx="1045028" cy="4572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EF685-415F-F6DD-FD5D-4366DDE3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2" y="1140393"/>
            <a:ext cx="6218042" cy="432967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E5D7DE-C36F-2526-504A-29765E94A7A1}"/>
              </a:ext>
            </a:extLst>
          </p:cNvPr>
          <p:cNvSpPr/>
          <p:nvPr/>
        </p:nvSpPr>
        <p:spPr>
          <a:xfrm>
            <a:off x="2455606" y="1449381"/>
            <a:ext cx="2116394" cy="643684"/>
          </a:xfrm>
          <a:prstGeom prst="ellipse">
            <a:avLst/>
          </a:prstGeom>
          <a:noFill/>
          <a:ln w="76200">
            <a:solidFill>
              <a:schemeClr val="accent6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4FB7-7302-E0E4-8C9B-82971EC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2" y="1130057"/>
            <a:ext cx="4808075" cy="4597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9257F-8797-3B96-F39F-0E9359D56484}"/>
              </a:ext>
            </a:extLst>
          </p:cNvPr>
          <p:cNvSpPr/>
          <p:nvPr/>
        </p:nvSpPr>
        <p:spPr>
          <a:xfrm>
            <a:off x="2684206" y="1681842"/>
            <a:ext cx="1045028" cy="4572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FBE20-A358-5495-F4B2-B0A127556307}"/>
              </a:ext>
            </a:extLst>
          </p:cNvPr>
          <p:cNvSpPr txBox="1"/>
          <p:nvPr/>
        </p:nvSpPr>
        <p:spPr>
          <a:xfrm>
            <a:off x="3544813" y="2088391"/>
            <a:ext cx="180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 your file</a:t>
            </a:r>
          </a:p>
        </p:txBody>
      </p:sp>
    </p:spTree>
    <p:extLst>
      <p:ext uri="{BB962C8B-B14F-4D97-AF65-F5344CB8AC3E}">
        <p14:creationId xmlns:p14="http://schemas.microsoft.com/office/powerpoint/2010/main" val="253061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4FB7-7302-E0E4-8C9B-82971EC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2" y="1130057"/>
            <a:ext cx="4808075" cy="4597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9257F-8797-3B96-F39F-0E9359D56484}"/>
              </a:ext>
            </a:extLst>
          </p:cNvPr>
          <p:cNvSpPr/>
          <p:nvPr/>
        </p:nvSpPr>
        <p:spPr>
          <a:xfrm>
            <a:off x="2880148" y="1447953"/>
            <a:ext cx="2720551" cy="4572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FBE20-A358-5495-F4B2-B0A127556307}"/>
              </a:ext>
            </a:extLst>
          </p:cNvPr>
          <p:cNvSpPr txBox="1"/>
          <p:nvPr/>
        </p:nvSpPr>
        <p:spPr>
          <a:xfrm>
            <a:off x="6976037" y="753938"/>
            <a:ext cx="1807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Specify where you want to save the file</a:t>
            </a:r>
          </a:p>
        </p:txBody>
      </p:sp>
    </p:spTree>
    <p:extLst>
      <p:ext uri="{BB962C8B-B14F-4D97-AF65-F5344CB8AC3E}">
        <p14:creationId xmlns:p14="http://schemas.microsoft.com/office/powerpoint/2010/main" val="249145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</TotalTime>
  <Words>139</Words>
  <Application>Microsoft Macintosh PowerPoint</Application>
  <PresentationFormat>On-screen Show (4:3)</PresentationFormat>
  <Paragraphs>24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285</cp:revision>
  <cp:lastPrinted>2018-07-26T19:34:42Z</cp:lastPrinted>
  <dcterms:created xsi:type="dcterms:W3CDTF">2012-07-27T14:34:45Z</dcterms:created>
  <dcterms:modified xsi:type="dcterms:W3CDTF">2023-06-15T14:36:30Z</dcterms:modified>
</cp:coreProperties>
</file>