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4" r:id="rId3"/>
    <p:sldId id="260" r:id="rId4"/>
    <p:sldId id="266" r:id="rId5"/>
    <p:sldId id="268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R" userId="6495e01e5240e2dd" providerId="LiveId" clId="{1ABC44FB-4CC4-4745-A489-CC4A02DFC97C}"/>
    <pc:docChg chg="undo custSel addSld modSld">
      <pc:chgData name="Kevin R" userId="6495e01e5240e2dd" providerId="LiveId" clId="{1ABC44FB-4CC4-4745-A489-CC4A02DFC97C}" dt="2024-01-24T16:23:25.854" v="2264" actId="20577"/>
      <pc:docMkLst>
        <pc:docMk/>
      </pc:docMkLst>
      <pc:sldChg chg="addSp delSp modSp mod">
        <pc:chgData name="Kevin R" userId="6495e01e5240e2dd" providerId="LiveId" clId="{1ABC44FB-4CC4-4745-A489-CC4A02DFC97C}" dt="2024-01-24T16:09:24.792" v="2245" actId="1076"/>
        <pc:sldMkLst>
          <pc:docMk/>
          <pc:sldMk cId="4266686875" sldId="258"/>
        </pc:sldMkLst>
        <pc:spChg chg="mod">
          <ac:chgData name="Kevin R" userId="6495e01e5240e2dd" providerId="LiveId" clId="{1ABC44FB-4CC4-4745-A489-CC4A02DFC97C}" dt="2024-01-24T14:35:52.721" v="689" actId="207"/>
          <ac:spMkLst>
            <pc:docMk/>
            <pc:sldMk cId="4266686875" sldId="258"/>
            <ac:spMk id="2" creationId="{B3894C60-B9BE-C494-5FE0-9E0868F698CE}"/>
          </ac:spMkLst>
        </pc:spChg>
        <pc:spChg chg="mod">
          <ac:chgData name="Kevin R" userId="6495e01e5240e2dd" providerId="LiveId" clId="{1ABC44FB-4CC4-4745-A489-CC4A02DFC97C}" dt="2024-01-24T14:32:35.059" v="621" actId="207"/>
          <ac:spMkLst>
            <pc:docMk/>
            <pc:sldMk cId="4266686875" sldId="258"/>
            <ac:spMk id="3" creationId="{43FD9052-B5FF-DCB6-99FD-248860C96521}"/>
          </ac:spMkLst>
        </pc:spChg>
        <pc:spChg chg="add del mod">
          <ac:chgData name="Kevin R" userId="6495e01e5240e2dd" providerId="LiveId" clId="{1ABC44FB-4CC4-4745-A489-CC4A02DFC97C}" dt="2024-01-24T16:07:52.609" v="2219" actId="21"/>
          <ac:spMkLst>
            <pc:docMk/>
            <pc:sldMk cId="4266686875" sldId="258"/>
            <ac:spMk id="15" creationId="{19127481-72A3-3F0F-FDD6-A0B030C18994}"/>
          </ac:spMkLst>
        </pc:spChg>
        <pc:spChg chg="add mod">
          <ac:chgData name="Kevin R" userId="6495e01e5240e2dd" providerId="LiveId" clId="{1ABC44FB-4CC4-4745-A489-CC4A02DFC97C}" dt="2024-01-24T16:09:24.792" v="2245" actId="1076"/>
          <ac:spMkLst>
            <pc:docMk/>
            <pc:sldMk cId="4266686875" sldId="258"/>
            <ac:spMk id="17" creationId="{8615EA7F-FD4E-CF71-CF85-F2EE4B78358E}"/>
          </ac:spMkLst>
        </pc:spChg>
        <pc:spChg chg="add mod">
          <ac:chgData name="Kevin R" userId="6495e01e5240e2dd" providerId="LiveId" clId="{1ABC44FB-4CC4-4745-A489-CC4A02DFC97C}" dt="2024-01-24T16:09:21.497" v="2244" actId="1076"/>
          <ac:spMkLst>
            <pc:docMk/>
            <pc:sldMk cId="4266686875" sldId="258"/>
            <ac:spMk id="23" creationId="{19127481-72A3-3F0F-FDD6-A0B030C18994}"/>
          </ac:spMkLst>
        </pc:spChg>
        <pc:picChg chg="add mod">
          <ac:chgData name="Kevin R" userId="6495e01e5240e2dd" providerId="LiveId" clId="{1ABC44FB-4CC4-4745-A489-CC4A02DFC97C}" dt="2024-01-24T14:26:44.068" v="421" actId="1076"/>
          <ac:picMkLst>
            <pc:docMk/>
            <pc:sldMk cId="4266686875" sldId="258"/>
            <ac:picMk id="11" creationId="{6D43C7B3-6511-781D-1687-CAFC01E64D11}"/>
          </ac:picMkLst>
        </pc:picChg>
        <pc:picChg chg="add mod">
          <ac:chgData name="Kevin R" userId="6495e01e5240e2dd" providerId="LiveId" clId="{1ABC44FB-4CC4-4745-A489-CC4A02DFC97C}" dt="2024-01-24T14:27:06.623" v="432"/>
          <ac:picMkLst>
            <pc:docMk/>
            <pc:sldMk cId="4266686875" sldId="258"/>
            <ac:picMk id="13" creationId="{2F6B04C8-C310-8B12-CF09-8D33DC43E5B2}"/>
          </ac:picMkLst>
        </pc:picChg>
      </pc:sldChg>
      <pc:sldChg chg="modSp mod">
        <pc:chgData name="Kevin R" userId="6495e01e5240e2dd" providerId="LiveId" clId="{1ABC44FB-4CC4-4745-A489-CC4A02DFC97C}" dt="2024-01-24T15:35:03.125" v="1803" actId="403"/>
        <pc:sldMkLst>
          <pc:docMk/>
          <pc:sldMk cId="2565318014" sldId="263"/>
        </pc:sldMkLst>
        <pc:spChg chg="mod">
          <ac:chgData name="Kevin R" userId="6495e01e5240e2dd" providerId="LiveId" clId="{1ABC44FB-4CC4-4745-A489-CC4A02DFC97C}" dt="2024-01-24T14:04:34.213" v="61" actId="20577"/>
          <ac:spMkLst>
            <pc:docMk/>
            <pc:sldMk cId="2565318014" sldId="263"/>
            <ac:spMk id="2" creationId="{AAE029EA-A7F4-7595-B7C3-B3BFB80B4498}"/>
          </ac:spMkLst>
        </pc:spChg>
        <pc:spChg chg="mod">
          <ac:chgData name="Kevin R" userId="6495e01e5240e2dd" providerId="LiveId" clId="{1ABC44FB-4CC4-4745-A489-CC4A02DFC97C}" dt="2024-01-24T15:35:03.125" v="1803" actId="403"/>
          <ac:spMkLst>
            <pc:docMk/>
            <pc:sldMk cId="2565318014" sldId="263"/>
            <ac:spMk id="3" creationId="{C05D7C9B-E3FF-9079-01CB-72D668176CBA}"/>
          </ac:spMkLst>
        </pc:spChg>
      </pc:sldChg>
      <pc:sldChg chg="addSp delSp modSp mod">
        <pc:chgData name="Kevin R" userId="6495e01e5240e2dd" providerId="LiveId" clId="{1ABC44FB-4CC4-4745-A489-CC4A02DFC97C}" dt="2024-01-24T15:16:25.891" v="1551" actId="1076"/>
        <pc:sldMkLst>
          <pc:docMk/>
          <pc:sldMk cId="162744921" sldId="264"/>
        </pc:sldMkLst>
        <pc:spChg chg="mod">
          <ac:chgData name="Kevin R" userId="6495e01e5240e2dd" providerId="LiveId" clId="{1ABC44FB-4CC4-4745-A489-CC4A02DFC97C}" dt="2024-01-24T14:51:30.476" v="1054" actId="113"/>
          <ac:spMkLst>
            <pc:docMk/>
            <pc:sldMk cId="162744921" sldId="264"/>
            <ac:spMk id="2" creationId="{430C47D3-6C1C-6700-0DEF-F0D2A62FEC90}"/>
          </ac:spMkLst>
        </pc:spChg>
        <pc:spChg chg="mod">
          <ac:chgData name="Kevin R" userId="6495e01e5240e2dd" providerId="LiveId" clId="{1ABC44FB-4CC4-4745-A489-CC4A02DFC97C}" dt="2024-01-24T15:14:06.288" v="1539" actId="20577"/>
          <ac:spMkLst>
            <pc:docMk/>
            <pc:sldMk cId="162744921" sldId="264"/>
            <ac:spMk id="3" creationId="{67794B23-F851-6597-57B2-8ADA703CE1A5}"/>
          </ac:spMkLst>
        </pc:spChg>
        <pc:spChg chg="add del mod">
          <ac:chgData name="Kevin R" userId="6495e01e5240e2dd" providerId="LiveId" clId="{1ABC44FB-4CC4-4745-A489-CC4A02DFC97C}" dt="2024-01-24T15:12:04.667" v="1538" actId="478"/>
          <ac:spMkLst>
            <pc:docMk/>
            <pc:sldMk cId="162744921" sldId="264"/>
            <ac:spMk id="5" creationId="{17743B74-1476-5A72-7ACF-20499E203B33}"/>
          </ac:spMkLst>
        </pc:spChg>
        <pc:picChg chg="add mod">
          <ac:chgData name="Kevin R" userId="6495e01e5240e2dd" providerId="LiveId" clId="{1ABC44FB-4CC4-4745-A489-CC4A02DFC97C}" dt="2024-01-24T15:16:25.891" v="1551" actId="1076"/>
          <ac:picMkLst>
            <pc:docMk/>
            <pc:sldMk cId="162744921" sldId="264"/>
            <ac:picMk id="7" creationId="{9AFC445E-407D-75E3-5DF1-5E8BD3A32E48}"/>
          </ac:picMkLst>
        </pc:picChg>
        <pc:picChg chg="del">
          <ac:chgData name="Kevin R" userId="6495e01e5240e2dd" providerId="LiveId" clId="{1ABC44FB-4CC4-4745-A489-CC4A02DFC97C}" dt="2024-01-24T14:46:33.545" v="884" actId="478"/>
          <ac:picMkLst>
            <pc:docMk/>
            <pc:sldMk cId="162744921" sldId="264"/>
            <ac:picMk id="12" creationId="{5D76B3AA-94D6-A517-BE6A-9E195537F33F}"/>
          </ac:picMkLst>
        </pc:picChg>
      </pc:sldChg>
      <pc:sldChg chg="delSp modSp new mod">
        <pc:chgData name="Kevin R" userId="6495e01e5240e2dd" providerId="LiveId" clId="{1ABC44FB-4CC4-4745-A489-CC4A02DFC97C}" dt="2024-01-24T15:59:38.693" v="2217" actId="20577"/>
        <pc:sldMkLst>
          <pc:docMk/>
          <pc:sldMk cId="2671754190" sldId="265"/>
        </pc:sldMkLst>
        <pc:spChg chg="mod">
          <ac:chgData name="Kevin R" userId="6495e01e5240e2dd" providerId="LiveId" clId="{1ABC44FB-4CC4-4745-A489-CC4A02DFC97C}" dt="2024-01-24T15:58:36.160" v="2198" actId="2711"/>
          <ac:spMkLst>
            <pc:docMk/>
            <pc:sldMk cId="2671754190" sldId="265"/>
            <ac:spMk id="2" creationId="{B4AD6097-2C7B-2CA1-040A-F730006AFD8C}"/>
          </ac:spMkLst>
        </pc:spChg>
        <pc:spChg chg="del">
          <ac:chgData name="Kevin R" userId="6495e01e5240e2dd" providerId="LiveId" clId="{1ABC44FB-4CC4-4745-A489-CC4A02DFC97C}" dt="2024-01-24T15:05:34.012" v="1166" actId="478"/>
          <ac:spMkLst>
            <pc:docMk/>
            <pc:sldMk cId="2671754190" sldId="265"/>
            <ac:spMk id="3" creationId="{BC6B56F4-6397-F8AE-596D-D9043D7F12A5}"/>
          </ac:spMkLst>
        </pc:spChg>
        <pc:spChg chg="mod">
          <ac:chgData name="Kevin R" userId="6495e01e5240e2dd" providerId="LiveId" clId="{1ABC44FB-4CC4-4745-A489-CC4A02DFC97C}" dt="2024-01-24T15:59:38.693" v="2217" actId="20577"/>
          <ac:spMkLst>
            <pc:docMk/>
            <pc:sldMk cId="2671754190" sldId="265"/>
            <ac:spMk id="4" creationId="{7C2F8B3A-7088-8FD5-BC30-0DB029082D41}"/>
          </ac:spMkLst>
        </pc:spChg>
        <pc:spChg chg="del">
          <ac:chgData name="Kevin R" userId="6495e01e5240e2dd" providerId="LiveId" clId="{1ABC44FB-4CC4-4745-A489-CC4A02DFC97C}" dt="2024-01-24T15:05:38.182" v="1167" actId="478"/>
          <ac:spMkLst>
            <pc:docMk/>
            <pc:sldMk cId="2671754190" sldId="265"/>
            <ac:spMk id="5" creationId="{D5DB47E4-C65B-0043-2DDF-98C383700D1A}"/>
          </ac:spMkLst>
        </pc:spChg>
        <pc:spChg chg="del">
          <ac:chgData name="Kevin R" userId="6495e01e5240e2dd" providerId="LiveId" clId="{1ABC44FB-4CC4-4745-A489-CC4A02DFC97C}" dt="2024-01-24T15:07:24.034" v="1324" actId="478"/>
          <ac:spMkLst>
            <pc:docMk/>
            <pc:sldMk cId="2671754190" sldId="265"/>
            <ac:spMk id="6" creationId="{118F797B-ED7D-6506-1F23-01EBE980A730}"/>
          </ac:spMkLst>
        </pc:spChg>
      </pc:sldChg>
      <pc:sldChg chg="addSp delSp modSp new mod">
        <pc:chgData name="Kevin R" userId="6495e01e5240e2dd" providerId="LiveId" clId="{1ABC44FB-4CC4-4745-A489-CC4A02DFC97C}" dt="2024-01-24T16:23:25.854" v="2264" actId="20577"/>
        <pc:sldMkLst>
          <pc:docMk/>
          <pc:sldMk cId="3490778691" sldId="266"/>
        </pc:sldMkLst>
        <pc:spChg chg="mod">
          <ac:chgData name="Kevin R" userId="6495e01e5240e2dd" providerId="LiveId" clId="{1ABC44FB-4CC4-4745-A489-CC4A02DFC97C}" dt="2024-01-24T16:09:12.516" v="2241" actId="20577"/>
          <ac:spMkLst>
            <pc:docMk/>
            <pc:sldMk cId="3490778691" sldId="266"/>
            <ac:spMk id="2" creationId="{5ECB31F3-94AD-02FE-4A2E-C897DA27E7EF}"/>
          </ac:spMkLst>
        </pc:spChg>
        <pc:spChg chg="del">
          <ac:chgData name="Kevin R" userId="6495e01e5240e2dd" providerId="LiveId" clId="{1ABC44FB-4CC4-4745-A489-CC4A02DFC97C}" dt="2024-01-24T16:08:21.890" v="2225" actId="478"/>
          <ac:spMkLst>
            <pc:docMk/>
            <pc:sldMk cId="3490778691" sldId="266"/>
            <ac:spMk id="3" creationId="{32C6352A-230E-5DCC-777F-F7DF9FF90133}"/>
          </ac:spMkLst>
        </pc:spChg>
        <pc:spChg chg="del">
          <ac:chgData name="Kevin R" userId="6495e01e5240e2dd" providerId="LiveId" clId="{1ABC44FB-4CC4-4745-A489-CC4A02DFC97C}" dt="2024-01-24T16:08:24.537" v="2226" actId="478"/>
          <ac:spMkLst>
            <pc:docMk/>
            <pc:sldMk cId="3490778691" sldId="266"/>
            <ac:spMk id="4" creationId="{2E4FB165-A65E-A6BD-BF36-D332BBBDFD2E}"/>
          </ac:spMkLst>
        </pc:spChg>
        <pc:spChg chg="del">
          <ac:chgData name="Kevin R" userId="6495e01e5240e2dd" providerId="LiveId" clId="{1ABC44FB-4CC4-4745-A489-CC4A02DFC97C}" dt="2024-01-24T16:09:32.624" v="2246" actId="478"/>
          <ac:spMkLst>
            <pc:docMk/>
            <pc:sldMk cId="3490778691" sldId="266"/>
            <ac:spMk id="5" creationId="{6B158555-DAB7-83DF-CBBD-4430597DBAF5}"/>
          </ac:spMkLst>
        </pc:spChg>
        <pc:spChg chg="mod">
          <ac:chgData name="Kevin R" userId="6495e01e5240e2dd" providerId="LiveId" clId="{1ABC44FB-4CC4-4745-A489-CC4A02DFC97C}" dt="2024-01-24T16:23:25.854" v="2264" actId="20577"/>
          <ac:spMkLst>
            <pc:docMk/>
            <pc:sldMk cId="3490778691" sldId="266"/>
            <ac:spMk id="6" creationId="{A5C23BC4-3A5E-E324-378D-E784784E5DC2}"/>
          </ac:spMkLst>
        </pc:spChg>
        <pc:spChg chg="add del mod">
          <ac:chgData name="Kevin R" userId="6495e01e5240e2dd" providerId="LiveId" clId="{1ABC44FB-4CC4-4745-A489-CC4A02DFC97C}" dt="2024-01-24T16:09:15.804" v="2242" actId="21"/>
          <ac:spMkLst>
            <pc:docMk/>
            <pc:sldMk cId="3490778691" sldId="266"/>
            <ac:spMk id="15" creationId="{19127481-72A3-3F0F-FDD6-A0B030C18994}"/>
          </ac:spMkLst>
        </pc:spChg>
      </pc:sldChg>
    </pc:docChg>
  </pc:docChgLst>
  <pc:docChgLst>
    <pc:chgData name="Kevin R" userId="6495e01e5240e2dd" providerId="LiveId" clId="{78FA5DC0-21B7-4440-9683-1AC7768043F1}"/>
    <pc:docChg chg="delSld">
      <pc:chgData name="Kevin R" userId="6495e01e5240e2dd" providerId="LiveId" clId="{78FA5DC0-21B7-4440-9683-1AC7768043F1}" dt="2024-10-22T22:17:56.172" v="1" actId="2696"/>
      <pc:docMkLst>
        <pc:docMk/>
      </pc:docMkLst>
      <pc:sldChg chg="del">
        <pc:chgData name="Kevin R" userId="6495e01e5240e2dd" providerId="LiveId" clId="{78FA5DC0-21B7-4440-9683-1AC7768043F1}" dt="2024-10-22T22:17:56.172" v="1" actId="2696"/>
        <pc:sldMkLst>
          <pc:docMk/>
          <pc:sldMk cId="1593960007" sldId="261"/>
        </pc:sldMkLst>
      </pc:sldChg>
      <pc:sldChg chg="del">
        <pc:chgData name="Kevin R" userId="6495e01e5240e2dd" providerId="LiveId" clId="{78FA5DC0-21B7-4440-9683-1AC7768043F1}" dt="2024-10-22T22:17:52.726" v="0" actId="2696"/>
        <pc:sldMkLst>
          <pc:docMk/>
          <pc:sldMk cId="3441825224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D2F5-4223-419D-8AB3-E5E015BE234A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2287-12FF-4B16-832A-50A09613E19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89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D2F5-4223-419D-8AB3-E5E015BE234A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2287-12FF-4B16-832A-50A09613E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12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D2F5-4223-419D-8AB3-E5E015BE234A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2287-12FF-4B16-832A-50A09613E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57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D2F5-4223-419D-8AB3-E5E015BE234A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2287-12FF-4B16-832A-50A09613E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39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D2F5-4223-419D-8AB3-E5E015BE234A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2287-12FF-4B16-832A-50A09613E19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69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D2F5-4223-419D-8AB3-E5E015BE234A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2287-12FF-4B16-832A-50A09613E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18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D2F5-4223-419D-8AB3-E5E015BE234A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2287-12FF-4B16-832A-50A09613E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2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D2F5-4223-419D-8AB3-E5E015BE234A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2287-12FF-4B16-832A-50A09613E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36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D2F5-4223-419D-8AB3-E5E015BE234A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2287-12FF-4B16-832A-50A09613E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26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A6CD2F5-4223-419D-8AB3-E5E015BE234A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E82287-12FF-4B16-832A-50A09613E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17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D2F5-4223-419D-8AB3-E5E015BE234A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2287-12FF-4B16-832A-50A09613E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20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A6CD2F5-4223-419D-8AB3-E5E015BE234A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E82287-12FF-4B16-832A-50A09613E19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23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.35:850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43DC-43C3-B052-09C0-8C1BA72E8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 Reader:</a:t>
            </a:r>
            <a:endParaRPr lang="en-UM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C86133-A4BD-3FE7-D39C-DD290747C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853" y="1963408"/>
            <a:ext cx="10058400" cy="3288103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EA66463-F1B7-42B9-E844-D34C513CC636}"/>
              </a:ext>
            </a:extLst>
          </p:cNvPr>
          <p:cNvSpPr txBox="1"/>
          <p:nvPr/>
        </p:nvSpPr>
        <p:spPr>
          <a:xfrm>
            <a:off x="1066800" y="547857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M" dirty="0">
                <a:hlinkClick r:id="rId3"/>
              </a:rPr>
              <a:t>http://192.168.1.35:8501/</a:t>
            </a:r>
            <a:endParaRPr lang="en-UM" dirty="0"/>
          </a:p>
        </p:txBody>
      </p:sp>
    </p:spTree>
    <p:extLst>
      <p:ext uri="{BB962C8B-B14F-4D97-AF65-F5344CB8AC3E}">
        <p14:creationId xmlns:p14="http://schemas.microsoft.com/office/powerpoint/2010/main" val="118058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90A05-3A66-A626-BE32-FD0B334A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 Reader</a:t>
            </a:r>
            <a:endParaRPr lang="en-UM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95B041-19A9-F377-B056-AFAF5E2FF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421" y="1998618"/>
            <a:ext cx="6171398" cy="20881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8D7728-E8BE-A8F9-B2D0-239783951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421" y="4489585"/>
            <a:ext cx="4134772" cy="14210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7B50C2-A9BF-2030-C4B0-EA8917319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753" y="1737359"/>
            <a:ext cx="4999534" cy="411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9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90A05-3A66-A626-BE32-FD0B334A0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7941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 Reader: Change LLM &amp; Embedding Models</a:t>
            </a:r>
            <a:endParaRPr lang="en-UM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6C0BB1-86C9-5E4D-51AE-A6EE54FFB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029" y="2560970"/>
            <a:ext cx="6954220" cy="590632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9FDF16-F410-9C13-1905-09498244B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29" y="3367406"/>
            <a:ext cx="7811590" cy="17718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EC684E-7F6C-5482-C1EC-C51CF738F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8831" y="2560970"/>
            <a:ext cx="2607475" cy="215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8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E944-528A-B9F3-CBDD-68D0F4AB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Summarizer: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Representation Vectors</a:t>
            </a:r>
            <a:endParaRPr lang="en-UM" sz="4400" b="1" dirty="0"/>
          </a:p>
        </p:txBody>
      </p:sp>
      <p:pic>
        <p:nvPicPr>
          <p:cNvPr id="7" name="Content Placeholder 6" descr="A diagram of a class b&#10;&#10;Description automatically generated">
            <a:extLst>
              <a:ext uri="{FF2B5EF4-FFF2-40B4-BE49-F238E27FC236}">
                <a16:creationId xmlns:a16="http://schemas.microsoft.com/office/drawing/2014/main" id="{BD832BA3-8C0B-01A7-DCCA-196B93F45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17370"/>
            <a:ext cx="4327244" cy="354567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49C064-D946-4E2D-ED31-96E1E263E64A}"/>
              </a:ext>
            </a:extLst>
          </p:cNvPr>
          <p:cNvSpPr txBox="1"/>
          <p:nvPr/>
        </p:nvSpPr>
        <p:spPr>
          <a:xfrm>
            <a:off x="6251276" y="3986776"/>
            <a:ext cx="39097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Brute Force Method: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Map_reduce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Take X amount of data within context limit and summarize.</a:t>
            </a:r>
            <a:endParaRPr lang="en-UM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0AE97F-CA08-A3DD-D8B4-41EB85714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276" y="2349562"/>
            <a:ext cx="3038899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7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E944-528A-B9F3-CBDD-68D0F4AB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Summarizer : Prompt Engineering</a:t>
            </a:r>
            <a:endParaRPr lang="en-UM" sz="4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0F6BF0-43D3-E275-EDA6-DE1AFF279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894" y="3429000"/>
            <a:ext cx="9831172" cy="102884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0B9C80-F75A-4883-F6FA-D9C278908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894" y="4546642"/>
            <a:ext cx="7154273" cy="11717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7C0244-5359-E6BB-B586-E1B33F58D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894" y="1917251"/>
            <a:ext cx="7621064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E944-528A-B9F3-CBDD-68D0F4AB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Summarizer</a:t>
            </a:r>
            <a:endParaRPr lang="en-UM" sz="4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E5BD00-8882-9C5A-8534-D6F97061A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608" y="2016878"/>
            <a:ext cx="10058400" cy="3252287"/>
          </a:xfrm>
        </p:spPr>
      </p:pic>
    </p:spTree>
    <p:extLst>
      <p:ext uri="{BB962C8B-B14F-4D97-AF65-F5344CB8AC3E}">
        <p14:creationId xmlns:p14="http://schemas.microsoft.com/office/powerpoint/2010/main" val="2212525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46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Times New Roman</vt:lpstr>
      <vt:lpstr>Retrospect</vt:lpstr>
      <vt:lpstr>Doc Reader:</vt:lpstr>
      <vt:lpstr>Doc Reader</vt:lpstr>
      <vt:lpstr>Doc Reader: Change LLM &amp; Embedding Models</vt:lpstr>
      <vt:lpstr>Summarizer: Best Representation Vectors</vt:lpstr>
      <vt:lpstr>Summarizer : Prompt Engineering</vt:lpstr>
      <vt:lpstr>Summarizer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Kevin Richard</dc:title>
  <dc:creator>Kevin R</dc:creator>
  <cp:lastModifiedBy>Kevin R</cp:lastModifiedBy>
  <cp:revision>29</cp:revision>
  <dcterms:created xsi:type="dcterms:W3CDTF">2024-01-24T12:15:07Z</dcterms:created>
  <dcterms:modified xsi:type="dcterms:W3CDTF">2024-10-22T22:18:01Z</dcterms:modified>
</cp:coreProperties>
</file>