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4" r:id="rId4"/>
    <p:sldId id="262" r:id="rId5"/>
    <p:sldId id="261" r:id="rId6"/>
    <p:sldId id="265" r:id="rId7"/>
    <p:sldId id="259" r:id="rId8"/>
    <p:sldId id="260" r:id="rId9"/>
    <p:sldId id="266" r:id="rId10"/>
    <p:sldId id="271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R" userId="6495e01e5240e2dd" providerId="LiveId" clId="{73A69E3C-EB41-44D9-A9C2-59EFB41FE6A9}"/>
    <pc:docChg chg="undo custSel modSld">
      <pc:chgData name="Kevin R" userId="6495e01e5240e2dd" providerId="LiveId" clId="{73A69E3C-EB41-44D9-A9C2-59EFB41FE6A9}" dt="2024-06-22T21:56:46.225" v="2" actId="20577"/>
      <pc:docMkLst>
        <pc:docMk/>
      </pc:docMkLst>
      <pc:sldChg chg="modSp mod">
        <pc:chgData name="Kevin R" userId="6495e01e5240e2dd" providerId="LiveId" clId="{73A69E3C-EB41-44D9-A9C2-59EFB41FE6A9}" dt="2024-06-22T21:56:46.225" v="2" actId="20577"/>
        <pc:sldMkLst>
          <pc:docMk/>
          <pc:sldMk cId="4266686875" sldId="258"/>
        </pc:sldMkLst>
        <pc:spChg chg="mod">
          <ac:chgData name="Kevin R" userId="6495e01e5240e2dd" providerId="LiveId" clId="{73A69E3C-EB41-44D9-A9C2-59EFB41FE6A9}" dt="2024-06-22T21:56:46.225" v="2" actId="20577"/>
          <ac:spMkLst>
            <pc:docMk/>
            <pc:sldMk cId="4266686875" sldId="258"/>
            <ac:spMk id="4" creationId="{466C6753-A26B-A536-23BD-7F5CE960D89F}"/>
          </ac:spMkLst>
        </pc:spChg>
      </pc:sldChg>
    </pc:docChg>
  </pc:docChgLst>
  <pc:docChgLst>
    <pc:chgData name="Kevin R" userId="6495e01e5240e2dd" providerId="LiveId" clId="{29F8F7EB-6DEB-4151-A24E-D5D627EFB5F7}"/>
    <pc:docChg chg="undo custSel addSld delSld modSld sldOrd">
      <pc:chgData name="Kevin R" userId="6495e01e5240e2dd" providerId="LiveId" clId="{29F8F7EB-6DEB-4151-A24E-D5D627EFB5F7}" dt="2023-12-07T08:13:47.285" v="4503" actId="2696"/>
      <pc:docMkLst>
        <pc:docMk/>
      </pc:docMkLst>
      <pc:sldChg chg="modSp mod">
        <pc:chgData name="Kevin R" userId="6495e01e5240e2dd" providerId="LiveId" clId="{29F8F7EB-6DEB-4151-A24E-D5D627EFB5F7}" dt="2023-12-07T08:04:30.066" v="3882" actId="113"/>
        <pc:sldMkLst>
          <pc:docMk/>
          <pc:sldMk cId="4266686875" sldId="258"/>
        </pc:sldMkLst>
        <pc:spChg chg="mod">
          <ac:chgData name="Kevin R" userId="6495e01e5240e2dd" providerId="LiveId" clId="{29F8F7EB-6DEB-4151-A24E-D5D627EFB5F7}" dt="2023-12-07T08:04:27.899" v="3881" actId="113"/>
          <ac:spMkLst>
            <pc:docMk/>
            <pc:sldMk cId="4266686875" sldId="258"/>
            <ac:spMk id="2" creationId="{B3894C60-B9BE-C494-5FE0-9E0868F698CE}"/>
          </ac:spMkLst>
        </pc:spChg>
        <pc:spChg chg="mod">
          <ac:chgData name="Kevin R" userId="6495e01e5240e2dd" providerId="LiveId" clId="{29F8F7EB-6DEB-4151-A24E-D5D627EFB5F7}" dt="2023-12-07T08:04:30.066" v="3882" actId="113"/>
          <ac:spMkLst>
            <pc:docMk/>
            <pc:sldMk cId="4266686875" sldId="258"/>
            <ac:spMk id="3" creationId="{43FD9052-B5FF-DCB6-99FD-248860C96521}"/>
          </ac:spMkLst>
        </pc:spChg>
      </pc:sldChg>
      <pc:sldChg chg="addSp delSp modSp mod">
        <pc:chgData name="Kevin R" userId="6495e01e5240e2dd" providerId="LiveId" clId="{29F8F7EB-6DEB-4151-A24E-D5D627EFB5F7}" dt="2023-12-07T07:42:34.702" v="3309" actId="20577"/>
        <pc:sldMkLst>
          <pc:docMk/>
          <pc:sldMk cId="3755635254" sldId="259"/>
        </pc:sldMkLst>
        <pc:spChg chg="mod">
          <ac:chgData name="Kevin R" userId="6495e01e5240e2dd" providerId="LiveId" clId="{29F8F7EB-6DEB-4151-A24E-D5D627EFB5F7}" dt="2023-12-07T07:37:12.996" v="3029" actId="2711"/>
          <ac:spMkLst>
            <pc:docMk/>
            <pc:sldMk cId="3755635254" sldId="259"/>
            <ac:spMk id="2" creationId="{AC16D32A-645F-5370-1E92-EA595106BE4B}"/>
          </ac:spMkLst>
        </pc:spChg>
        <pc:spChg chg="add mod">
          <ac:chgData name="Kevin R" userId="6495e01e5240e2dd" providerId="LiveId" clId="{29F8F7EB-6DEB-4151-A24E-D5D627EFB5F7}" dt="2023-12-07T07:42:34.702" v="3309" actId="20577"/>
          <ac:spMkLst>
            <pc:docMk/>
            <pc:sldMk cId="3755635254" sldId="259"/>
            <ac:spMk id="7" creationId="{998441D6-AF1C-1C39-86C4-24D77C921D18}"/>
          </ac:spMkLst>
        </pc:spChg>
        <pc:picChg chg="del">
          <ac:chgData name="Kevin R" userId="6495e01e5240e2dd" providerId="LiveId" clId="{29F8F7EB-6DEB-4151-A24E-D5D627EFB5F7}" dt="2023-12-07T06:36:39.748" v="2429" actId="478"/>
          <ac:picMkLst>
            <pc:docMk/>
            <pc:sldMk cId="3755635254" sldId="259"/>
            <ac:picMk id="5" creationId="{ED85F7BE-2C9E-FBFE-836D-411237D8CD52}"/>
          </ac:picMkLst>
        </pc:picChg>
        <pc:picChg chg="add del mod">
          <ac:chgData name="Kevin R" userId="6495e01e5240e2dd" providerId="LiveId" clId="{29F8F7EB-6DEB-4151-A24E-D5D627EFB5F7}" dt="2023-12-07T07:24:17.099" v="2907" actId="478"/>
          <ac:picMkLst>
            <pc:docMk/>
            <pc:sldMk cId="3755635254" sldId="259"/>
            <ac:picMk id="9" creationId="{5A57F531-6180-FB29-FF4B-C441CB0613D0}"/>
          </ac:picMkLst>
        </pc:picChg>
        <pc:picChg chg="add del mod">
          <ac:chgData name="Kevin R" userId="6495e01e5240e2dd" providerId="LiveId" clId="{29F8F7EB-6DEB-4151-A24E-D5D627EFB5F7}" dt="2023-12-07T07:24:18.715" v="2908" actId="478"/>
          <ac:picMkLst>
            <pc:docMk/>
            <pc:sldMk cId="3755635254" sldId="259"/>
            <ac:picMk id="11" creationId="{F05C8AB1-E673-5D70-EDF8-0FE97EA0490F}"/>
          </ac:picMkLst>
        </pc:picChg>
        <pc:picChg chg="add mod">
          <ac:chgData name="Kevin R" userId="6495e01e5240e2dd" providerId="LiveId" clId="{29F8F7EB-6DEB-4151-A24E-D5D627EFB5F7}" dt="2023-12-07T07:36:55.393" v="3023" actId="1076"/>
          <ac:picMkLst>
            <pc:docMk/>
            <pc:sldMk cId="3755635254" sldId="259"/>
            <ac:picMk id="13" creationId="{DA74F40C-03B3-57E6-5AA2-8EF48DA4C5A9}"/>
          </ac:picMkLst>
        </pc:picChg>
        <pc:picChg chg="add del mod">
          <ac:chgData name="Kevin R" userId="6495e01e5240e2dd" providerId="LiveId" clId="{29F8F7EB-6DEB-4151-A24E-D5D627EFB5F7}" dt="2023-12-07T07:26:55.520" v="2920" actId="478"/>
          <ac:picMkLst>
            <pc:docMk/>
            <pc:sldMk cId="3755635254" sldId="259"/>
            <ac:picMk id="15" creationId="{964A338F-8F58-2048-26A2-9638FA6AA49A}"/>
          </ac:picMkLst>
        </pc:picChg>
        <pc:picChg chg="add del mod">
          <ac:chgData name="Kevin R" userId="6495e01e5240e2dd" providerId="LiveId" clId="{29F8F7EB-6DEB-4151-A24E-D5D627EFB5F7}" dt="2023-12-07T07:26:51.667" v="2918" actId="478"/>
          <ac:picMkLst>
            <pc:docMk/>
            <pc:sldMk cId="3755635254" sldId="259"/>
            <ac:picMk id="17" creationId="{6A780525-E899-5146-99A6-C252E66AF136}"/>
          </ac:picMkLst>
        </pc:picChg>
        <pc:picChg chg="add del mod">
          <ac:chgData name="Kevin R" userId="6495e01e5240e2dd" providerId="LiveId" clId="{29F8F7EB-6DEB-4151-A24E-D5D627EFB5F7}" dt="2023-12-07T07:26:53.823" v="2919" actId="478"/>
          <ac:picMkLst>
            <pc:docMk/>
            <pc:sldMk cId="3755635254" sldId="259"/>
            <ac:picMk id="19" creationId="{D9D821C5-354F-D172-DEA2-7A710EF84261}"/>
          </ac:picMkLst>
        </pc:picChg>
        <pc:picChg chg="add mod">
          <ac:chgData name="Kevin R" userId="6495e01e5240e2dd" providerId="LiveId" clId="{29F8F7EB-6DEB-4151-A24E-D5D627EFB5F7}" dt="2023-12-07T07:36:56.486" v="3024" actId="1076"/>
          <ac:picMkLst>
            <pc:docMk/>
            <pc:sldMk cId="3755635254" sldId="259"/>
            <ac:picMk id="21" creationId="{2AD0CEB2-10C8-7F79-1C72-A4C5FB78F361}"/>
          </ac:picMkLst>
        </pc:picChg>
        <pc:picChg chg="add mod">
          <ac:chgData name="Kevin R" userId="6495e01e5240e2dd" providerId="LiveId" clId="{29F8F7EB-6DEB-4151-A24E-D5D627EFB5F7}" dt="2023-12-07T07:36:58.499" v="3025" actId="1076"/>
          <ac:picMkLst>
            <pc:docMk/>
            <pc:sldMk cId="3755635254" sldId="259"/>
            <ac:picMk id="23" creationId="{15CFB310-9FCF-75F7-55E9-D29E79DC690F}"/>
          </ac:picMkLst>
        </pc:picChg>
        <pc:picChg chg="add del mod">
          <ac:chgData name="Kevin R" userId="6495e01e5240e2dd" providerId="LiveId" clId="{29F8F7EB-6DEB-4151-A24E-D5D627EFB5F7}" dt="2023-12-07T07:32:38.575" v="2953" actId="478"/>
          <ac:picMkLst>
            <pc:docMk/>
            <pc:sldMk cId="3755635254" sldId="259"/>
            <ac:picMk id="25" creationId="{8E47876C-C5CC-12F5-2362-D5B18F492F80}"/>
          </ac:picMkLst>
        </pc:picChg>
        <pc:picChg chg="add del mod">
          <ac:chgData name="Kevin R" userId="6495e01e5240e2dd" providerId="LiveId" clId="{29F8F7EB-6DEB-4151-A24E-D5D627EFB5F7}" dt="2023-12-07T07:32:35.347" v="2952" actId="478"/>
          <ac:picMkLst>
            <pc:docMk/>
            <pc:sldMk cId="3755635254" sldId="259"/>
            <ac:picMk id="27" creationId="{99EFE5E6-6B1D-291F-09A4-A0CFF51AEC12}"/>
          </ac:picMkLst>
        </pc:picChg>
        <pc:picChg chg="add mod">
          <ac:chgData name="Kevin R" userId="6495e01e5240e2dd" providerId="LiveId" clId="{29F8F7EB-6DEB-4151-A24E-D5D627EFB5F7}" dt="2023-12-07T07:36:51.966" v="3021" actId="1076"/>
          <ac:picMkLst>
            <pc:docMk/>
            <pc:sldMk cId="3755635254" sldId="259"/>
            <ac:picMk id="29" creationId="{EF1FB4C4-F33E-F4FC-A8E0-0014296FC9D0}"/>
          </ac:picMkLst>
        </pc:picChg>
        <pc:picChg chg="add mod">
          <ac:chgData name="Kevin R" userId="6495e01e5240e2dd" providerId="LiveId" clId="{29F8F7EB-6DEB-4151-A24E-D5D627EFB5F7}" dt="2023-12-07T07:36:52.840" v="3022" actId="1076"/>
          <ac:picMkLst>
            <pc:docMk/>
            <pc:sldMk cId="3755635254" sldId="259"/>
            <ac:picMk id="31" creationId="{2B5AADFE-D675-CAD3-C06B-E336256FD465}"/>
          </ac:picMkLst>
        </pc:picChg>
        <pc:picChg chg="add mod">
          <ac:chgData name="Kevin R" userId="6495e01e5240e2dd" providerId="LiveId" clId="{29F8F7EB-6DEB-4151-A24E-D5D627EFB5F7}" dt="2023-12-07T07:37:01.162" v="3026" actId="1076"/>
          <ac:picMkLst>
            <pc:docMk/>
            <pc:sldMk cId="3755635254" sldId="259"/>
            <ac:picMk id="33" creationId="{F18571D9-817A-D3E2-F998-08D8E03E15D4}"/>
          </ac:picMkLst>
        </pc:picChg>
        <pc:picChg chg="add del mod">
          <ac:chgData name="Kevin R" userId="6495e01e5240e2dd" providerId="LiveId" clId="{29F8F7EB-6DEB-4151-A24E-D5D627EFB5F7}" dt="2023-12-07T07:36:14.349" v="3007" actId="478"/>
          <ac:picMkLst>
            <pc:docMk/>
            <pc:sldMk cId="3755635254" sldId="259"/>
            <ac:picMk id="35" creationId="{F89AF44A-6A14-D6A7-73FC-620310BF8707}"/>
          </ac:picMkLst>
        </pc:picChg>
        <pc:picChg chg="add mod">
          <ac:chgData name="Kevin R" userId="6495e01e5240e2dd" providerId="LiveId" clId="{29F8F7EB-6DEB-4151-A24E-D5D627EFB5F7}" dt="2023-12-07T07:36:34.850" v="3017" actId="14100"/>
          <ac:picMkLst>
            <pc:docMk/>
            <pc:sldMk cId="3755635254" sldId="259"/>
            <ac:picMk id="37" creationId="{7A39620F-048C-C7BD-CA40-431D06578DB0}"/>
          </ac:picMkLst>
        </pc:picChg>
        <pc:picChg chg="add mod">
          <ac:chgData name="Kevin R" userId="6495e01e5240e2dd" providerId="LiveId" clId="{29F8F7EB-6DEB-4151-A24E-D5D627EFB5F7}" dt="2023-12-07T07:42:11.841" v="3304" actId="1076"/>
          <ac:picMkLst>
            <pc:docMk/>
            <pc:sldMk cId="3755635254" sldId="259"/>
            <ac:picMk id="39" creationId="{17449CB3-17C5-1361-DE12-648EE749114D}"/>
          </ac:picMkLst>
        </pc:picChg>
        <pc:picChg chg="add mod">
          <ac:chgData name="Kevin R" userId="6495e01e5240e2dd" providerId="LiveId" clId="{29F8F7EB-6DEB-4151-A24E-D5D627EFB5F7}" dt="2023-12-07T07:42:31.131" v="3307" actId="1076"/>
          <ac:picMkLst>
            <pc:docMk/>
            <pc:sldMk cId="3755635254" sldId="259"/>
            <ac:picMk id="41" creationId="{AEAACE81-3AA4-7E37-B23E-5FF177B7D213}"/>
          </ac:picMkLst>
        </pc:picChg>
      </pc:sldChg>
      <pc:sldChg chg="addSp delSp modSp mod">
        <pc:chgData name="Kevin R" userId="6495e01e5240e2dd" providerId="LiveId" clId="{29F8F7EB-6DEB-4151-A24E-D5D627EFB5F7}" dt="2023-12-07T07:39:00.552" v="3058" actId="14100"/>
        <pc:sldMkLst>
          <pc:docMk/>
          <pc:sldMk cId="2813499802" sldId="260"/>
        </pc:sldMkLst>
        <pc:spChg chg="mod">
          <ac:chgData name="Kevin R" userId="6495e01e5240e2dd" providerId="LiveId" clId="{29F8F7EB-6DEB-4151-A24E-D5D627EFB5F7}" dt="2023-12-07T07:38:12.132" v="3052" actId="113"/>
          <ac:spMkLst>
            <pc:docMk/>
            <pc:sldMk cId="2813499802" sldId="260"/>
            <ac:spMk id="2" creationId="{0439571F-2AA4-45DF-8BF4-3D111E6E2A5B}"/>
          </ac:spMkLst>
        </pc:spChg>
        <pc:spChg chg="del mod">
          <ac:chgData name="Kevin R" userId="6495e01e5240e2dd" providerId="LiveId" clId="{29F8F7EB-6DEB-4151-A24E-D5D627EFB5F7}" dt="2023-12-07T07:38:49.774" v="3053" actId="22"/>
          <ac:spMkLst>
            <pc:docMk/>
            <pc:sldMk cId="2813499802" sldId="260"/>
            <ac:spMk id="3" creationId="{F73D3CBA-34F4-9AA1-2DF2-32E24B92A492}"/>
          </ac:spMkLst>
        </pc:spChg>
        <pc:picChg chg="add mod ord">
          <ac:chgData name="Kevin R" userId="6495e01e5240e2dd" providerId="LiveId" clId="{29F8F7EB-6DEB-4151-A24E-D5D627EFB5F7}" dt="2023-12-07T07:39:00.552" v="3058" actId="14100"/>
          <ac:picMkLst>
            <pc:docMk/>
            <pc:sldMk cId="2813499802" sldId="260"/>
            <ac:picMk id="5" creationId="{9601518E-6FB7-FCED-C2C7-75CFE1F7271D}"/>
          </ac:picMkLst>
        </pc:picChg>
      </pc:sldChg>
      <pc:sldChg chg="addSp modSp new mod">
        <pc:chgData name="Kevin R" userId="6495e01e5240e2dd" providerId="LiveId" clId="{29F8F7EB-6DEB-4151-A24E-D5D627EFB5F7}" dt="2023-12-07T08:03:44.650" v="3868" actId="113"/>
        <pc:sldMkLst>
          <pc:docMk/>
          <pc:sldMk cId="165995150" sldId="261"/>
        </pc:sldMkLst>
        <pc:spChg chg="mod">
          <ac:chgData name="Kevin R" userId="6495e01e5240e2dd" providerId="LiveId" clId="{29F8F7EB-6DEB-4151-A24E-D5D627EFB5F7}" dt="2023-12-07T08:03:44.650" v="3868" actId="113"/>
          <ac:spMkLst>
            <pc:docMk/>
            <pc:sldMk cId="165995150" sldId="261"/>
            <ac:spMk id="2" creationId="{7AB4DC27-CA53-FFD5-32B4-9E1D36836318}"/>
          </ac:spMkLst>
        </pc:spChg>
        <pc:spChg chg="mod">
          <ac:chgData name="Kevin R" userId="6495e01e5240e2dd" providerId="LiveId" clId="{29F8F7EB-6DEB-4151-A24E-D5D627EFB5F7}" dt="2023-12-07T06:36:33.286" v="2428" actId="123"/>
          <ac:spMkLst>
            <pc:docMk/>
            <pc:sldMk cId="165995150" sldId="261"/>
            <ac:spMk id="3" creationId="{36667DE4-21B3-15AC-9718-6E40465231C0}"/>
          </ac:spMkLst>
        </pc:spChg>
        <pc:picChg chg="add mod">
          <ac:chgData name="Kevin R" userId="6495e01e5240e2dd" providerId="LiveId" clId="{29F8F7EB-6DEB-4151-A24E-D5D627EFB5F7}" dt="2023-12-07T06:29:34.168" v="2014" actId="14100"/>
          <ac:picMkLst>
            <pc:docMk/>
            <pc:sldMk cId="165995150" sldId="261"/>
            <ac:picMk id="4" creationId="{322CBA4F-360A-0B23-F93A-592F5B2BE10A}"/>
          </ac:picMkLst>
        </pc:picChg>
        <pc:picChg chg="add mod">
          <ac:chgData name="Kevin R" userId="6495e01e5240e2dd" providerId="LiveId" clId="{29F8F7EB-6DEB-4151-A24E-D5D627EFB5F7}" dt="2023-12-07T06:34:21.644" v="2410" actId="1076"/>
          <ac:picMkLst>
            <pc:docMk/>
            <pc:sldMk cId="165995150" sldId="261"/>
            <ac:picMk id="6" creationId="{207FB37A-082C-08DF-92EA-14E353405541}"/>
          </ac:picMkLst>
        </pc:picChg>
        <pc:picChg chg="add mod">
          <ac:chgData name="Kevin R" userId="6495e01e5240e2dd" providerId="LiveId" clId="{29F8F7EB-6DEB-4151-A24E-D5D627EFB5F7}" dt="2023-12-07T06:34:19.016" v="2409" actId="1076"/>
          <ac:picMkLst>
            <pc:docMk/>
            <pc:sldMk cId="165995150" sldId="261"/>
            <ac:picMk id="8" creationId="{FC444B3B-F65F-2417-E24C-6A183238AB58}"/>
          </ac:picMkLst>
        </pc:picChg>
        <pc:picChg chg="add mod">
          <ac:chgData name="Kevin R" userId="6495e01e5240e2dd" providerId="LiveId" clId="{29F8F7EB-6DEB-4151-A24E-D5D627EFB5F7}" dt="2023-12-07T06:34:43.894" v="2412" actId="1076"/>
          <ac:picMkLst>
            <pc:docMk/>
            <pc:sldMk cId="165995150" sldId="261"/>
            <ac:picMk id="10" creationId="{02C26E37-595B-DCE5-761C-1415A62BDEFB}"/>
          </ac:picMkLst>
        </pc:picChg>
      </pc:sldChg>
      <pc:sldChg chg="addSp delSp modSp new mod">
        <pc:chgData name="Kevin R" userId="6495e01e5240e2dd" providerId="LiveId" clId="{29F8F7EB-6DEB-4151-A24E-D5D627EFB5F7}" dt="2023-12-07T08:03:51.760" v="3870" actId="2711"/>
        <pc:sldMkLst>
          <pc:docMk/>
          <pc:sldMk cId="4252494750" sldId="262"/>
        </pc:sldMkLst>
        <pc:spChg chg="mod">
          <ac:chgData name="Kevin R" userId="6495e01e5240e2dd" providerId="LiveId" clId="{29F8F7EB-6DEB-4151-A24E-D5D627EFB5F7}" dt="2023-12-07T08:03:51.760" v="3870" actId="2711"/>
          <ac:spMkLst>
            <pc:docMk/>
            <pc:sldMk cId="4252494750" sldId="262"/>
            <ac:spMk id="2" creationId="{18A3B80E-68E1-7BA7-569B-A0968FB8F386}"/>
          </ac:spMkLst>
        </pc:spChg>
        <pc:spChg chg="mod">
          <ac:chgData name="Kevin R" userId="6495e01e5240e2dd" providerId="LiveId" clId="{29F8F7EB-6DEB-4151-A24E-D5D627EFB5F7}" dt="2023-12-07T06:37:14.202" v="2435" actId="20577"/>
          <ac:spMkLst>
            <pc:docMk/>
            <pc:sldMk cId="4252494750" sldId="262"/>
            <ac:spMk id="3" creationId="{100142E1-76D5-4D59-D623-0C75730DBBBF}"/>
          </ac:spMkLst>
        </pc:spChg>
        <pc:picChg chg="add del mod">
          <ac:chgData name="Kevin R" userId="6495e01e5240e2dd" providerId="LiveId" clId="{29F8F7EB-6DEB-4151-A24E-D5D627EFB5F7}" dt="2023-12-07T06:23:11.958" v="1901" actId="478"/>
          <ac:picMkLst>
            <pc:docMk/>
            <pc:sldMk cId="4252494750" sldId="262"/>
            <ac:picMk id="4" creationId="{42F8B24B-440A-A43E-DA01-938693F02D19}"/>
          </ac:picMkLst>
        </pc:picChg>
        <pc:picChg chg="add del">
          <ac:chgData name="Kevin R" userId="6495e01e5240e2dd" providerId="LiveId" clId="{29F8F7EB-6DEB-4151-A24E-D5D627EFB5F7}" dt="2023-12-07T06:23:15.453" v="1903"/>
          <ac:picMkLst>
            <pc:docMk/>
            <pc:sldMk cId="4252494750" sldId="262"/>
            <ac:picMk id="5" creationId="{CD8A70E7-51C9-2639-6B7D-CA7AAEDC0C30}"/>
          </ac:picMkLst>
        </pc:picChg>
        <pc:picChg chg="add mod">
          <ac:chgData name="Kevin R" userId="6495e01e5240e2dd" providerId="LiveId" clId="{29F8F7EB-6DEB-4151-A24E-D5D627EFB5F7}" dt="2023-12-07T06:24:05.314" v="1919" actId="1076"/>
          <ac:picMkLst>
            <pc:docMk/>
            <pc:sldMk cId="4252494750" sldId="262"/>
            <ac:picMk id="7" creationId="{69486D80-D293-F134-8309-26AB298ED9AE}"/>
          </ac:picMkLst>
        </pc:picChg>
      </pc:sldChg>
      <pc:sldChg chg="modSp new mod">
        <pc:chgData name="Kevin R" userId="6495e01e5240e2dd" providerId="LiveId" clId="{29F8F7EB-6DEB-4151-A24E-D5D627EFB5F7}" dt="2023-12-07T08:04:13.497" v="3876" actId="113"/>
        <pc:sldMkLst>
          <pc:docMk/>
          <pc:sldMk cId="2565318014" sldId="263"/>
        </pc:sldMkLst>
        <pc:spChg chg="mod">
          <ac:chgData name="Kevin R" userId="6495e01e5240e2dd" providerId="LiveId" clId="{29F8F7EB-6DEB-4151-A24E-D5D627EFB5F7}" dt="2023-12-07T08:04:13.497" v="3876" actId="113"/>
          <ac:spMkLst>
            <pc:docMk/>
            <pc:sldMk cId="2565318014" sldId="263"/>
            <ac:spMk id="2" creationId="{AAE029EA-A7F4-7595-B7C3-B3BFB80B4498}"/>
          </ac:spMkLst>
        </pc:spChg>
        <pc:spChg chg="mod">
          <ac:chgData name="Kevin R" userId="6495e01e5240e2dd" providerId="LiveId" clId="{29F8F7EB-6DEB-4151-A24E-D5D627EFB5F7}" dt="2023-12-07T06:24:21.572" v="1922" actId="123"/>
          <ac:spMkLst>
            <pc:docMk/>
            <pc:sldMk cId="2565318014" sldId="263"/>
            <ac:spMk id="3" creationId="{C05D7C9B-E3FF-9079-01CB-72D668176CBA}"/>
          </ac:spMkLst>
        </pc:spChg>
      </pc:sldChg>
      <pc:sldChg chg="addSp delSp modSp new mod modClrScheme chgLayout">
        <pc:chgData name="Kevin R" userId="6495e01e5240e2dd" providerId="LiveId" clId="{29F8F7EB-6DEB-4151-A24E-D5D627EFB5F7}" dt="2023-12-07T08:04:07.597" v="3875" actId="113"/>
        <pc:sldMkLst>
          <pc:docMk/>
          <pc:sldMk cId="162744921" sldId="264"/>
        </pc:sldMkLst>
        <pc:spChg chg="mod ord">
          <ac:chgData name="Kevin R" userId="6495e01e5240e2dd" providerId="LiveId" clId="{29F8F7EB-6DEB-4151-A24E-D5D627EFB5F7}" dt="2023-12-07T08:03:58.101" v="3871" actId="113"/>
          <ac:spMkLst>
            <pc:docMk/>
            <pc:sldMk cId="162744921" sldId="264"/>
            <ac:spMk id="2" creationId="{430C47D3-6C1C-6700-0DEF-F0D2A62FEC90}"/>
          </ac:spMkLst>
        </pc:spChg>
        <pc:spChg chg="mod ord">
          <ac:chgData name="Kevin R" userId="6495e01e5240e2dd" providerId="LiveId" clId="{29F8F7EB-6DEB-4151-A24E-D5D627EFB5F7}" dt="2023-12-07T08:04:07.597" v="3875" actId="113"/>
          <ac:spMkLst>
            <pc:docMk/>
            <pc:sldMk cId="162744921" sldId="264"/>
            <ac:spMk id="3" creationId="{67794B23-F851-6597-57B2-8ADA703CE1A5}"/>
          </ac:spMkLst>
        </pc:spChg>
        <pc:spChg chg="add del mod ord">
          <ac:chgData name="Kevin R" userId="6495e01e5240e2dd" providerId="LiveId" clId="{29F8F7EB-6DEB-4151-A24E-D5D627EFB5F7}" dt="2023-12-07T06:09:46.604" v="1342" actId="478"/>
          <ac:spMkLst>
            <pc:docMk/>
            <pc:sldMk cId="162744921" sldId="264"/>
            <ac:spMk id="4" creationId="{A7F8465C-0621-33A4-A4F1-B75633C796B5}"/>
          </ac:spMkLst>
        </pc:spChg>
        <pc:spChg chg="add del mod ord">
          <ac:chgData name="Kevin R" userId="6495e01e5240e2dd" providerId="LiveId" clId="{29F8F7EB-6DEB-4151-A24E-D5D627EFB5F7}" dt="2023-12-07T06:09:51.350" v="1343" actId="478"/>
          <ac:spMkLst>
            <pc:docMk/>
            <pc:sldMk cId="162744921" sldId="264"/>
            <ac:spMk id="5" creationId="{56CF6C02-8CED-2640-307F-83D1507AA713}"/>
          </ac:spMkLst>
        </pc:spChg>
        <pc:spChg chg="add del mod ord">
          <ac:chgData name="Kevin R" userId="6495e01e5240e2dd" providerId="LiveId" clId="{29F8F7EB-6DEB-4151-A24E-D5D627EFB5F7}" dt="2023-12-07T06:09:59.393" v="1347" actId="22"/>
          <ac:spMkLst>
            <pc:docMk/>
            <pc:sldMk cId="162744921" sldId="264"/>
            <ac:spMk id="6" creationId="{D5B4DD60-5413-DB39-9CE5-7C16E67A56BA}"/>
          </ac:spMkLst>
        </pc:spChg>
        <pc:spChg chg="add del mod">
          <ac:chgData name="Kevin R" userId="6495e01e5240e2dd" providerId="LiveId" clId="{29F8F7EB-6DEB-4151-A24E-D5D627EFB5F7}" dt="2023-12-07T06:22:42.013" v="1891" actId="22"/>
          <ac:spMkLst>
            <pc:docMk/>
            <pc:sldMk cId="162744921" sldId="264"/>
            <ac:spMk id="10" creationId="{29C80583-0E1A-DE5D-7AA1-DEDB68EDFBC3}"/>
          </ac:spMkLst>
        </pc:spChg>
        <pc:picChg chg="add del mod ord">
          <ac:chgData name="Kevin R" userId="6495e01e5240e2dd" providerId="LiveId" clId="{29F8F7EB-6DEB-4151-A24E-D5D627EFB5F7}" dt="2023-12-07T06:22:40.185" v="1890" actId="478"/>
          <ac:picMkLst>
            <pc:docMk/>
            <pc:sldMk cId="162744921" sldId="264"/>
            <ac:picMk id="8" creationId="{BD1C1EC5-9B02-BFDD-1B2E-ECA114FD68F3}"/>
          </ac:picMkLst>
        </pc:picChg>
        <pc:picChg chg="add mod ord">
          <ac:chgData name="Kevin R" userId="6495e01e5240e2dd" providerId="LiveId" clId="{29F8F7EB-6DEB-4151-A24E-D5D627EFB5F7}" dt="2023-12-07T06:22:50.347" v="1896" actId="14100"/>
          <ac:picMkLst>
            <pc:docMk/>
            <pc:sldMk cId="162744921" sldId="264"/>
            <ac:picMk id="12" creationId="{5D76B3AA-94D6-A517-BE6A-9E195537F33F}"/>
          </ac:picMkLst>
        </pc:picChg>
      </pc:sldChg>
      <pc:sldChg chg="addSp modSp new mod ord">
        <pc:chgData name="Kevin R" userId="6495e01e5240e2dd" providerId="LiveId" clId="{29F8F7EB-6DEB-4151-A24E-D5D627EFB5F7}" dt="2023-12-07T08:03:34.503" v="3866" actId="403"/>
        <pc:sldMkLst>
          <pc:docMk/>
          <pc:sldMk cId="3576662976" sldId="265"/>
        </pc:sldMkLst>
        <pc:spChg chg="mod">
          <ac:chgData name="Kevin R" userId="6495e01e5240e2dd" providerId="LiveId" clId="{29F8F7EB-6DEB-4151-A24E-D5D627EFB5F7}" dt="2023-12-07T08:03:34.503" v="3866" actId="403"/>
          <ac:spMkLst>
            <pc:docMk/>
            <pc:sldMk cId="3576662976" sldId="265"/>
            <ac:spMk id="2" creationId="{1ED3FA4B-1F70-14B1-223B-0D3F3BAE26EE}"/>
          </ac:spMkLst>
        </pc:spChg>
        <pc:spChg chg="mod">
          <ac:chgData name="Kevin R" userId="6495e01e5240e2dd" providerId="LiveId" clId="{29F8F7EB-6DEB-4151-A24E-D5D627EFB5F7}" dt="2023-12-07T06:45:32.382" v="2818" actId="20577"/>
          <ac:spMkLst>
            <pc:docMk/>
            <pc:sldMk cId="3576662976" sldId="265"/>
            <ac:spMk id="3" creationId="{8C9E697B-6F90-E5F0-237E-781F4658B709}"/>
          </ac:spMkLst>
        </pc:spChg>
        <pc:picChg chg="add mod">
          <ac:chgData name="Kevin R" userId="6495e01e5240e2dd" providerId="LiveId" clId="{29F8F7EB-6DEB-4151-A24E-D5D627EFB5F7}" dt="2023-12-07T06:45:50.508" v="2821" actId="1076"/>
          <ac:picMkLst>
            <pc:docMk/>
            <pc:sldMk cId="3576662976" sldId="265"/>
            <ac:picMk id="5" creationId="{EF09D919-8693-5B2E-2392-D43BC4322DEF}"/>
          </ac:picMkLst>
        </pc:picChg>
      </pc:sldChg>
      <pc:sldChg chg="addSp delSp modSp new mod">
        <pc:chgData name="Kevin R" userId="6495e01e5240e2dd" providerId="LiveId" clId="{29F8F7EB-6DEB-4151-A24E-D5D627EFB5F7}" dt="2023-12-07T08:01:06.270" v="3835" actId="1076"/>
        <pc:sldMkLst>
          <pc:docMk/>
          <pc:sldMk cId="1927650324" sldId="266"/>
        </pc:sldMkLst>
        <pc:spChg chg="mod">
          <ac:chgData name="Kevin R" userId="6495e01e5240e2dd" providerId="LiveId" clId="{29F8F7EB-6DEB-4151-A24E-D5D627EFB5F7}" dt="2023-12-07T07:46:13.918" v="3416" actId="113"/>
          <ac:spMkLst>
            <pc:docMk/>
            <pc:sldMk cId="1927650324" sldId="266"/>
            <ac:spMk id="2" creationId="{1D6831E8-C851-0DB9-4710-6E14E871077B}"/>
          </ac:spMkLst>
        </pc:spChg>
        <pc:spChg chg="del">
          <ac:chgData name="Kevin R" userId="6495e01e5240e2dd" providerId="LiveId" clId="{29F8F7EB-6DEB-4151-A24E-D5D627EFB5F7}" dt="2023-12-07T07:45:06.616" v="3377" actId="22"/>
          <ac:spMkLst>
            <pc:docMk/>
            <pc:sldMk cId="1927650324" sldId="266"/>
            <ac:spMk id="3" creationId="{048F8037-80F5-BA66-F3E4-8103FCE5E9BF}"/>
          </ac:spMkLst>
        </pc:spChg>
        <pc:spChg chg="add mod">
          <ac:chgData name="Kevin R" userId="6495e01e5240e2dd" providerId="LiveId" clId="{29F8F7EB-6DEB-4151-A24E-D5D627EFB5F7}" dt="2023-12-07T07:54:48.024" v="3714" actId="113"/>
          <ac:spMkLst>
            <pc:docMk/>
            <pc:sldMk cId="1927650324" sldId="266"/>
            <ac:spMk id="14" creationId="{C218F864-F349-42F5-DEF5-EAEE75B545EF}"/>
          </ac:spMkLst>
        </pc:spChg>
        <pc:picChg chg="add mod ord">
          <ac:chgData name="Kevin R" userId="6495e01e5240e2dd" providerId="LiveId" clId="{29F8F7EB-6DEB-4151-A24E-D5D627EFB5F7}" dt="2023-12-07T07:49:02.494" v="3459" actId="1076"/>
          <ac:picMkLst>
            <pc:docMk/>
            <pc:sldMk cId="1927650324" sldId="266"/>
            <ac:picMk id="5" creationId="{299FEB92-CA15-B8A4-FAE7-65DC841F5CD2}"/>
          </ac:picMkLst>
        </pc:picChg>
        <pc:picChg chg="add mod">
          <ac:chgData name="Kevin R" userId="6495e01e5240e2dd" providerId="LiveId" clId="{29F8F7EB-6DEB-4151-A24E-D5D627EFB5F7}" dt="2023-12-07T08:00:04.621" v="3831" actId="14100"/>
          <ac:picMkLst>
            <pc:docMk/>
            <pc:sldMk cId="1927650324" sldId="266"/>
            <ac:picMk id="7" creationId="{BB6EF804-D34B-24FF-E3E4-2DB986A7CE12}"/>
          </ac:picMkLst>
        </pc:picChg>
        <pc:picChg chg="add mod">
          <ac:chgData name="Kevin R" userId="6495e01e5240e2dd" providerId="LiveId" clId="{29F8F7EB-6DEB-4151-A24E-D5D627EFB5F7}" dt="2023-12-07T07:48:28.530" v="3448" actId="1076"/>
          <ac:picMkLst>
            <pc:docMk/>
            <pc:sldMk cId="1927650324" sldId="266"/>
            <ac:picMk id="9" creationId="{153F8F37-3D45-8E7D-B59F-57E2D0C0853A}"/>
          </ac:picMkLst>
        </pc:picChg>
        <pc:picChg chg="add mod">
          <ac:chgData name="Kevin R" userId="6495e01e5240e2dd" providerId="LiveId" clId="{29F8F7EB-6DEB-4151-A24E-D5D627EFB5F7}" dt="2023-12-07T07:48:36.509" v="3451" actId="1076"/>
          <ac:picMkLst>
            <pc:docMk/>
            <pc:sldMk cId="1927650324" sldId="266"/>
            <ac:picMk id="11" creationId="{980EBF2C-0314-486A-C6A1-8135FD67EABC}"/>
          </ac:picMkLst>
        </pc:picChg>
        <pc:picChg chg="add mod">
          <ac:chgData name="Kevin R" userId="6495e01e5240e2dd" providerId="LiveId" clId="{29F8F7EB-6DEB-4151-A24E-D5D627EFB5F7}" dt="2023-12-07T07:48:40.316" v="3452" actId="1076"/>
          <ac:picMkLst>
            <pc:docMk/>
            <pc:sldMk cId="1927650324" sldId="266"/>
            <ac:picMk id="13" creationId="{EA9E1159-3116-D4B9-EBC5-B572A0408343}"/>
          </ac:picMkLst>
        </pc:picChg>
        <pc:picChg chg="add mod">
          <ac:chgData name="Kevin R" userId="6495e01e5240e2dd" providerId="LiveId" clId="{29F8F7EB-6DEB-4151-A24E-D5D627EFB5F7}" dt="2023-12-07T08:01:06.270" v="3835" actId="1076"/>
          <ac:picMkLst>
            <pc:docMk/>
            <pc:sldMk cId="1927650324" sldId="266"/>
            <ac:picMk id="16" creationId="{ADC283A8-0155-FEBC-21D1-D8770147C7E9}"/>
          </ac:picMkLst>
        </pc:picChg>
      </pc:sldChg>
      <pc:sldChg chg="addSp delSp modSp new mod">
        <pc:chgData name="Kevin R" userId="6495e01e5240e2dd" providerId="LiveId" clId="{29F8F7EB-6DEB-4151-A24E-D5D627EFB5F7}" dt="2023-12-07T08:05:43.967" v="3911" actId="1076"/>
        <pc:sldMkLst>
          <pc:docMk/>
          <pc:sldMk cId="845406055" sldId="267"/>
        </pc:sldMkLst>
        <pc:spChg chg="mod">
          <ac:chgData name="Kevin R" userId="6495e01e5240e2dd" providerId="LiveId" clId="{29F8F7EB-6DEB-4151-A24E-D5D627EFB5F7}" dt="2023-12-07T07:44:46.205" v="3376" actId="113"/>
          <ac:spMkLst>
            <pc:docMk/>
            <pc:sldMk cId="845406055" sldId="267"/>
            <ac:spMk id="2" creationId="{8026615A-8845-1441-B540-64C11BC280ED}"/>
          </ac:spMkLst>
        </pc:spChg>
        <pc:spChg chg="del mod">
          <ac:chgData name="Kevin R" userId="6495e01e5240e2dd" providerId="LiveId" clId="{29F8F7EB-6DEB-4151-A24E-D5D627EFB5F7}" dt="2023-12-07T08:05:32.814" v="3904" actId="22"/>
          <ac:spMkLst>
            <pc:docMk/>
            <pc:sldMk cId="845406055" sldId="267"/>
            <ac:spMk id="3" creationId="{713B9154-C03D-1793-67FA-4C5FC99BB143}"/>
          </ac:spMkLst>
        </pc:spChg>
        <pc:picChg chg="add mod ord">
          <ac:chgData name="Kevin R" userId="6495e01e5240e2dd" providerId="LiveId" clId="{29F8F7EB-6DEB-4151-A24E-D5D627EFB5F7}" dt="2023-12-07T08:05:43.967" v="3911" actId="1076"/>
          <ac:picMkLst>
            <pc:docMk/>
            <pc:sldMk cId="845406055" sldId="267"/>
            <ac:picMk id="5" creationId="{1270027A-7989-3585-83BA-74BAB39228C3}"/>
          </ac:picMkLst>
        </pc:picChg>
      </pc:sldChg>
      <pc:sldChg chg="addSp delSp modSp new mod">
        <pc:chgData name="Kevin R" userId="6495e01e5240e2dd" providerId="LiveId" clId="{29F8F7EB-6DEB-4151-A24E-D5D627EFB5F7}" dt="2023-12-07T08:06:15.146" v="3919" actId="1076"/>
        <pc:sldMkLst>
          <pc:docMk/>
          <pc:sldMk cId="3818891516" sldId="268"/>
        </pc:sldMkLst>
        <pc:spChg chg="mod">
          <ac:chgData name="Kevin R" userId="6495e01e5240e2dd" providerId="LiveId" clId="{29F8F7EB-6DEB-4151-A24E-D5D627EFB5F7}" dt="2023-12-07T07:44:43.034" v="3375" actId="113"/>
          <ac:spMkLst>
            <pc:docMk/>
            <pc:sldMk cId="3818891516" sldId="268"/>
            <ac:spMk id="2" creationId="{66A190D8-60E5-A3E5-294E-03B102516B78}"/>
          </ac:spMkLst>
        </pc:spChg>
        <pc:spChg chg="del">
          <ac:chgData name="Kevin R" userId="6495e01e5240e2dd" providerId="LiveId" clId="{29F8F7EB-6DEB-4151-A24E-D5D627EFB5F7}" dt="2023-12-07T08:06:03.325" v="3912" actId="22"/>
          <ac:spMkLst>
            <pc:docMk/>
            <pc:sldMk cId="3818891516" sldId="268"/>
            <ac:spMk id="3" creationId="{F7332FB5-1DAC-8F41-5FAE-ACDEEB36967E}"/>
          </ac:spMkLst>
        </pc:spChg>
        <pc:picChg chg="add mod ord">
          <ac:chgData name="Kevin R" userId="6495e01e5240e2dd" providerId="LiveId" clId="{29F8F7EB-6DEB-4151-A24E-D5D627EFB5F7}" dt="2023-12-07T08:06:15.146" v="3919" actId="1076"/>
          <ac:picMkLst>
            <pc:docMk/>
            <pc:sldMk cId="3818891516" sldId="268"/>
            <ac:picMk id="5" creationId="{6846393C-4C47-B32D-4FE6-6042405B7A16}"/>
          </ac:picMkLst>
        </pc:picChg>
      </pc:sldChg>
      <pc:sldChg chg="modSp new mod">
        <pc:chgData name="Kevin R" userId="6495e01e5240e2dd" providerId="LiveId" clId="{29F8F7EB-6DEB-4151-A24E-D5D627EFB5F7}" dt="2023-12-07T08:13:02.365" v="4501" actId="14100"/>
        <pc:sldMkLst>
          <pc:docMk/>
          <pc:sldMk cId="4029756027" sldId="269"/>
        </pc:sldMkLst>
        <pc:spChg chg="mod">
          <ac:chgData name="Kevin R" userId="6495e01e5240e2dd" providerId="LiveId" clId="{29F8F7EB-6DEB-4151-A24E-D5D627EFB5F7}" dt="2023-12-07T08:07:53.872" v="3937" actId="2711"/>
          <ac:spMkLst>
            <pc:docMk/>
            <pc:sldMk cId="4029756027" sldId="269"/>
            <ac:spMk id="2" creationId="{3B2A9DA5-8C0E-2B3A-D2AC-2F01C2383DAF}"/>
          </ac:spMkLst>
        </pc:spChg>
        <pc:spChg chg="mod">
          <ac:chgData name="Kevin R" userId="6495e01e5240e2dd" providerId="LiveId" clId="{29F8F7EB-6DEB-4151-A24E-D5D627EFB5F7}" dt="2023-12-07T08:13:02.365" v="4501" actId="14100"/>
          <ac:spMkLst>
            <pc:docMk/>
            <pc:sldMk cId="4029756027" sldId="269"/>
            <ac:spMk id="3" creationId="{E913906D-B7AA-4E14-7D82-DF423A5501F4}"/>
          </ac:spMkLst>
        </pc:spChg>
      </pc:sldChg>
      <pc:sldChg chg="addSp delSp modSp new mod">
        <pc:chgData name="Kevin R" userId="6495e01e5240e2dd" providerId="LiveId" clId="{29F8F7EB-6DEB-4151-A24E-D5D627EFB5F7}" dt="2023-12-07T08:07:18.286" v="3925" actId="1076"/>
        <pc:sldMkLst>
          <pc:docMk/>
          <pc:sldMk cId="2977033216" sldId="270"/>
        </pc:sldMkLst>
        <pc:spChg chg="mod">
          <ac:chgData name="Kevin R" userId="6495e01e5240e2dd" providerId="LiveId" clId="{29F8F7EB-6DEB-4151-A24E-D5D627EFB5F7}" dt="2023-12-07T08:05:11.707" v="3903" actId="2711"/>
          <ac:spMkLst>
            <pc:docMk/>
            <pc:sldMk cId="2977033216" sldId="270"/>
            <ac:spMk id="2" creationId="{C7C60121-96B0-52B2-068E-5B2D7EB904F4}"/>
          </ac:spMkLst>
        </pc:spChg>
        <pc:spChg chg="del">
          <ac:chgData name="Kevin R" userId="6495e01e5240e2dd" providerId="LiveId" clId="{29F8F7EB-6DEB-4151-A24E-D5D627EFB5F7}" dt="2023-12-07T08:07:08.579" v="3920" actId="22"/>
          <ac:spMkLst>
            <pc:docMk/>
            <pc:sldMk cId="2977033216" sldId="270"/>
            <ac:spMk id="3" creationId="{62B8EDA2-B803-1081-3307-F5E59EB9A005}"/>
          </ac:spMkLst>
        </pc:spChg>
        <pc:picChg chg="add mod ord">
          <ac:chgData name="Kevin R" userId="6495e01e5240e2dd" providerId="LiveId" clId="{29F8F7EB-6DEB-4151-A24E-D5D627EFB5F7}" dt="2023-12-07T08:07:18.286" v="3925" actId="1076"/>
          <ac:picMkLst>
            <pc:docMk/>
            <pc:sldMk cId="2977033216" sldId="270"/>
            <ac:picMk id="5" creationId="{E0DD10A5-1769-7A5F-699C-1DFF5675FDEA}"/>
          </ac:picMkLst>
        </pc:picChg>
      </pc:sldChg>
      <pc:sldChg chg="addSp modSp new mod">
        <pc:chgData name="Kevin R" userId="6495e01e5240e2dd" providerId="LiveId" clId="{29F8F7EB-6DEB-4151-A24E-D5D627EFB5F7}" dt="2023-12-07T08:02:39.296" v="3848" actId="113"/>
        <pc:sldMkLst>
          <pc:docMk/>
          <pc:sldMk cId="4201163378" sldId="271"/>
        </pc:sldMkLst>
        <pc:spChg chg="mod">
          <ac:chgData name="Kevin R" userId="6495e01e5240e2dd" providerId="LiveId" clId="{29F8F7EB-6DEB-4151-A24E-D5D627EFB5F7}" dt="2023-12-07T08:02:39.296" v="3848" actId="113"/>
          <ac:spMkLst>
            <pc:docMk/>
            <pc:sldMk cId="4201163378" sldId="271"/>
            <ac:spMk id="2" creationId="{453341E2-47B8-B550-C2D2-1809408AD2F1}"/>
          </ac:spMkLst>
        </pc:spChg>
        <pc:spChg chg="mod">
          <ac:chgData name="Kevin R" userId="6495e01e5240e2dd" providerId="LiveId" clId="{29F8F7EB-6DEB-4151-A24E-D5D627EFB5F7}" dt="2023-12-07T07:59:10.063" v="3826" actId="20577"/>
          <ac:spMkLst>
            <pc:docMk/>
            <pc:sldMk cId="4201163378" sldId="271"/>
            <ac:spMk id="3" creationId="{D0EC2229-B7B5-BC9B-B7D5-22D97AD3B7CD}"/>
          </ac:spMkLst>
        </pc:spChg>
        <pc:picChg chg="add mod">
          <ac:chgData name="Kevin R" userId="6495e01e5240e2dd" providerId="LiveId" clId="{29F8F7EB-6DEB-4151-A24E-D5D627EFB5F7}" dt="2023-12-07T07:56:12.378" v="3741" actId="1076"/>
          <ac:picMkLst>
            <pc:docMk/>
            <pc:sldMk cId="4201163378" sldId="271"/>
            <ac:picMk id="5" creationId="{17787676-5CC6-1294-EA31-E794E4E3A162}"/>
          </ac:picMkLst>
        </pc:picChg>
        <pc:picChg chg="add mod">
          <ac:chgData name="Kevin R" userId="6495e01e5240e2dd" providerId="LiveId" clId="{29F8F7EB-6DEB-4151-A24E-D5D627EFB5F7}" dt="2023-12-07T07:56:50.399" v="3753" actId="14100"/>
          <ac:picMkLst>
            <pc:docMk/>
            <pc:sldMk cId="4201163378" sldId="271"/>
            <ac:picMk id="7" creationId="{97890716-7BF9-C6CE-9666-74CE637DE014}"/>
          </ac:picMkLst>
        </pc:picChg>
        <pc:picChg chg="add mod">
          <ac:chgData name="Kevin R" userId="6495e01e5240e2dd" providerId="LiveId" clId="{29F8F7EB-6DEB-4151-A24E-D5D627EFB5F7}" dt="2023-12-07T07:56:51.901" v="3754" actId="1076"/>
          <ac:picMkLst>
            <pc:docMk/>
            <pc:sldMk cId="4201163378" sldId="271"/>
            <ac:picMk id="9" creationId="{FDC5C092-9E94-9D10-3D95-67E293E5A18F}"/>
          </ac:picMkLst>
        </pc:picChg>
        <pc:picChg chg="add mod">
          <ac:chgData name="Kevin R" userId="6495e01e5240e2dd" providerId="LiveId" clId="{29F8F7EB-6DEB-4151-A24E-D5D627EFB5F7}" dt="2023-12-07T07:57:15.442" v="3757" actId="1076"/>
          <ac:picMkLst>
            <pc:docMk/>
            <pc:sldMk cId="4201163378" sldId="271"/>
            <ac:picMk id="11" creationId="{31BC2FD4-340E-81D9-65F8-B6FBCAA7782C}"/>
          </ac:picMkLst>
        </pc:picChg>
        <pc:picChg chg="add mod">
          <ac:chgData name="Kevin R" userId="6495e01e5240e2dd" providerId="LiveId" clId="{29F8F7EB-6DEB-4151-A24E-D5D627EFB5F7}" dt="2023-12-07T08:01:23.894" v="3841" actId="1076"/>
          <ac:picMkLst>
            <pc:docMk/>
            <pc:sldMk cId="4201163378" sldId="271"/>
            <ac:picMk id="13" creationId="{A98A7868-8328-8C62-A578-0C48A37DFFC2}"/>
          </ac:picMkLst>
        </pc:picChg>
        <pc:picChg chg="add mod">
          <ac:chgData name="Kevin R" userId="6495e01e5240e2dd" providerId="LiveId" clId="{29F8F7EB-6DEB-4151-A24E-D5D627EFB5F7}" dt="2023-12-07T08:01:33.524" v="3845" actId="1076"/>
          <ac:picMkLst>
            <pc:docMk/>
            <pc:sldMk cId="4201163378" sldId="271"/>
            <ac:picMk id="15" creationId="{25A24C7A-863E-D7BE-C064-141E43CD11DA}"/>
          </ac:picMkLst>
        </pc:picChg>
        <pc:picChg chg="add mod">
          <ac:chgData name="Kevin R" userId="6495e01e5240e2dd" providerId="LiveId" clId="{29F8F7EB-6DEB-4151-A24E-D5D627EFB5F7}" dt="2023-12-07T08:02:34.960" v="3847" actId="1076"/>
          <ac:picMkLst>
            <pc:docMk/>
            <pc:sldMk cId="4201163378" sldId="271"/>
            <ac:picMk id="17" creationId="{CB4BA977-FFDB-9552-3D0C-959780144C72}"/>
          </ac:picMkLst>
        </pc:picChg>
      </pc:sldChg>
      <pc:sldChg chg="new del">
        <pc:chgData name="Kevin R" userId="6495e01e5240e2dd" providerId="LiveId" clId="{29F8F7EB-6DEB-4151-A24E-D5D627EFB5F7}" dt="2023-12-07T08:13:47.285" v="4503" actId="2696"/>
        <pc:sldMkLst>
          <pc:docMk/>
          <pc:sldMk cId="28242390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8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4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8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4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9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6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6CD2F5-4223-419D-8AB3-E5E015BE234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4C60-B9BE-C494-5FE0-9E0868F69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623" y="448709"/>
            <a:ext cx="10058400" cy="186042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Fraud Detection</a:t>
            </a:r>
            <a:endParaRPr lang="en-IN" sz="6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D9052-B5FF-DCB6-99FD-248860C96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123" y="243976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Supervised Contrastive Learning</a:t>
            </a:r>
            <a:endParaRPr lang="en-IN" sz="3200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6C6753-A26B-A536-23BD-7F5CE960D89F}"/>
              </a:ext>
            </a:extLst>
          </p:cNvPr>
          <p:cNvSpPr txBox="1">
            <a:spLocks/>
          </p:cNvSpPr>
          <p:nvPr/>
        </p:nvSpPr>
        <p:spPr>
          <a:xfrm>
            <a:off x="7777843" y="5308145"/>
            <a:ext cx="4221479" cy="89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0" i="0" u="none" strike="noStrike" kern="1200" cap="none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Presentation by: </a:t>
            </a:r>
            <a:r>
              <a:rPr kumimoji="0" lang="en-US" sz="2000" b="0" i="0" u="none" strike="noStrike" kern="1200" cap="none" spc="20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Kevin Richard</a:t>
            </a:r>
            <a:endParaRPr kumimoji="0" lang="en-IN" sz="2000" b="0" i="0" u="none" strike="noStrike" kern="1200" cap="none" spc="20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6E2F6-9ABA-484A-4BF2-B5EF23BF1D15}"/>
              </a:ext>
            </a:extLst>
          </p:cNvPr>
          <p:cNvSpPr txBox="1"/>
          <p:nvPr/>
        </p:nvSpPr>
        <p:spPr>
          <a:xfrm>
            <a:off x="5736772" y="4419599"/>
            <a:ext cx="56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Authore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d by: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Vinay M.S,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Shuhan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Yuan,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Xintao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Wu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8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41E2-47B8-B550-C2D2-1809408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2229-B7B5-BC9B-B7D5-22D97AD3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34249" cy="4023360"/>
          </a:xfrm>
        </p:spPr>
        <p:txBody>
          <a:bodyPr/>
          <a:lstStyle/>
          <a:p>
            <a:r>
              <a:rPr lang="en-US" b="1" u="sng" dirty="0"/>
              <a:t>F1 Score: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u="sng" dirty="0"/>
              <a:t>FPR </a:t>
            </a:r>
            <a:r>
              <a:rPr lang="en-US" u="sng" dirty="0"/>
              <a:t>(False positive Rate) 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AUC-ROC </a:t>
            </a:r>
            <a:r>
              <a:rPr lang="en-US" u="sng" dirty="0"/>
              <a:t>(Area Under ROC curve):</a:t>
            </a:r>
          </a:p>
          <a:p>
            <a:r>
              <a:rPr lang="en-US" dirty="0"/>
              <a:t>Trade off between True Positive rate and False Positive 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87676-5CC6-1294-EA31-E794E4E3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95" y="2256062"/>
            <a:ext cx="2365836" cy="443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90716-7BF9-C6CE-9666-74CE637D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62" y="2350722"/>
            <a:ext cx="2857867" cy="323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5C092-9E94-9D10-3D95-67E293E5A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646" y="2843942"/>
            <a:ext cx="2670411" cy="320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C2FD4-340E-81D9-65F8-B6FBCAA77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185" y="3758291"/>
            <a:ext cx="2524143" cy="400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8A7868-8328-8C62-A578-0C48A37DF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216" y="2350722"/>
            <a:ext cx="4086255" cy="2095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A24C7A-863E-D7BE-C064-141E43CD1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6828" y="1797502"/>
            <a:ext cx="334916" cy="4321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4BA977-FFDB-9552-3D0C-959780144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590" y="4633231"/>
            <a:ext cx="4181506" cy="24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6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615A-8845-1441-B540-64C11BC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: </a:t>
            </a:r>
            <a:r>
              <a:rPr lang="en-US" dirty="0"/>
              <a:t>CERT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0027A-7989-3585-83BA-74BAB392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82" y="2073730"/>
            <a:ext cx="11440594" cy="3243942"/>
          </a:xfrm>
        </p:spPr>
      </p:pic>
    </p:spTree>
    <p:extLst>
      <p:ext uri="{BB962C8B-B14F-4D97-AF65-F5344CB8AC3E}">
        <p14:creationId xmlns:p14="http://schemas.microsoft.com/office/powerpoint/2010/main" val="84540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90D8-60E5-A3E5-294E-03B10251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: </a:t>
            </a:r>
            <a:r>
              <a:rPr lang="en-US" dirty="0"/>
              <a:t>UMD-Wikipedia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6393C-4C47-B32D-4FE6-6042405B7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67" y="2139043"/>
            <a:ext cx="11484464" cy="3292928"/>
          </a:xfrm>
        </p:spPr>
      </p:pic>
    </p:spTree>
    <p:extLst>
      <p:ext uri="{BB962C8B-B14F-4D97-AF65-F5344CB8AC3E}">
        <p14:creationId xmlns:p14="http://schemas.microsoft.com/office/powerpoint/2010/main" val="381889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0121-96B0-52B2-068E-5B2D7EB9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D10A5-1769-7A5F-699C-1DFF5675F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33" y="2223721"/>
            <a:ext cx="11516733" cy="3284846"/>
          </a:xfrm>
        </p:spPr>
      </p:pic>
    </p:spTree>
    <p:extLst>
      <p:ext uri="{BB962C8B-B14F-4D97-AF65-F5344CB8AC3E}">
        <p14:creationId xmlns:p14="http://schemas.microsoft.com/office/powerpoint/2010/main" val="297703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9DA5-8C0E-2B3A-D2AC-2F01C238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906D-B7AA-4E14-7D82-DF423A55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12570"/>
            <a:ext cx="10058400" cy="3256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ConRo</a:t>
            </a:r>
            <a:r>
              <a:rPr lang="en-US" dirty="0"/>
              <a:t> is a robust and fraud detection framework, which performs specifically well in a scenario where only few malicious sessions with limited diversity are available for training.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 augmentation techniques and combination of Supervised Contrastive &amp; </a:t>
            </a:r>
            <a:r>
              <a:rPr lang="en-US" dirty="0" err="1"/>
              <a:t>DeepSVDD</a:t>
            </a:r>
            <a:r>
              <a:rPr lang="en-US" dirty="0"/>
              <a:t> losses are effective for this requirement.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Theoretical analysis was performed to understand the reason between its effectiveness which are not covered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2975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29EA-A7F4-7595-B7C3-B3BFB80B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: </a:t>
            </a:r>
            <a:r>
              <a:rPr lang="en-US" dirty="0"/>
              <a:t>Fraud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7C9B-E3FF-9079-01CB-72D66817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249"/>
            <a:ext cx="10058400" cy="4023360"/>
          </a:xfrm>
        </p:spPr>
        <p:txBody>
          <a:bodyPr/>
          <a:lstStyle/>
          <a:p>
            <a:pPr lvl="1" algn="just"/>
            <a:r>
              <a:rPr lang="en-US" sz="2000" dirty="0"/>
              <a:t>Most online platforms like social networking sites and Cloud systems handle huge volumes of user connections and activity. </a:t>
            </a:r>
          </a:p>
          <a:p>
            <a:pPr lvl="1" algn="just"/>
            <a:r>
              <a:rPr lang="en-US" sz="2000" dirty="0"/>
              <a:t>Due to the anonymity and openness of the internet, huge amounts of fraudulent and malicious activities also take place among regular user activities.</a:t>
            </a:r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r>
              <a:rPr lang="en-US" sz="2000" b="1" dirty="0"/>
              <a:t>Why is it difficult?</a:t>
            </a:r>
          </a:p>
          <a:p>
            <a:pPr lvl="1" algn="just"/>
            <a:r>
              <a:rPr lang="en-US" sz="2000" dirty="0"/>
              <a:t>Most available labeled datasets have much more normal session than malicious session data.</a:t>
            </a:r>
          </a:p>
          <a:p>
            <a:pPr lvl="1" algn="just"/>
            <a:r>
              <a:rPr lang="en-US" sz="2000" dirty="0"/>
              <a:t>This can cause issues like over-fitting and diversity issues when training and testing with these data.</a:t>
            </a:r>
          </a:p>
          <a:p>
            <a:pPr lvl="1" algn="just"/>
            <a:r>
              <a:rPr lang="en-US" sz="2000" dirty="0"/>
              <a:t>Augmented data samples also do not have diversity as they will be closer to the original data and not similar to the probable unseen malicious data.</a:t>
            </a:r>
          </a:p>
          <a:p>
            <a:pPr lvl="1"/>
            <a:endParaRPr lang="en-US" sz="20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1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47D3-6C1C-6700-0DEF-F0D2A62F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4B23-F851-6597-57B2-8ADA703C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1872343"/>
            <a:ext cx="6642464" cy="408819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Anomaly Detection:</a:t>
            </a:r>
          </a:p>
          <a:p>
            <a:pPr lvl="1" algn="just"/>
            <a:r>
              <a:rPr lang="en-US" dirty="0"/>
              <a:t>It assumes the availability of normal samples and aims to learn a decision boundary based on the normal data distribution.</a:t>
            </a:r>
          </a:p>
          <a:p>
            <a:pPr lvl="1" algn="just"/>
            <a:r>
              <a:rPr lang="en-US" dirty="0"/>
              <a:t>These approaches only address the closed-set fraud detection task.</a:t>
            </a:r>
          </a:p>
          <a:p>
            <a:pPr algn="just"/>
            <a:r>
              <a:rPr lang="en-US" b="1" dirty="0"/>
              <a:t>Insider Threat Detection:</a:t>
            </a:r>
          </a:p>
          <a:p>
            <a:pPr lvl="1" algn="just"/>
            <a:r>
              <a:rPr lang="en-US" dirty="0"/>
              <a:t>The do not specifically address the dataset imbalance challenges in detecting insider threats.</a:t>
            </a:r>
          </a:p>
          <a:p>
            <a:pPr lvl="1" algn="just"/>
            <a:r>
              <a:rPr lang="en-US" dirty="0"/>
              <a:t>These approaches only address the closed-set fraud detection task.</a:t>
            </a:r>
          </a:p>
          <a:p>
            <a:pPr algn="just"/>
            <a:r>
              <a:rPr lang="en-US" b="1" dirty="0"/>
              <a:t>Open-Set Recognition:</a:t>
            </a:r>
          </a:p>
          <a:p>
            <a:pPr lvl="1" algn="just"/>
            <a:r>
              <a:rPr lang="en-US" dirty="0"/>
              <a:t>The paper takes a bunch of papers as example and also as baseline.</a:t>
            </a:r>
          </a:p>
          <a:p>
            <a:pPr lvl="1" algn="just"/>
            <a:r>
              <a:rPr lang="en-US" dirty="0"/>
              <a:t>But seems, theirs performs much better than others.</a:t>
            </a:r>
          </a:p>
          <a:p>
            <a:pPr lvl="1" algn="just"/>
            <a:r>
              <a:rPr lang="en-US" dirty="0"/>
              <a:t>They did not disclose results of a semi-supervised related paper.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D76B3AA-94D6-A517-BE6A-9E195537F3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22749" y="2275115"/>
            <a:ext cx="3999297" cy="3064328"/>
          </a:xfrm>
        </p:spPr>
      </p:pic>
    </p:spTree>
    <p:extLst>
      <p:ext uri="{BB962C8B-B14F-4D97-AF65-F5344CB8AC3E}">
        <p14:creationId xmlns:p14="http://schemas.microsoft.com/office/powerpoint/2010/main" val="16274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B80E-68E1-7BA7-569B-A0968FB8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350137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ConRo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Two stage training framework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42E1-76D5-4D59-D623-0C75730D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484620" cy="4023360"/>
          </a:xfrm>
        </p:spPr>
        <p:txBody>
          <a:bodyPr/>
          <a:lstStyle/>
          <a:p>
            <a:pPr algn="just"/>
            <a:r>
              <a:rPr lang="en-US" dirty="0"/>
              <a:t> 	The main goal is to generate augmented session data which are similar to seen and also to unseen malicious session data.</a:t>
            </a:r>
            <a:endParaRPr lang="en-US" b="1" dirty="0"/>
          </a:p>
          <a:p>
            <a:r>
              <a:rPr lang="en-US" sz="2400" b="1" dirty="0"/>
              <a:t>First Stage : </a:t>
            </a:r>
          </a:p>
          <a:p>
            <a:pPr algn="just"/>
            <a:r>
              <a:rPr lang="en-US" b="1" u="sng" dirty="0"/>
              <a:t>Supervised contrastive learning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It learns features of normal sessions and learns to differentiate normal and seen malicious sessions.</a:t>
            </a:r>
          </a:p>
          <a:p>
            <a:pPr algn="just"/>
            <a:r>
              <a:rPr lang="en-US" b="1" u="sng" dirty="0" err="1"/>
              <a:t>DeepSVDD</a:t>
            </a:r>
            <a:r>
              <a:rPr lang="en-US" b="1" dirty="0"/>
              <a:t> :</a:t>
            </a:r>
          </a:p>
          <a:p>
            <a:pPr lvl="1" algn="just"/>
            <a:r>
              <a:rPr lang="en-US" dirty="0"/>
              <a:t>It compresses normal session representations inside a minimum volume hyper-sphere.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86D80-D293-F134-8309-26AB298E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87" y="2313853"/>
            <a:ext cx="3834335" cy="30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DC27-CA53-FFD5-32B4-9E1D3683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7DE4-21B3-15AC-9718-6E404652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3381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u="sng" dirty="0"/>
              <a:t>Joint Optimization</a:t>
            </a:r>
            <a:r>
              <a:rPr lang="en-US" u="sng" dirty="0"/>
              <a:t>: </a:t>
            </a:r>
          </a:p>
          <a:p>
            <a:pPr lvl="1" algn="just"/>
            <a:r>
              <a:rPr lang="en-US" dirty="0"/>
              <a:t>Both loss functions are updated simultaneously.</a:t>
            </a:r>
          </a:p>
          <a:p>
            <a:pPr lvl="1" algn="just"/>
            <a:r>
              <a:rPr lang="en-US" dirty="0"/>
              <a:t>From ablation analysis, not recommended.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u="sng" dirty="0"/>
              <a:t>Alternating Optimization approach</a:t>
            </a:r>
            <a:r>
              <a:rPr lang="en-US" dirty="0"/>
              <a:t> ( Used here ):</a:t>
            </a:r>
          </a:p>
          <a:p>
            <a:pPr lvl="1" algn="just"/>
            <a:r>
              <a:rPr lang="en-US" dirty="0"/>
              <a:t>Loss function of supervised learning and </a:t>
            </a:r>
            <a:r>
              <a:rPr lang="en-US" dirty="0" err="1"/>
              <a:t>DeepSSVD</a:t>
            </a:r>
            <a:r>
              <a:rPr lang="en-US" dirty="0"/>
              <a:t> are taken in an alternating way. </a:t>
            </a:r>
          </a:p>
          <a:p>
            <a:pPr lvl="1" algn="just"/>
            <a:r>
              <a:rPr lang="en-US" dirty="0"/>
              <a:t>See diagram, it definitely increases latency and resource consumption.</a:t>
            </a:r>
          </a:p>
          <a:p>
            <a:r>
              <a:rPr lang="en-US" b="1" dirty="0"/>
              <a:t>Stage 1 Loss function: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2CBA4F-360A-0B23-F93A-592F5B2B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98" y="1927906"/>
            <a:ext cx="4897533" cy="4023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FB37A-082C-08DF-92EA-14E35340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36" y="5654780"/>
            <a:ext cx="1581162" cy="428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44B3B-F65F-2417-E24C-6A183238A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880" y="4861763"/>
            <a:ext cx="4410107" cy="685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26E37-595B-DCE5-761C-1415A62BD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5578579"/>
            <a:ext cx="2571769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FA4B-1F70-14B1-223B-0D3F3BAE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ConRo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Two stage training framework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697B-6F90-E5F0-237E-781F4658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Second Stage :</a:t>
            </a:r>
          </a:p>
          <a:p>
            <a:r>
              <a:rPr lang="en-US" b="1" u="sng" dirty="0"/>
              <a:t>Generate augmented potential malicious session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Similar to seen-malicious session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diverges significantly from seen-malicious session data.</a:t>
            </a:r>
          </a:p>
          <a:p>
            <a:r>
              <a:rPr lang="en-US" b="1" u="sng" dirty="0"/>
              <a:t>Supervised contrastive learning</a:t>
            </a:r>
            <a:r>
              <a:rPr lang="en-US" b="1" dirty="0"/>
              <a:t>:</a:t>
            </a:r>
          </a:p>
          <a:p>
            <a:r>
              <a:rPr lang="en-US" dirty="0"/>
              <a:t>We again use supervised contrastive to round up final predictions, with below loss function: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9D919-8693-5B2E-2392-D43BC432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06" y="4736643"/>
            <a:ext cx="3876703" cy="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6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D32A-645F-5370-1E92-EA595106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Malicious Session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8441D6-AF1C-1C39-86C4-24D77C92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3" y="1893275"/>
            <a:ext cx="4780018" cy="4023360"/>
          </a:xfrm>
        </p:spPr>
        <p:txBody>
          <a:bodyPr/>
          <a:lstStyle/>
          <a:p>
            <a:r>
              <a:rPr lang="en-US" b="1" dirty="0"/>
              <a:t>Close: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Divergent: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Treat False positives: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74F40C-03B3-57E6-5AA2-8EF48DA4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73" y="2199375"/>
            <a:ext cx="3447300" cy="4109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D0CEB2-10C8-7F79-1C72-A4C5FB78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6" y="2735460"/>
            <a:ext cx="2645191" cy="282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CFB310-9FCF-75F7-55E9-D29E79DC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600" y="3237088"/>
            <a:ext cx="1628787" cy="2476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1FB4C4-F33E-F4FC-A8E0-0014296FC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573" y="4233866"/>
            <a:ext cx="4321453" cy="4142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5AADFE-D675-CAD3-C06B-E336256FD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337" y="4804014"/>
            <a:ext cx="2562244" cy="2286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8571D9-817A-D3E2-F998-08D8E03E1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733" y="5316556"/>
            <a:ext cx="2733695" cy="60007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A39620F-048C-C7BD-CA40-431D06578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319" y="2002438"/>
            <a:ext cx="6024967" cy="38050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7449CB3-17C5-1361-DE12-648EE74911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0944" y="3204665"/>
            <a:ext cx="552454" cy="29527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EAACE81-3AA4-7E37-B23E-5FF177B7D2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5960" y="4784964"/>
            <a:ext cx="333377" cy="2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571F-2AA4-45DF-8BF4-3D111E6E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contrastive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1518E-6FB7-FCED-C2C7-75CFE1F72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60" y="2068286"/>
            <a:ext cx="10450254" cy="3573154"/>
          </a:xfrm>
        </p:spPr>
      </p:pic>
    </p:spTree>
    <p:extLst>
      <p:ext uri="{BB962C8B-B14F-4D97-AF65-F5344CB8AC3E}">
        <p14:creationId xmlns:p14="http://schemas.microsoft.com/office/powerpoint/2010/main" val="281349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31E8-C851-0DB9-4710-6E14E871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Experimental Results &amp; Sensitivity Analysis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FEB92-CA15-B8A4-FAE7-65DC841F5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3070"/>
            <a:ext cx="10428495" cy="17253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EF804-D34B-24FF-E3E4-2DB986A7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837" y="3708052"/>
            <a:ext cx="3059616" cy="2352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F8F37-3D45-8E7D-B59F-57E2D0C08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025" y="3755026"/>
            <a:ext cx="2889133" cy="2232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EBF2C-0314-486A-C6A1-8135FD67E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20" y="6001972"/>
            <a:ext cx="581029" cy="276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9E1159-3116-D4B9-EBC5-B572A0408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566" y="5979873"/>
            <a:ext cx="1562111" cy="26670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18F864-F349-42F5-DEF5-EAEE75B545EF}"/>
              </a:ext>
            </a:extLst>
          </p:cNvPr>
          <p:cNvSpPr txBox="1">
            <a:spLocks/>
          </p:cNvSpPr>
          <p:nvPr/>
        </p:nvSpPr>
        <p:spPr>
          <a:xfrm>
            <a:off x="1097280" y="3852452"/>
            <a:ext cx="4029891" cy="23524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F1 Score &amp; FPR </a:t>
            </a:r>
            <a:r>
              <a:rPr lang="en-US" dirty="0"/>
              <a:t>: Best if higher</a:t>
            </a:r>
          </a:p>
          <a:p>
            <a:r>
              <a:rPr lang="en-US" b="1" dirty="0"/>
              <a:t>AUC-ROC </a:t>
            </a:r>
            <a:r>
              <a:rPr lang="en-US" dirty="0"/>
              <a:t>:  Best if lesser.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C283A8-0155-FEBC-21D1-D8770147C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171" y="3717166"/>
            <a:ext cx="476253" cy="23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50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562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Retrospect</vt:lpstr>
      <vt:lpstr>Robust Fraud Detection</vt:lpstr>
      <vt:lpstr>Motivation : Fraud Detection </vt:lpstr>
      <vt:lpstr>Related Work</vt:lpstr>
      <vt:lpstr>Proposal : ConRo - Two stage training framework </vt:lpstr>
      <vt:lpstr>First Stage</vt:lpstr>
      <vt:lpstr>Proposal: ConRo - Two stage training framework </vt:lpstr>
      <vt:lpstr>Augmented Malicious Session Data</vt:lpstr>
      <vt:lpstr>Finally: Supervised contrastive learning</vt:lpstr>
      <vt:lpstr>Experimental Results &amp; Sensitivity Analysis:</vt:lpstr>
      <vt:lpstr>Performance Metrics:</vt:lpstr>
      <vt:lpstr>Output : CERT Dataset</vt:lpstr>
      <vt:lpstr>Output : UMD-Wikipedia Dataset</vt:lpstr>
      <vt:lpstr>Ablation Analysis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Fraud Detection</dc:title>
  <dc:creator>Kevin R</dc:creator>
  <cp:lastModifiedBy>Kevin R</cp:lastModifiedBy>
  <cp:revision>1</cp:revision>
  <dcterms:created xsi:type="dcterms:W3CDTF">2023-12-06T21:54:47Z</dcterms:created>
  <dcterms:modified xsi:type="dcterms:W3CDTF">2024-06-22T21:56:47Z</dcterms:modified>
</cp:coreProperties>
</file>