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y="5143500" cx="9144000"/>
  <p:notesSz cx="6858000" cy="9144000"/>
  <p:embeddedFontLst>
    <p:embeddedFont>
      <p:font typeface="Reem Kufi"/>
      <p:regular r:id="rId39"/>
      <p:bold r:id="rId40"/>
    </p:embeddedFont>
    <p:embeddedFont>
      <p:font typeface="Source Sans Pr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eemKufi-bold.fntdata"/><Relationship Id="rId20" Type="http://schemas.openxmlformats.org/officeDocument/2006/relationships/slide" Target="slides/slide16.xml"/><Relationship Id="rId42" Type="http://schemas.openxmlformats.org/officeDocument/2006/relationships/font" Target="fonts/SourceSansPro-bold.fntdata"/><Relationship Id="rId41" Type="http://schemas.openxmlformats.org/officeDocument/2006/relationships/font" Target="fonts/SourceSansPro-regular.fntdata"/><Relationship Id="rId22" Type="http://schemas.openxmlformats.org/officeDocument/2006/relationships/slide" Target="slides/slide18.xml"/><Relationship Id="rId44" Type="http://schemas.openxmlformats.org/officeDocument/2006/relationships/font" Target="fonts/SourceSansPro-boldItalic.fntdata"/><Relationship Id="rId21" Type="http://schemas.openxmlformats.org/officeDocument/2006/relationships/slide" Target="slides/slide17.xml"/><Relationship Id="rId43" Type="http://schemas.openxmlformats.org/officeDocument/2006/relationships/font" Target="fonts/SourceSansPro-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ReemKufi-regular.fntdata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855186e73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855186e73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1a4f4ec06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1a4f4ec06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11a4f4ec06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11a4f4ec06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1a4f4ec06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11a4f4ec06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119292d3cb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119292d3cb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119292d3cb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119292d3cb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Fizemos o delisle para coletar ideias, fatos, hipoteses e traçar planos de ação nesse ciclo de atividades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19292d3cb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119292d3cb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Explicar que fomos colher essas informações e enfatizar a validação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a8bd89ab15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a8bd89ab15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Criamos uma persona com o intuito de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119292d3cb8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119292d3cb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119292d3cb8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119292d3cb8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11d3df430d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11d3df430d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7837852887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7837852887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19292d3cb8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19292d3cb8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11a10457f2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11a10457f2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11a10457f22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11a10457f22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11a23ec81b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11a23ec81b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119292d3cb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119292d3cb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11a10457f2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11a10457f2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Nosso problema dentro da UFPE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11a10457f2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11a10457f2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Nosso problema dentro da STI, tipos de coords e onde Marlos tá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119292d3cb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119292d3cb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Escopo do problema, publico alvo da solução e tipo de bolsa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119292d3cb8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119292d3cb8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119292d3cb8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119292d3cb8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7837852887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7837852887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11a10457f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11a10457f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11a10457f2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11a10457f2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1192b9746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1192b9746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11a10457f2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11a10457f2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9ff61f9cc4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9ff61f9cc4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87442ffb1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87442ffb1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7837852887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7837852887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9ff61f9cc4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9ff61f9cc4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9ff61f9cc4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9ff61f9cc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a8bd89ab15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a8bd89ab1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1a4f4ec06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1a4f4ec06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23900" y="2048774"/>
            <a:ext cx="7696200" cy="65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b="1" sz="53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617650" y="2799526"/>
            <a:ext cx="3908700" cy="295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-258882" y="0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3A9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79556" y="79326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258881" y="516800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EBCC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179555" y="596125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-258881" y="1033600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5C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179555" y="1112925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 flipH="1" rot="5400000">
            <a:off x="8627160" y="4887619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3A9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 flipH="1" rot="5400000">
            <a:off x="8706494" y="4966953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 flipH="1" rot="5400000">
            <a:off x="8110360" y="4887617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EBCC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 flipH="1" rot="5400000">
            <a:off x="8189694" y="4966952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 flipH="1" rot="5400000">
            <a:off x="7593560" y="4887617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5C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 flipH="1" rot="5400000">
            <a:off x="7672895" y="4966952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 rot="5400000">
            <a:off x="515620" y="4887615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3A9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 rot="5400000">
            <a:off x="594955" y="4966932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 rot="5400000">
            <a:off x="-1180" y="4887617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5C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 rot="5400000">
            <a:off x="78155" y="4966933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 rot="5400000">
            <a:off x="8627160" y="-258944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3A9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 rot="5400000">
            <a:off x="8706494" y="-179627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 rot="5400000">
            <a:off x="8110360" y="-258942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5C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 rot="5400000">
            <a:off x="8189695" y="-179626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2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/>
          <p:nvPr>
            <p:ph hasCustomPrompt="1" type="title"/>
          </p:nvPr>
        </p:nvSpPr>
        <p:spPr>
          <a:xfrm>
            <a:off x="2421188" y="1858119"/>
            <a:ext cx="4412400" cy="8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72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2" name="Google Shape;182;p11"/>
          <p:cNvSpPr txBox="1"/>
          <p:nvPr>
            <p:ph idx="2" type="title"/>
          </p:nvPr>
        </p:nvSpPr>
        <p:spPr>
          <a:xfrm>
            <a:off x="2393738" y="2768481"/>
            <a:ext cx="4467300" cy="51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83" name="Google Shape;183;p11"/>
          <p:cNvSpPr/>
          <p:nvPr/>
        </p:nvSpPr>
        <p:spPr>
          <a:xfrm>
            <a:off x="-258882" y="0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3A9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1"/>
          <p:cNvSpPr/>
          <p:nvPr/>
        </p:nvSpPr>
        <p:spPr>
          <a:xfrm>
            <a:off x="-179556" y="79326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1"/>
          <p:cNvSpPr/>
          <p:nvPr/>
        </p:nvSpPr>
        <p:spPr>
          <a:xfrm>
            <a:off x="-258881" y="516800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EBCC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1"/>
          <p:cNvSpPr/>
          <p:nvPr/>
        </p:nvSpPr>
        <p:spPr>
          <a:xfrm>
            <a:off x="-179555" y="596125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1"/>
          <p:cNvSpPr/>
          <p:nvPr/>
        </p:nvSpPr>
        <p:spPr>
          <a:xfrm>
            <a:off x="-258881" y="1033600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5C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1"/>
          <p:cNvSpPr/>
          <p:nvPr/>
        </p:nvSpPr>
        <p:spPr>
          <a:xfrm>
            <a:off x="-179555" y="1112925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1"/>
          <p:cNvSpPr/>
          <p:nvPr/>
        </p:nvSpPr>
        <p:spPr>
          <a:xfrm flipH="1" rot="5400000">
            <a:off x="8627160" y="4887619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3A9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1"/>
          <p:cNvSpPr/>
          <p:nvPr/>
        </p:nvSpPr>
        <p:spPr>
          <a:xfrm flipH="1" rot="5400000">
            <a:off x="8706494" y="4966953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1"/>
          <p:cNvSpPr/>
          <p:nvPr/>
        </p:nvSpPr>
        <p:spPr>
          <a:xfrm flipH="1" rot="5400000">
            <a:off x="8110360" y="4887617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EBCC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1"/>
          <p:cNvSpPr/>
          <p:nvPr/>
        </p:nvSpPr>
        <p:spPr>
          <a:xfrm flipH="1" rot="5400000">
            <a:off x="8189694" y="4966952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1"/>
          <p:cNvSpPr/>
          <p:nvPr/>
        </p:nvSpPr>
        <p:spPr>
          <a:xfrm flipH="1" rot="5400000">
            <a:off x="7593560" y="4887617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5C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1"/>
          <p:cNvSpPr/>
          <p:nvPr/>
        </p:nvSpPr>
        <p:spPr>
          <a:xfrm flipH="1" rot="5400000">
            <a:off x="7672895" y="4966952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1"/>
          <p:cNvSpPr/>
          <p:nvPr/>
        </p:nvSpPr>
        <p:spPr>
          <a:xfrm rot="5400000">
            <a:off x="515620" y="4887615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3A9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1"/>
          <p:cNvSpPr/>
          <p:nvPr/>
        </p:nvSpPr>
        <p:spPr>
          <a:xfrm rot="5400000">
            <a:off x="594955" y="4966932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1"/>
          <p:cNvSpPr/>
          <p:nvPr/>
        </p:nvSpPr>
        <p:spPr>
          <a:xfrm rot="5400000">
            <a:off x="-1180" y="4887617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5C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1"/>
          <p:cNvSpPr/>
          <p:nvPr/>
        </p:nvSpPr>
        <p:spPr>
          <a:xfrm rot="5400000">
            <a:off x="78155" y="4966933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1"/>
          <p:cNvSpPr/>
          <p:nvPr/>
        </p:nvSpPr>
        <p:spPr>
          <a:xfrm rot="5400000">
            <a:off x="8627160" y="-258944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3A9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1"/>
          <p:cNvSpPr/>
          <p:nvPr/>
        </p:nvSpPr>
        <p:spPr>
          <a:xfrm rot="5400000">
            <a:off x="8706494" y="-179627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1"/>
          <p:cNvSpPr/>
          <p:nvPr/>
        </p:nvSpPr>
        <p:spPr>
          <a:xfrm rot="5400000">
            <a:off x="8110360" y="-258942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5C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1"/>
          <p:cNvSpPr/>
          <p:nvPr/>
        </p:nvSpPr>
        <p:spPr>
          <a:xfrm rot="5400000">
            <a:off x="8189695" y="-179626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BLANK_2">
    <p:bg>
      <p:bgPr>
        <a:solidFill>
          <a:schemeClr val="lt2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"/>
          <p:cNvSpPr txBox="1"/>
          <p:nvPr>
            <p:ph type="title"/>
          </p:nvPr>
        </p:nvSpPr>
        <p:spPr>
          <a:xfrm>
            <a:off x="723900" y="540000"/>
            <a:ext cx="77001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6" name="Google Shape;206;p13"/>
          <p:cNvSpPr txBox="1"/>
          <p:nvPr>
            <p:ph idx="1" type="subTitle"/>
          </p:nvPr>
        </p:nvSpPr>
        <p:spPr>
          <a:xfrm>
            <a:off x="723900" y="1557625"/>
            <a:ext cx="3436800" cy="24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eriod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romanLcPeriod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eriod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romanLcPeriod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eriod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AutoNum type="romanLcPeriod"/>
              <a:defRPr/>
            </a:lvl9pPr>
          </a:lstStyle>
          <a:p/>
        </p:txBody>
      </p:sp>
      <p:grpSp>
        <p:nvGrpSpPr>
          <p:cNvPr id="207" name="Google Shape;207;p13"/>
          <p:cNvGrpSpPr/>
          <p:nvPr/>
        </p:nvGrpSpPr>
        <p:grpSpPr>
          <a:xfrm rot="5400000">
            <a:off x="8369867" y="4109867"/>
            <a:ext cx="1550412" cy="516832"/>
            <a:chOff x="-1171" y="-257083"/>
            <a:chExt cx="1550412" cy="516832"/>
          </a:xfrm>
        </p:grpSpPr>
        <p:sp>
          <p:nvSpPr>
            <p:cNvPr id="208" name="Google Shape;208;p13"/>
            <p:cNvSpPr/>
            <p:nvPr/>
          </p:nvSpPr>
          <p:spPr>
            <a:xfrm rot="-5400000">
              <a:off x="-1180" y="-257072"/>
              <a:ext cx="516831" cy="516812"/>
            </a:xfrm>
            <a:custGeom>
              <a:rect b="b" l="l" r="r" t="t"/>
              <a:pathLst>
                <a:path extrusionOk="0" h="28080" w="28081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73A9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 rot="-5400000">
              <a:off x="78155" y="-177737"/>
              <a:ext cx="358161" cy="358161"/>
            </a:xfrm>
            <a:custGeom>
              <a:rect b="b" l="l" r="r" t="t"/>
              <a:pathLst>
                <a:path extrusionOk="0" h="19460" w="1946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 rot="-5400000">
              <a:off x="515620" y="-257073"/>
              <a:ext cx="516831" cy="516812"/>
            </a:xfrm>
            <a:custGeom>
              <a:rect b="b" l="l" r="r" t="t"/>
              <a:pathLst>
                <a:path extrusionOk="0" h="28080" w="28081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EBCC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 rot="-5400000">
              <a:off x="594955" y="-177739"/>
              <a:ext cx="358161" cy="358161"/>
            </a:xfrm>
            <a:custGeom>
              <a:rect b="b" l="l" r="r" t="t"/>
              <a:pathLst>
                <a:path extrusionOk="0" h="19460" w="1946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3"/>
            <p:cNvSpPr/>
            <p:nvPr/>
          </p:nvSpPr>
          <p:spPr>
            <a:xfrm rot="-5400000">
              <a:off x="1032420" y="-257073"/>
              <a:ext cx="516831" cy="516812"/>
            </a:xfrm>
            <a:custGeom>
              <a:rect b="b" l="l" r="r" t="t"/>
              <a:pathLst>
                <a:path extrusionOk="0" h="28080" w="28081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75C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3"/>
            <p:cNvSpPr/>
            <p:nvPr/>
          </p:nvSpPr>
          <p:spPr>
            <a:xfrm rot="-5400000">
              <a:off x="1111755" y="-177739"/>
              <a:ext cx="358161" cy="358161"/>
            </a:xfrm>
            <a:custGeom>
              <a:rect b="b" l="l" r="r" t="t"/>
              <a:pathLst>
                <a:path extrusionOk="0" h="19460" w="1946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" name="Google Shape;214;p13"/>
          <p:cNvGrpSpPr/>
          <p:nvPr/>
        </p:nvGrpSpPr>
        <p:grpSpPr>
          <a:xfrm rot="5400000">
            <a:off x="-779839" y="516792"/>
            <a:ext cx="1550412" cy="516832"/>
            <a:chOff x="-1171" y="-257083"/>
            <a:chExt cx="1550412" cy="516832"/>
          </a:xfrm>
        </p:grpSpPr>
        <p:sp>
          <p:nvSpPr>
            <p:cNvPr id="215" name="Google Shape;215;p13"/>
            <p:cNvSpPr/>
            <p:nvPr/>
          </p:nvSpPr>
          <p:spPr>
            <a:xfrm rot="-5400000">
              <a:off x="-1180" y="-257072"/>
              <a:ext cx="516831" cy="516812"/>
            </a:xfrm>
            <a:custGeom>
              <a:rect b="b" l="l" r="r" t="t"/>
              <a:pathLst>
                <a:path extrusionOk="0" h="28080" w="28081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73A9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3"/>
            <p:cNvSpPr/>
            <p:nvPr/>
          </p:nvSpPr>
          <p:spPr>
            <a:xfrm rot="-5400000">
              <a:off x="78155" y="-177737"/>
              <a:ext cx="358161" cy="358161"/>
            </a:xfrm>
            <a:custGeom>
              <a:rect b="b" l="l" r="r" t="t"/>
              <a:pathLst>
                <a:path extrusionOk="0" h="19460" w="1946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3"/>
            <p:cNvSpPr/>
            <p:nvPr/>
          </p:nvSpPr>
          <p:spPr>
            <a:xfrm rot="-5400000">
              <a:off x="515620" y="-257073"/>
              <a:ext cx="516831" cy="516812"/>
            </a:xfrm>
            <a:custGeom>
              <a:rect b="b" l="l" r="r" t="t"/>
              <a:pathLst>
                <a:path extrusionOk="0" h="28080" w="28081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EBCC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3"/>
            <p:cNvSpPr/>
            <p:nvPr/>
          </p:nvSpPr>
          <p:spPr>
            <a:xfrm rot="-5400000">
              <a:off x="594955" y="-177739"/>
              <a:ext cx="358161" cy="358161"/>
            </a:xfrm>
            <a:custGeom>
              <a:rect b="b" l="l" r="r" t="t"/>
              <a:pathLst>
                <a:path extrusionOk="0" h="19460" w="1946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3"/>
            <p:cNvSpPr/>
            <p:nvPr/>
          </p:nvSpPr>
          <p:spPr>
            <a:xfrm rot="-5400000">
              <a:off x="1032420" y="-257073"/>
              <a:ext cx="516831" cy="516812"/>
            </a:xfrm>
            <a:custGeom>
              <a:rect b="b" l="l" r="r" t="t"/>
              <a:pathLst>
                <a:path extrusionOk="0" h="28080" w="28081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75C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3"/>
            <p:cNvSpPr/>
            <p:nvPr/>
          </p:nvSpPr>
          <p:spPr>
            <a:xfrm rot="-5400000">
              <a:off x="1111755" y="-177739"/>
              <a:ext cx="358161" cy="358161"/>
            </a:xfrm>
            <a:custGeom>
              <a:rect b="b" l="l" r="r" t="t"/>
              <a:pathLst>
                <a:path extrusionOk="0" h="19460" w="1946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">
    <p:bg>
      <p:bgPr>
        <a:solidFill>
          <a:schemeClr val="lt2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"/>
          <p:cNvSpPr txBox="1"/>
          <p:nvPr>
            <p:ph type="title"/>
          </p:nvPr>
        </p:nvSpPr>
        <p:spPr>
          <a:xfrm>
            <a:off x="720000" y="540000"/>
            <a:ext cx="77001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3" name="Google Shape;223;p14"/>
          <p:cNvSpPr txBox="1"/>
          <p:nvPr>
            <p:ph idx="1" type="subTitle"/>
          </p:nvPr>
        </p:nvSpPr>
        <p:spPr>
          <a:xfrm>
            <a:off x="1072413" y="1900189"/>
            <a:ext cx="1585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24" name="Google Shape;224;p14"/>
          <p:cNvSpPr txBox="1"/>
          <p:nvPr>
            <p:ph idx="2" type="subTitle"/>
          </p:nvPr>
        </p:nvSpPr>
        <p:spPr>
          <a:xfrm>
            <a:off x="1072413" y="1582914"/>
            <a:ext cx="1585200" cy="3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25" name="Google Shape;225;p14"/>
          <p:cNvSpPr txBox="1"/>
          <p:nvPr>
            <p:ph idx="3" type="subTitle"/>
          </p:nvPr>
        </p:nvSpPr>
        <p:spPr>
          <a:xfrm>
            <a:off x="1072413" y="3414664"/>
            <a:ext cx="1585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26" name="Google Shape;226;p14"/>
          <p:cNvSpPr txBox="1"/>
          <p:nvPr>
            <p:ph idx="4" type="subTitle"/>
          </p:nvPr>
        </p:nvSpPr>
        <p:spPr>
          <a:xfrm>
            <a:off x="1072413" y="3097389"/>
            <a:ext cx="1585200" cy="3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27" name="Google Shape;227;p14"/>
          <p:cNvSpPr txBox="1"/>
          <p:nvPr>
            <p:ph idx="5" type="subTitle"/>
          </p:nvPr>
        </p:nvSpPr>
        <p:spPr>
          <a:xfrm>
            <a:off x="3831785" y="1900189"/>
            <a:ext cx="1585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28" name="Google Shape;228;p14"/>
          <p:cNvSpPr txBox="1"/>
          <p:nvPr>
            <p:ph idx="6" type="subTitle"/>
          </p:nvPr>
        </p:nvSpPr>
        <p:spPr>
          <a:xfrm>
            <a:off x="3831785" y="1582914"/>
            <a:ext cx="1585200" cy="3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29" name="Google Shape;229;p14"/>
          <p:cNvSpPr txBox="1"/>
          <p:nvPr>
            <p:ph idx="7" type="subTitle"/>
          </p:nvPr>
        </p:nvSpPr>
        <p:spPr>
          <a:xfrm>
            <a:off x="3831785" y="3414664"/>
            <a:ext cx="1585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30" name="Google Shape;230;p14"/>
          <p:cNvSpPr txBox="1"/>
          <p:nvPr>
            <p:ph idx="8" type="subTitle"/>
          </p:nvPr>
        </p:nvSpPr>
        <p:spPr>
          <a:xfrm>
            <a:off x="3831785" y="3097389"/>
            <a:ext cx="1585200" cy="3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31" name="Google Shape;231;p14"/>
          <p:cNvSpPr txBox="1"/>
          <p:nvPr>
            <p:ph idx="9" type="subTitle"/>
          </p:nvPr>
        </p:nvSpPr>
        <p:spPr>
          <a:xfrm>
            <a:off x="6591160" y="1900189"/>
            <a:ext cx="1585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32" name="Google Shape;232;p14"/>
          <p:cNvSpPr txBox="1"/>
          <p:nvPr>
            <p:ph idx="13" type="subTitle"/>
          </p:nvPr>
        </p:nvSpPr>
        <p:spPr>
          <a:xfrm>
            <a:off x="6591160" y="1582914"/>
            <a:ext cx="1585200" cy="3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3" name="Google Shape;233;p14"/>
          <p:cNvSpPr txBox="1"/>
          <p:nvPr>
            <p:ph idx="14" type="subTitle"/>
          </p:nvPr>
        </p:nvSpPr>
        <p:spPr>
          <a:xfrm>
            <a:off x="6591160" y="3414664"/>
            <a:ext cx="1585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34" name="Google Shape;234;p14"/>
          <p:cNvSpPr txBox="1"/>
          <p:nvPr>
            <p:ph idx="15" type="subTitle"/>
          </p:nvPr>
        </p:nvSpPr>
        <p:spPr>
          <a:xfrm>
            <a:off x="6591160" y="3097389"/>
            <a:ext cx="1585200" cy="3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grpSp>
        <p:nvGrpSpPr>
          <p:cNvPr id="235" name="Google Shape;235;p14"/>
          <p:cNvGrpSpPr/>
          <p:nvPr/>
        </p:nvGrpSpPr>
        <p:grpSpPr>
          <a:xfrm flipH="1" rot="5400000">
            <a:off x="8369867" y="516792"/>
            <a:ext cx="1550412" cy="516832"/>
            <a:chOff x="-1171" y="-257083"/>
            <a:chExt cx="1550412" cy="516832"/>
          </a:xfrm>
        </p:grpSpPr>
        <p:sp>
          <p:nvSpPr>
            <p:cNvPr id="236" name="Google Shape;236;p14"/>
            <p:cNvSpPr/>
            <p:nvPr/>
          </p:nvSpPr>
          <p:spPr>
            <a:xfrm rot="-5400000">
              <a:off x="-1180" y="-257072"/>
              <a:ext cx="516831" cy="516812"/>
            </a:xfrm>
            <a:custGeom>
              <a:rect b="b" l="l" r="r" t="t"/>
              <a:pathLst>
                <a:path extrusionOk="0" h="28080" w="28081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73A9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 rot="-5400000">
              <a:off x="78155" y="-177737"/>
              <a:ext cx="358161" cy="358161"/>
            </a:xfrm>
            <a:custGeom>
              <a:rect b="b" l="l" r="r" t="t"/>
              <a:pathLst>
                <a:path extrusionOk="0" h="19460" w="1946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 rot="-5400000">
              <a:off x="515620" y="-257073"/>
              <a:ext cx="516831" cy="516812"/>
            </a:xfrm>
            <a:custGeom>
              <a:rect b="b" l="l" r="r" t="t"/>
              <a:pathLst>
                <a:path extrusionOk="0" h="28080" w="28081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EBCC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 rot="-5400000">
              <a:off x="594955" y="-177739"/>
              <a:ext cx="358161" cy="358161"/>
            </a:xfrm>
            <a:custGeom>
              <a:rect b="b" l="l" r="r" t="t"/>
              <a:pathLst>
                <a:path extrusionOk="0" h="19460" w="1946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 rot="-5400000">
              <a:off x="1032420" y="-257073"/>
              <a:ext cx="516831" cy="516812"/>
            </a:xfrm>
            <a:custGeom>
              <a:rect b="b" l="l" r="r" t="t"/>
              <a:pathLst>
                <a:path extrusionOk="0" h="28080" w="28081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75C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 rot="-5400000">
              <a:off x="1111755" y="-177739"/>
              <a:ext cx="358161" cy="358161"/>
            </a:xfrm>
            <a:custGeom>
              <a:rect b="b" l="l" r="r" t="t"/>
              <a:pathLst>
                <a:path extrusionOk="0" h="19460" w="1946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2" name="Google Shape;242;p14"/>
          <p:cNvGrpSpPr/>
          <p:nvPr/>
        </p:nvGrpSpPr>
        <p:grpSpPr>
          <a:xfrm flipH="1" rot="5400000">
            <a:off x="-779839" y="4109867"/>
            <a:ext cx="1550412" cy="516832"/>
            <a:chOff x="-1171" y="-257083"/>
            <a:chExt cx="1550412" cy="516832"/>
          </a:xfrm>
        </p:grpSpPr>
        <p:sp>
          <p:nvSpPr>
            <p:cNvPr id="243" name="Google Shape;243;p14"/>
            <p:cNvSpPr/>
            <p:nvPr/>
          </p:nvSpPr>
          <p:spPr>
            <a:xfrm rot="-5400000">
              <a:off x="-1180" y="-257072"/>
              <a:ext cx="516831" cy="516812"/>
            </a:xfrm>
            <a:custGeom>
              <a:rect b="b" l="l" r="r" t="t"/>
              <a:pathLst>
                <a:path extrusionOk="0" h="28080" w="28081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73A9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 rot="-5400000">
              <a:off x="78155" y="-177737"/>
              <a:ext cx="358161" cy="358161"/>
            </a:xfrm>
            <a:custGeom>
              <a:rect b="b" l="l" r="r" t="t"/>
              <a:pathLst>
                <a:path extrusionOk="0" h="19460" w="1946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 rot="-5400000">
              <a:off x="515620" y="-257073"/>
              <a:ext cx="516831" cy="516812"/>
            </a:xfrm>
            <a:custGeom>
              <a:rect b="b" l="l" r="r" t="t"/>
              <a:pathLst>
                <a:path extrusionOk="0" h="28080" w="28081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EBCC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 rot="-5400000">
              <a:off x="594955" y="-177739"/>
              <a:ext cx="358161" cy="358161"/>
            </a:xfrm>
            <a:custGeom>
              <a:rect b="b" l="l" r="r" t="t"/>
              <a:pathLst>
                <a:path extrusionOk="0" h="19460" w="1946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 rot="-5400000">
              <a:off x="1032420" y="-257073"/>
              <a:ext cx="516831" cy="516812"/>
            </a:xfrm>
            <a:custGeom>
              <a:rect b="b" l="l" r="r" t="t"/>
              <a:pathLst>
                <a:path extrusionOk="0" h="28080" w="28081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75C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 rot="-5400000">
              <a:off x="1111755" y="-177739"/>
              <a:ext cx="358161" cy="358161"/>
            </a:xfrm>
            <a:custGeom>
              <a:rect b="b" l="l" r="r" t="t"/>
              <a:pathLst>
                <a:path extrusionOk="0" h="19460" w="1946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bg>
      <p:bgPr>
        <a:solidFill>
          <a:schemeClr val="lt2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"/>
          <p:cNvSpPr txBox="1"/>
          <p:nvPr>
            <p:ph type="title"/>
          </p:nvPr>
        </p:nvSpPr>
        <p:spPr>
          <a:xfrm>
            <a:off x="720000" y="540000"/>
            <a:ext cx="77001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1" name="Google Shape;251;p15"/>
          <p:cNvSpPr txBox="1"/>
          <p:nvPr>
            <p:ph hasCustomPrompt="1" idx="2" type="title"/>
          </p:nvPr>
        </p:nvSpPr>
        <p:spPr>
          <a:xfrm>
            <a:off x="814575" y="1502959"/>
            <a:ext cx="923700" cy="84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2" name="Google Shape;252;p15"/>
          <p:cNvSpPr txBox="1"/>
          <p:nvPr>
            <p:ph idx="1" type="subTitle"/>
          </p:nvPr>
        </p:nvSpPr>
        <p:spPr>
          <a:xfrm>
            <a:off x="1985925" y="1437209"/>
            <a:ext cx="2524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Reem Kufi"/>
                <a:ea typeface="Reem Kufi"/>
                <a:cs typeface="Reem Kufi"/>
                <a:sym typeface="Reem Kufi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53" name="Google Shape;253;p15"/>
          <p:cNvSpPr txBox="1"/>
          <p:nvPr>
            <p:ph idx="3" type="subTitle"/>
          </p:nvPr>
        </p:nvSpPr>
        <p:spPr>
          <a:xfrm>
            <a:off x="1985925" y="1732484"/>
            <a:ext cx="22857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54" name="Google Shape;254;p15"/>
          <p:cNvSpPr txBox="1"/>
          <p:nvPr>
            <p:ph hasCustomPrompt="1" idx="4" type="title"/>
          </p:nvPr>
        </p:nvSpPr>
        <p:spPr>
          <a:xfrm>
            <a:off x="814575" y="2865034"/>
            <a:ext cx="923700" cy="84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5" name="Google Shape;255;p15"/>
          <p:cNvSpPr txBox="1"/>
          <p:nvPr>
            <p:ph idx="5" type="subTitle"/>
          </p:nvPr>
        </p:nvSpPr>
        <p:spPr>
          <a:xfrm>
            <a:off x="1985925" y="2799284"/>
            <a:ext cx="2524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56" name="Google Shape;256;p15"/>
          <p:cNvSpPr txBox="1"/>
          <p:nvPr>
            <p:ph idx="6" type="subTitle"/>
          </p:nvPr>
        </p:nvSpPr>
        <p:spPr>
          <a:xfrm>
            <a:off x="1985925" y="3094559"/>
            <a:ext cx="22857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57" name="Google Shape;257;p15"/>
          <p:cNvSpPr txBox="1"/>
          <p:nvPr>
            <p:ph hasCustomPrompt="1" idx="7" type="title"/>
          </p:nvPr>
        </p:nvSpPr>
        <p:spPr>
          <a:xfrm>
            <a:off x="4633875" y="1502959"/>
            <a:ext cx="923700" cy="84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8" name="Google Shape;258;p15"/>
          <p:cNvSpPr txBox="1"/>
          <p:nvPr>
            <p:ph idx="8" type="subTitle"/>
          </p:nvPr>
        </p:nvSpPr>
        <p:spPr>
          <a:xfrm>
            <a:off x="5805225" y="1437209"/>
            <a:ext cx="2524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59" name="Google Shape;259;p15"/>
          <p:cNvSpPr txBox="1"/>
          <p:nvPr>
            <p:ph idx="9" type="subTitle"/>
          </p:nvPr>
        </p:nvSpPr>
        <p:spPr>
          <a:xfrm>
            <a:off x="5805225" y="1732484"/>
            <a:ext cx="22857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60" name="Google Shape;260;p15"/>
          <p:cNvSpPr txBox="1"/>
          <p:nvPr>
            <p:ph hasCustomPrompt="1" idx="13" type="title"/>
          </p:nvPr>
        </p:nvSpPr>
        <p:spPr>
          <a:xfrm>
            <a:off x="4633875" y="2865034"/>
            <a:ext cx="923700" cy="84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1" name="Google Shape;261;p15"/>
          <p:cNvSpPr txBox="1"/>
          <p:nvPr>
            <p:ph idx="14" type="subTitle"/>
          </p:nvPr>
        </p:nvSpPr>
        <p:spPr>
          <a:xfrm>
            <a:off x="5805225" y="2799284"/>
            <a:ext cx="2524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62" name="Google Shape;262;p15"/>
          <p:cNvSpPr txBox="1"/>
          <p:nvPr>
            <p:ph idx="15" type="subTitle"/>
          </p:nvPr>
        </p:nvSpPr>
        <p:spPr>
          <a:xfrm>
            <a:off x="5805225" y="3094559"/>
            <a:ext cx="22857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grpSp>
        <p:nvGrpSpPr>
          <p:cNvPr id="263" name="Google Shape;263;p15"/>
          <p:cNvGrpSpPr/>
          <p:nvPr/>
        </p:nvGrpSpPr>
        <p:grpSpPr>
          <a:xfrm flipH="1" rot="5400000">
            <a:off x="8369867" y="516792"/>
            <a:ext cx="1550412" cy="516832"/>
            <a:chOff x="-1171" y="-257083"/>
            <a:chExt cx="1550412" cy="516832"/>
          </a:xfrm>
        </p:grpSpPr>
        <p:sp>
          <p:nvSpPr>
            <p:cNvPr id="264" name="Google Shape;264;p15"/>
            <p:cNvSpPr/>
            <p:nvPr/>
          </p:nvSpPr>
          <p:spPr>
            <a:xfrm rot="-5400000">
              <a:off x="-1180" y="-257072"/>
              <a:ext cx="516831" cy="516812"/>
            </a:xfrm>
            <a:custGeom>
              <a:rect b="b" l="l" r="r" t="t"/>
              <a:pathLst>
                <a:path extrusionOk="0" h="28080" w="28081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73A9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5"/>
            <p:cNvSpPr/>
            <p:nvPr/>
          </p:nvSpPr>
          <p:spPr>
            <a:xfrm rot="-5400000">
              <a:off x="78155" y="-177737"/>
              <a:ext cx="358161" cy="358161"/>
            </a:xfrm>
            <a:custGeom>
              <a:rect b="b" l="l" r="r" t="t"/>
              <a:pathLst>
                <a:path extrusionOk="0" h="19460" w="1946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5"/>
            <p:cNvSpPr/>
            <p:nvPr/>
          </p:nvSpPr>
          <p:spPr>
            <a:xfrm rot="-5400000">
              <a:off x="515620" y="-257073"/>
              <a:ext cx="516831" cy="516812"/>
            </a:xfrm>
            <a:custGeom>
              <a:rect b="b" l="l" r="r" t="t"/>
              <a:pathLst>
                <a:path extrusionOk="0" h="28080" w="28081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EBCC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5"/>
            <p:cNvSpPr/>
            <p:nvPr/>
          </p:nvSpPr>
          <p:spPr>
            <a:xfrm rot="-5400000">
              <a:off x="594955" y="-177739"/>
              <a:ext cx="358161" cy="358161"/>
            </a:xfrm>
            <a:custGeom>
              <a:rect b="b" l="l" r="r" t="t"/>
              <a:pathLst>
                <a:path extrusionOk="0" h="19460" w="1946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5"/>
            <p:cNvSpPr/>
            <p:nvPr/>
          </p:nvSpPr>
          <p:spPr>
            <a:xfrm rot="-5400000">
              <a:off x="1032420" y="-257073"/>
              <a:ext cx="516831" cy="516812"/>
            </a:xfrm>
            <a:custGeom>
              <a:rect b="b" l="l" r="r" t="t"/>
              <a:pathLst>
                <a:path extrusionOk="0" h="28080" w="28081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75C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5"/>
            <p:cNvSpPr/>
            <p:nvPr/>
          </p:nvSpPr>
          <p:spPr>
            <a:xfrm rot="-5400000">
              <a:off x="1111755" y="-177739"/>
              <a:ext cx="358161" cy="358161"/>
            </a:xfrm>
            <a:custGeom>
              <a:rect b="b" l="l" r="r" t="t"/>
              <a:pathLst>
                <a:path extrusionOk="0" h="19460" w="1946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" name="Google Shape;270;p15"/>
          <p:cNvGrpSpPr/>
          <p:nvPr/>
        </p:nvGrpSpPr>
        <p:grpSpPr>
          <a:xfrm flipH="1" rot="5400000">
            <a:off x="-779839" y="4109867"/>
            <a:ext cx="1550412" cy="516832"/>
            <a:chOff x="-1171" y="-257083"/>
            <a:chExt cx="1550412" cy="516832"/>
          </a:xfrm>
        </p:grpSpPr>
        <p:sp>
          <p:nvSpPr>
            <p:cNvPr id="271" name="Google Shape;271;p15"/>
            <p:cNvSpPr/>
            <p:nvPr/>
          </p:nvSpPr>
          <p:spPr>
            <a:xfrm rot="-5400000">
              <a:off x="-1180" y="-257072"/>
              <a:ext cx="516831" cy="516812"/>
            </a:xfrm>
            <a:custGeom>
              <a:rect b="b" l="l" r="r" t="t"/>
              <a:pathLst>
                <a:path extrusionOk="0" h="28080" w="28081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73A9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5"/>
            <p:cNvSpPr/>
            <p:nvPr/>
          </p:nvSpPr>
          <p:spPr>
            <a:xfrm rot="-5400000">
              <a:off x="78155" y="-177737"/>
              <a:ext cx="358161" cy="358161"/>
            </a:xfrm>
            <a:custGeom>
              <a:rect b="b" l="l" r="r" t="t"/>
              <a:pathLst>
                <a:path extrusionOk="0" h="19460" w="1946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5"/>
            <p:cNvSpPr/>
            <p:nvPr/>
          </p:nvSpPr>
          <p:spPr>
            <a:xfrm rot="-5400000">
              <a:off x="515620" y="-257073"/>
              <a:ext cx="516831" cy="516812"/>
            </a:xfrm>
            <a:custGeom>
              <a:rect b="b" l="l" r="r" t="t"/>
              <a:pathLst>
                <a:path extrusionOk="0" h="28080" w="28081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EBCC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5"/>
            <p:cNvSpPr/>
            <p:nvPr/>
          </p:nvSpPr>
          <p:spPr>
            <a:xfrm rot="-5400000">
              <a:off x="594955" y="-177739"/>
              <a:ext cx="358161" cy="358161"/>
            </a:xfrm>
            <a:custGeom>
              <a:rect b="b" l="l" r="r" t="t"/>
              <a:pathLst>
                <a:path extrusionOk="0" h="19460" w="1946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5"/>
            <p:cNvSpPr/>
            <p:nvPr/>
          </p:nvSpPr>
          <p:spPr>
            <a:xfrm rot="-5400000">
              <a:off x="1032420" y="-257073"/>
              <a:ext cx="516831" cy="516812"/>
            </a:xfrm>
            <a:custGeom>
              <a:rect b="b" l="l" r="r" t="t"/>
              <a:pathLst>
                <a:path extrusionOk="0" h="28080" w="28081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75C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5"/>
            <p:cNvSpPr/>
            <p:nvPr/>
          </p:nvSpPr>
          <p:spPr>
            <a:xfrm rot="-5400000">
              <a:off x="1111755" y="-177739"/>
              <a:ext cx="358161" cy="358161"/>
            </a:xfrm>
            <a:custGeom>
              <a:rect b="b" l="l" r="r" t="t"/>
              <a:pathLst>
                <a:path extrusionOk="0" h="19460" w="1946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bg>
      <p:bgPr>
        <a:solidFill>
          <a:schemeClr val="lt2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6"/>
          <p:cNvSpPr txBox="1"/>
          <p:nvPr>
            <p:ph type="title"/>
          </p:nvPr>
        </p:nvSpPr>
        <p:spPr>
          <a:xfrm>
            <a:off x="720000" y="540000"/>
            <a:ext cx="77001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9" name="Google Shape;279;p16"/>
          <p:cNvSpPr txBox="1"/>
          <p:nvPr>
            <p:ph idx="1" type="subTitle"/>
          </p:nvPr>
        </p:nvSpPr>
        <p:spPr>
          <a:xfrm>
            <a:off x="2139567" y="2039250"/>
            <a:ext cx="228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80" name="Google Shape;280;p16"/>
          <p:cNvSpPr txBox="1"/>
          <p:nvPr>
            <p:ph idx="2" type="subTitle"/>
          </p:nvPr>
        </p:nvSpPr>
        <p:spPr>
          <a:xfrm>
            <a:off x="5997192" y="2039250"/>
            <a:ext cx="228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81" name="Google Shape;281;p16"/>
          <p:cNvSpPr txBox="1"/>
          <p:nvPr>
            <p:ph idx="3" type="subTitle"/>
          </p:nvPr>
        </p:nvSpPr>
        <p:spPr>
          <a:xfrm>
            <a:off x="4068367" y="3515625"/>
            <a:ext cx="228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grpSp>
        <p:nvGrpSpPr>
          <p:cNvPr id="282" name="Google Shape;282;p16"/>
          <p:cNvGrpSpPr/>
          <p:nvPr/>
        </p:nvGrpSpPr>
        <p:grpSpPr>
          <a:xfrm flipH="1" rot="5400000">
            <a:off x="8369867" y="516792"/>
            <a:ext cx="1550412" cy="516832"/>
            <a:chOff x="-1171" y="-257083"/>
            <a:chExt cx="1550412" cy="516832"/>
          </a:xfrm>
        </p:grpSpPr>
        <p:sp>
          <p:nvSpPr>
            <p:cNvPr id="283" name="Google Shape;283;p16"/>
            <p:cNvSpPr/>
            <p:nvPr/>
          </p:nvSpPr>
          <p:spPr>
            <a:xfrm rot="-5400000">
              <a:off x="-1180" y="-257072"/>
              <a:ext cx="516831" cy="516812"/>
            </a:xfrm>
            <a:custGeom>
              <a:rect b="b" l="l" r="r" t="t"/>
              <a:pathLst>
                <a:path extrusionOk="0" h="28080" w="28081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73A9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 rot="-5400000">
              <a:off x="78155" y="-177737"/>
              <a:ext cx="358161" cy="358161"/>
            </a:xfrm>
            <a:custGeom>
              <a:rect b="b" l="l" r="r" t="t"/>
              <a:pathLst>
                <a:path extrusionOk="0" h="19460" w="1946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 rot="-5400000">
              <a:off x="515620" y="-257073"/>
              <a:ext cx="516831" cy="516812"/>
            </a:xfrm>
            <a:custGeom>
              <a:rect b="b" l="l" r="r" t="t"/>
              <a:pathLst>
                <a:path extrusionOk="0" h="28080" w="28081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EBCC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 rot="-5400000">
              <a:off x="594955" y="-177739"/>
              <a:ext cx="358161" cy="358161"/>
            </a:xfrm>
            <a:custGeom>
              <a:rect b="b" l="l" r="r" t="t"/>
              <a:pathLst>
                <a:path extrusionOk="0" h="19460" w="1946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 rot="-5400000">
              <a:off x="1032420" y="-257073"/>
              <a:ext cx="516831" cy="516812"/>
            </a:xfrm>
            <a:custGeom>
              <a:rect b="b" l="l" r="r" t="t"/>
              <a:pathLst>
                <a:path extrusionOk="0" h="28080" w="28081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75C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 rot="-5400000">
              <a:off x="1111755" y="-177739"/>
              <a:ext cx="358161" cy="358161"/>
            </a:xfrm>
            <a:custGeom>
              <a:rect b="b" l="l" r="r" t="t"/>
              <a:pathLst>
                <a:path extrusionOk="0" h="19460" w="1946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9" name="Google Shape;289;p16"/>
          <p:cNvGrpSpPr/>
          <p:nvPr/>
        </p:nvGrpSpPr>
        <p:grpSpPr>
          <a:xfrm flipH="1" rot="5400000">
            <a:off x="-779839" y="4109867"/>
            <a:ext cx="1550412" cy="516832"/>
            <a:chOff x="-1171" y="-257083"/>
            <a:chExt cx="1550412" cy="516832"/>
          </a:xfrm>
        </p:grpSpPr>
        <p:sp>
          <p:nvSpPr>
            <p:cNvPr id="290" name="Google Shape;290;p16"/>
            <p:cNvSpPr/>
            <p:nvPr/>
          </p:nvSpPr>
          <p:spPr>
            <a:xfrm rot="-5400000">
              <a:off x="-1180" y="-257072"/>
              <a:ext cx="516831" cy="516812"/>
            </a:xfrm>
            <a:custGeom>
              <a:rect b="b" l="l" r="r" t="t"/>
              <a:pathLst>
                <a:path extrusionOk="0" h="28080" w="28081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73A9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 rot="-5400000">
              <a:off x="78155" y="-177737"/>
              <a:ext cx="358161" cy="358161"/>
            </a:xfrm>
            <a:custGeom>
              <a:rect b="b" l="l" r="r" t="t"/>
              <a:pathLst>
                <a:path extrusionOk="0" h="19460" w="1946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 rot="-5400000">
              <a:off x="515620" y="-257073"/>
              <a:ext cx="516831" cy="516812"/>
            </a:xfrm>
            <a:custGeom>
              <a:rect b="b" l="l" r="r" t="t"/>
              <a:pathLst>
                <a:path extrusionOk="0" h="28080" w="28081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EBCC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 rot="-5400000">
              <a:off x="594955" y="-177739"/>
              <a:ext cx="358161" cy="358161"/>
            </a:xfrm>
            <a:custGeom>
              <a:rect b="b" l="l" r="r" t="t"/>
              <a:pathLst>
                <a:path extrusionOk="0" h="19460" w="1946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 rot="-5400000">
              <a:off x="1032420" y="-257073"/>
              <a:ext cx="516831" cy="516812"/>
            </a:xfrm>
            <a:custGeom>
              <a:rect b="b" l="l" r="r" t="t"/>
              <a:pathLst>
                <a:path extrusionOk="0" h="28080" w="28081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75C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 rot="-5400000">
              <a:off x="1111755" y="-177739"/>
              <a:ext cx="358161" cy="358161"/>
            </a:xfrm>
            <a:custGeom>
              <a:rect b="b" l="l" r="r" t="t"/>
              <a:pathLst>
                <a:path extrusionOk="0" h="19460" w="1946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s">
  <p:cSld name="CUSTOM_5_1_1">
    <p:bg>
      <p:bgPr>
        <a:solidFill>
          <a:schemeClr val="lt2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7"/>
          <p:cNvSpPr txBox="1"/>
          <p:nvPr>
            <p:ph type="title"/>
          </p:nvPr>
        </p:nvSpPr>
        <p:spPr>
          <a:xfrm>
            <a:off x="720000" y="540000"/>
            <a:ext cx="77001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8" name="Google Shape;298;p17"/>
          <p:cNvSpPr txBox="1"/>
          <p:nvPr>
            <p:ph hasCustomPrompt="1" idx="2" type="title"/>
          </p:nvPr>
        </p:nvSpPr>
        <p:spPr>
          <a:xfrm>
            <a:off x="720000" y="2090925"/>
            <a:ext cx="1985400" cy="106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9" name="Google Shape;299;p17"/>
          <p:cNvSpPr txBox="1"/>
          <p:nvPr>
            <p:ph idx="1" type="subTitle"/>
          </p:nvPr>
        </p:nvSpPr>
        <p:spPr>
          <a:xfrm>
            <a:off x="721345" y="2862450"/>
            <a:ext cx="1985400" cy="4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17"/>
          <p:cNvSpPr txBox="1"/>
          <p:nvPr>
            <p:ph hasCustomPrompt="1" idx="3" type="title"/>
          </p:nvPr>
        </p:nvSpPr>
        <p:spPr>
          <a:xfrm>
            <a:off x="3578625" y="2090925"/>
            <a:ext cx="1985400" cy="106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01" name="Google Shape;301;p17"/>
          <p:cNvSpPr txBox="1"/>
          <p:nvPr>
            <p:ph idx="4" type="subTitle"/>
          </p:nvPr>
        </p:nvSpPr>
        <p:spPr>
          <a:xfrm>
            <a:off x="3579970" y="2862450"/>
            <a:ext cx="1985400" cy="4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17"/>
          <p:cNvSpPr txBox="1"/>
          <p:nvPr>
            <p:ph hasCustomPrompt="1" idx="5" type="title"/>
          </p:nvPr>
        </p:nvSpPr>
        <p:spPr>
          <a:xfrm>
            <a:off x="6437250" y="2090925"/>
            <a:ext cx="1985400" cy="106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03" name="Google Shape;303;p17"/>
          <p:cNvSpPr txBox="1"/>
          <p:nvPr>
            <p:ph idx="6" type="subTitle"/>
          </p:nvPr>
        </p:nvSpPr>
        <p:spPr>
          <a:xfrm>
            <a:off x="6438595" y="2862450"/>
            <a:ext cx="1985400" cy="4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17"/>
          <p:cNvSpPr/>
          <p:nvPr/>
        </p:nvSpPr>
        <p:spPr>
          <a:xfrm>
            <a:off x="-258882" y="0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3A9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7"/>
          <p:cNvSpPr/>
          <p:nvPr/>
        </p:nvSpPr>
        <p:spPr>
          <a:xfrm>
            <a:off x="-179556" y="79326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7"/>
          <p:cNvSpPr/>
          <p:nvPr/>
        </p:nvSpPr>
        <p:spPr>
          <a:xfrm>
            <a:off x="-258881" y="516800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EBCC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7"/>
          <p:cNvSpPr/>
          <p:nvPr/>
        </p:nvSpPr>
        <p:spPr>
          <a:xfrm>
            <a:off x="-179555" y="596125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7"/>
          <p:cNvSpPr/>
          <p:nvPr/>
        </p:nvSpPr>
        <p:spPr>
          <a:xfrm>
            <a:off x="-258881" y="1033600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5C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7"/>
          <p:cNvSpPr/>
          <p:nvPr/>
        </p:nvSpPr>
        <p:spPr>
          <a:xfrm>
            <a:off x="-179555" y="1112925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7"/>
          <p:cNvSpPr/>
          <p:nvPr/>
        </p:nvSpPr>
        <p:spPr>
          <a:xfrm flipH="1" rot="5400000">
            <a:off x="8627160" y="4887619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3A9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7"/>
          <p:cNvSpPr/>
          <p:nvPr/>
        </p:nvSpPr>
        <p:spPr>
          <a:xfrm flipH="1" rot="5400000">
            <a:off x="8706494" y="4966953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7"/>
          <p:cNvSpPr/>
          <p:nvPr/>
        </p:nvSpPr>
        <p:spPr>
          <a:xfrm flipH="1" rot="5400000">
            <a:off x="8110360" y="4887617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EBCC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7"/>
          <p:cNvSpPr/>
          <p:nvPr/>
        </p:nvSpPr>
        <p:spPr>
          <a:xfrm flipH="1" rot="5400000">
            <a:off x="8189694" y="4966952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7"/>
          <p:cNvSpPr/>
          <p:nvPr/>
        </p:nvSpPr>
        <p:spPr>
          <a:xfrm flipH="1" rot="5400000">
            <a:off x="7593560" y="4887617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5C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7"/>
          <p:cNvSpPr/>
          <p:nvPr/>
        </p:nvSpPr>
        <p:spPr>
          <a:xfrm flipH="1" rot="5400000">
            <a:off x="7672895" y="4966952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7"/>
          <p:cNvSpPr/>
          <p:nvPr/>
        </p:nvSpPr>
        <p:spPr>
          <a:xfrm rot="5400000">
            <a:off x="515620" y="4887615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3A9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7"/>
          <p:cNvSpPr/>
          <p:nvPr/>
        </p:nvSpPr>
        <p:spPr>
          <a:xfrm rot="5400000">
            <a:off x="594955" y="4966932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7"/>
          <p:cNvSpPr/>
          <p:nvPr/>
        </p:nvSpPr>
        <p:spPr>
          <a:xfrm rot="5400000">
            <a:off x="-1180" y="4887617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5C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7"/>
          <p:cNvSpPr/>
          <p:nvPr/>
        </p:nvSpPr>
        <p:spPr>
          <a:xfrm rot="5400000">
            <a:off x="78155" y="4966933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7"/>
          <p:cNvSpPr/>
          <p:nvPr/>
        </p:nvSpPr>
        <p:spPr>
          <a:xfrm rot="5400000">
            <a:off x="8627160" y="-258944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3A9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7"/>
          <p:cNvSpPr/>
          <p:nvPr/>
        </p:nvSpPr>
        <p:spPr>
          <a:xfrm rot="5400000">
            <a:off x="8706494" y="-179627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7"/>
          <p:cNvSpPr/>
          <p:nvPr/>
        </p:nvSpPr>
        <p:spPr>
          <a:xfrm rot="5400000">
            <a:off x="8110360" y="-258942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5C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7"/>
          <p:cNvSpPr/>
          <p:nvPr/>
        </p:nvSpPr>
        <p:spPr>
          <a:xfrm rot="5400000">
            <a:off x="8189695" y="-179626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bg>
      <p:bgPr>
        <a:solidFill>
          <a:schemeClr val="lt2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8"/>
          <p:cNvSpPr txBox="1"/>
          <p:nvPr>
            <p:ph type="title"/>
          </p:nvPr>
        </p:nvSpPr>
        <p:spPr>
          <a:xfrm>
            <a:off x="720000" y="540000"/>
            <a:ext cx="77001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6" name="Google Shape;326;p18"/>
          <p:cNvSpPr txBox="1"/>
          <p:nvPr>
            <p:ph idx="1" type="subTitle"/>
          </p:nvPr>
        </p:nvSpPr>
        <p:spPr>
          <a:xfrm>
            <a:off x="1965739" y="1810650"/>
            <a:ext cx="228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327" name="Google Shape;327;p18"/>
          <p:cNvSpPr txBox="1"/>
          <p:nvPr>
            <p:ph idx="2" type="subTitle"/>
          </p:nvPr>
        </p:nvSpPr>
        <p:spPr>
          <a:xfrm>
            <a:off x="5594764" y="1810650"/>
            <a:ext cx="228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328" name="Google Shape;328;p18"/>
          <p:cNvSpPr txBox="1"/>
          <p:nvPr>
            <p:ph idx="3" type="subTitle"/>
          </p:nvPr>
        </p:nvSpPr>
        <p:spPr>
          <a:xfrm>
            <a:off x="1965739" y="1493375"/>
            <a:ext cx="2285700" cy="3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29" name="Google Shape;329;p18"/>
          <p:cNvSpPr txBox="1"/>
          <p:nvPr>
            <p:ph idx="4" type="subTitle"/>
          </p:nvPr>
        </p:nvSpPr>
        <p:spPr>
          <a:xfrm>
            <a:off x="5594764" y="1493375"/>
            <a:ext cx="2285700" cy="3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30" name="Google Shape;330;p18"/>
          <p:cNvSpPr txBox="1"/>
          <p:nvPr>
            <p:ph idx="5" type="subTitle"/>
          </p:nvPr>
        </p:nvSpPr>
        <p:spPr>
          <a:xfrm>
            <a:off x="1965739" y="3401325"/>
            <a:ext cx="228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331" name="Google Shape;331;p18"/>
          <p:cNvSpPr txBox="1"/>
          <p:nvPr>
            <p:ph idx="6" type="subTitle"/>
          </p:nvPr>
        </p:nvSpPr>
        <p:spPr>
          <a:xfrm>
            <a:off x="5594764" y="3401325"/>
            <a:ext cx="228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332" name="Google Shape;332;p18"/>
          <p:cNvSpPr txBox="1"/>
          <p:nvPr>
            <p:ph idx="7" type="subTitle"/>
          </p:nvPr>
        </p:nvSpPr>
        <p:spPr>
          <a:xfrm>
            <a:off x="1965739" y="3084050"/>
            <a:ext cx="2285700" cy="3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33" name="Google Shape;333;p18"/>
          <p:cNvSpPr txBox="1"/>
          <p:nvPr>
            <p:ph idx="8" type="subTitle"/>
          </p:nvPr>
        </p:nvSpPr>
        <p:spPr>
          <a:xfrm>
            <a:off x="5594764" y="3084050"/>
            <a:ext cx="2285700" cy="3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grpSp>
        <p:nvGrpSpPr>
          <p:cNvPr id="334" name="Google Shape;334;p18"/>
          <p:cNvGrpSpPr/>
          <p:nvPr/>
        </p:nvGrpSpPr>
        <p:grpSpPr>
          <a:xfrm flipH="1" rot="5400000">
            <a:off x="8369867" y="516792"/>
            <a:ext cx="1550412" cy="516832"/>
            <a:chOff x="-1171" y="-257083"/>
            <a:chExt cx="1550412" cy="516832"/>
          </a:xfrm>
        </p:grpSpPr>
        <p:sp>
          <p:nvSpPr>
            <p:cNvPr id="335" name="Google Shape;335;p18"/>
            <p:cNvSpPr/>
            <p:nvPr/>
          </p:nvSpPr>
          <p:spPr>
            <a:xfrm rot="-5400000">
              <a:off x="-1180" y="-257072"/>
              <a:ext cx="516831" cy="516812"/>
            </a:xfrm>
            <a:custGeom>
              <a:rect b="b" l="l" r="r" t="t"/>
              <a:pathLst>
                <a:path extrusionOk="0" h="28080" w="28081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73A9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8"/>
            <p:cNvSpPr/>
            <p:nvPr/>
          </p:nvSpPr>
          <p:spPr>
            <a:xfrm rot="-5400000">
              <a:off x="78155" y="-177737"/>
              <a:ext cx="358161" cy="358161"/>
            </a:xfrm>
            <a:custGeom>
              <a:rect b="b" l="l" r="r" t="t"/>
              <a:pathLst>
                <a:path extrusionOk="0" h="19460" w="1946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8"/>
            <p:cNvSpPr/>
            <p:nvPr/>
          </p:nvSpPr>
          <p:spPr>
            <a:xfrm rot="-5400000">
              <a:off x="515620" y="-257073"/>
              <a:ext cx="516831" cy="516812"/>
            </a:xfrm>
            <a:custGeom>
              <a:rect b="b" l="l" r="r" t="t"/>
              <a:pathLst>
                <a:path extrusionOk="0" h="28080" w="28081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EBCC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8"/>
            <p:cNvSpPr/>
            <p:nvPr/>
          </p:nvSpPr>
          <p:spPr>
            <a:xfrm rot="-5400000">
              <a:off x="594955" y="-177739"/>
              <a:ext cx="358161" cy="358161"/>
            </a:xfrm>
            <a:custGeom>
              <a:rect b="b" l="l" r="r" t="t"/>
              <a:pathLst>
                <a:path extrusionOk="0" h="19460" w="1946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8"/>
            <p:cNvSpPr/>
            <p:nvPr/>
          </p:nvSpPr>
          <p:spPr>
            <a:xfrm rot="-5400000">
              <a:off x="1032420" y="-257073"/>
              <a:ext cx="516831" cy="516812"/>
            </a:xfrm>
            <a:custGeom>
              <a:rect b="b" l="l" r="r" t="t"/>
              <a:pathLst>
                <a:path extrusionOk="0" h="28080" w="28081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75C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8"/>
            <p:cNvSpPr/>
            <p:nvPr/>
          </p:nvSpPr>
          <p:spPr>
            <a:xfrm rot="-5400000">
              <a:off x="1111755" y="-177739"/>
              <a:ext cx="358161" cy="358161"/>
            </a:xfrm>
            <a:custGeom>
              <a:rect b="b" l="l" r="r" t="t"/>
              <a:pathLst>
                <a:path extrusionOk="0" h="19460" w="1946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1" name="Google Shape;341;p18"/>
          <p:cNvGrpSpPr/>
          <p:nvPr/>
        </p:nvGrpSpPr>
        <p:grpSpPr>
          <a:xfrm flipH="1" rot="5400000">
            <a:off x="-779839" y="4109867"/>
            <a:ext cx="1550412" cy="516832"/>
            <a:chOff x="-1171" y="-257083"/>
            <a:chExt cx="1550412" cy="516832"/>
          </a:xfrm>
        </p:grpSpPr>
        <p:sp>
          <p:nvSpPr>
            <p:cNvPr id="342" name="Google Shape;342;p18"/>
            <p:cNvSpPr/>
            <p:nvPr/>
          </p:nvSpPr>
          <p:spPr>
            <a:xfrm rot="-5400000">
              <a:off x="-1180" y="-257072"/>
              <a:ext cx="516831" cy="516812"/>
            </a:xfrm>
            <a:custGeom>
              <a:rect b="b" l="l" r="r" t="t"/>
              <a:pathLst>
                <a:path extrusionOk="0" h="28080" w="28081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73A9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8"/>
            <p:cNvSpPr/>
            <p:nvPr/>
          </p:nvSpPr>
          <p:spPr>
            <a:xfrm rot="-5400000">
              <a:off x="78155" y="-177737"/>
              <a:ext cx="358161" cy="358161"/>
            </a:xfrm>
            <a:custGeom>
              <a:rect b="b" l="l" r="r" t="t"/>
              <a:pathLst>
                <a:path extrusionOk="0" h="19460" w="1946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8"/>
            <p:cNvSpPr/>
            <p:nvPr/>
          </p:nvSpPr>
          <p:spPr>
            <a:xfrm rot="-5400000">
              <a:off x="515620" y="-257073"/>
              <a:ext cx="516831" cy="516812"/>
            </a:xfrm>
            <a:custGeom>
              <a:rect b="b" l="l" r="r" t="t"/>
              <a:pathLst>
                <a:path extrusionOk="0" h="28080" w="28081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EBCC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8"/>
            <p:cNvSpPr/>
            <p:nvPr/>
          </p:nvSpPr>
          <p:spPr>
            <a:xfrm rot="-5400000">
              <a:off x="594955" y="-177739"/>
              <a:ext cx="358161" cy="358161"/>
            </a:xfrm>
            <a:custGeom>
              <a:rect b="b" l="l" r="r" t="t"/>
              <a:pathLst>
                <a:path extrusionOk="0" h="19460" w="1946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8"/>
            <p:cNvSpPr/>
            <p:nvPr/>
          </p:nvSpPr>
          <p:spPr>
            <a:xfrm rot="-5400000">
              <a:off x="1032420" y="-257073"/>
              <a:ext cx="516831" cy="516812"/>
            </a:xfrm>
            <a:custGeom>
              <a:rect b="b" l="l" r="r" t="t"/>
              <a:pathLst>
                <a:path extrusionOk="0" h="28080" w="28081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75C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8"/>
            <p:cNvSpPr/>
            <p:nvPr/>
          </p:nvSpPr>
          <p:spPr>
            <a:xfrm rot="-5400000">
              <a:off x="1111755" y="-177739"/>
              <a:ext cx="358161" cy="358161"/>
            </a:xfrm>
            <a:custGeom>
              <a:rect b="b" l="l" r="r" t="t"/>
              <a:pathLst>
                <a:path extrusionOk="0" h="19460" w="1946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6">
    <p:bg>
      <p:bgPr>
        <a:solidFill>
          <a:schemeClr val="lt2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9"/>
          <p:cNvSpPr txBox="1"/>
          <p:nvPr>
            <p:ph type="title"/>
          </p:nvPr>
        </p:nvSpPr>
        <p:spPr>
          <a:xfrm>
            <a:off x="2646000" y="545975"/>
            <a:ext cx="3852000" cy="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0" name="Google Shape;350;p19"/>
          <p:cNvSpPr txBox="1"/>
          <p:nvPr/>
        </p:nvSpPr>
        <p:spPr>
          <a:xfrm>
            <a:off x="2295600" y="3555150"/>
            <a:ext cx="4552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CREDITS: This presentation template was created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including icons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and infographics &amp; images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1" name="Google Shape;351;p19"/>
          <p:cNvSpPr txBox="1"/>
          <p:nvPr>
            <p:ph idx="1" type="subTitle"/>
          </p:nvPr>
        </p:nvSpPr>
        <p:spPr>
          <a:xfrm>
            <a:off x="3101850" y="2258238"/>
            <a:ext cx="2940300" cy="110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19"/>
          <p:cNvSpPr/>
          <p:nvPr/>
        </p:nvSpPr>
        <p:spPr>
          <a:xfrm>
            <a:off x="-258882" y="0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3A9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9"/>
          <p:cNvSpPr/>
          <p:nvPr/>
        </p:nvSpPr>
        <p:spPr>
          <a:xfrm>
            <a:off x="-179556" y="79326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9"/>
          <p:cNvSpPr/>
          <p:nvPr/>
        </p:nvSpPr>
        <p:spPr>
          <a:xfrm>
            <a:off x="-258881" y="516800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EBCC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9"/>
          <p:cNvSpPr/>
          <p:nvPr/>
        </p:nvSpPr>
        <p:spPr>
          <a:xfrm>
            <a:off x="-179555" y="596125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9"/>
          <p:cNvSpPr/>
          <p:nvPr/>
        </p:nvSpPr>
        <p:spPr>
          <a:xfrm>
            <a:off x="-258881" y="1033600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5C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9"/>
          <p:cNvSpPr/>
          <p:nvPr/>
        </p:nvSpPr>
        <p:spPr>
          <a:xfrm>
            <a:off x="-179555" y="1112925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9"/>
          <p:cNvSpPr/>
          <p:nvPr/>
        </p:nvSpPr>
        <p:spPr>
          <a:xfrm flipH="1" rot="5400000">
            <a:off x="8627160" y="4887619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3A9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9"/>
          <p:cNvSpPr/>
          <p:nvPr/>
        </p:nvSpPr>
        <p:spPr>
          <a:xfrm flipH="1" rot="5400000">
            <a:off x="8706494" y="4966953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9"/>
          <p:cNvSpPr/>
          <p:nvPr/>
        </p:nvSpPr>
        <p:spPr>
          <a:xfrm flipH="1" rot="5400000">
            <a:off x="8110360" y="4887617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EBCC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9"/>
          <p:cNvSpPr/>
          <p:nvPr/>
        </p:nvSpPr>
        <p:spPr>
          <a:xfrm flipH="1" rot="5400000">
            <a:off x="8189694" y="4966952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9"/>
          <p:cNvSpPr/>
          <p:nvPr/>
        </p:nvSpPr>
        <p:spPr>
          <a:xfrm flipH="1" rot="5400000">
            <a:off x="7593560" y="4887617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5C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9"/>
          <p:cNvSpPr/>
          <p:nvPr/>
        </p:nvSpPr>
        <p:spPr>
          <a:xfrm flipH="1" rot="5400000">
            <a:off x="7672895" y="4966952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9"/>
          <p:cNvSpPr/>
          <p:nvPr/>
        </p:nvSpPr>
        <p:spPr>
          <a:xfrm rot="5400000">
            <a:off x="515620" y="4887615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3A9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9"/>
          <p:cNvSpPr/>
          <p:nvPr/>
        </p:nvSpPr>
        <p:spPr>
          <a:xfrm rot="5400000">
            <a:off x="594955" y="4966932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9"/>
          <p:cNvSpPr/>
          <p:nvPr/>
        </p:nvSpPr>
        <p:spPr>
          <a:xfrm rot="5400000">
            <a:off x="-1180" y="4887617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5C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9"/>
          <p:cNvSpPr/>
          <p:nvPr/>
        </p:nvSpPr>
        <p:spPr>
          <a:xfrm rot="5400000">
            <a:off x="78155" y="4966933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9"/>
          <p:cNvSpPr/>
          <p:nvPr/>
        </p:nvSpPr>
        <p:spPr>
          <a:xfrm rot="5400000">
            <a:off x="8627160" y="-258944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3A9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9"/>
          <p:cNvSpPr/>
          <p:nvPr/>
        </p:nvSpPr>
        <p:spPr>
          <a:xfrm rot="5400000">
            <a:off x="8706494" y="-179627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9"/>
          <p:cNvSpPr/>
          <p:nvPr/>
        </p:nvSpPr>
        <p:spPr>
          <a:xfrm rot="5400000">
            <a:off x="8110360" y="-258942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5C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9"/>
          <p:cNvSpPr/>
          <p:nvPr/>
        </p:nvSpPr>
        <p:spPr>
          <a:xfrm rot="5400000">
            <a:off x="8189695" y="-179626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_3_2">
    <p:bg>
      <p:bgPr>
        <a:solidFill>
          <a:schemeClr val="lt2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0"/>
          <p:cNvSpPr txBox="1"/>
          <p:nvPr>
            <p:ph type="title"/>
          </p:nvPr>
        </p:nvSpPr>
        <p:spPr>
          <a:xfrm>
            <a:off x="4867275" y="2695575"/>
            <a:ext cx="3556500" cy="19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2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hasCustomPrompt="1" type="title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" name="Google Shape;33;p3"/>
          <p:cNvSpPr txBox="1"/>
          <p:nvPr>
            <p:ph idx="2" type="title"/>
          </p:nvPr>
        </p:nvSpPr>
        <p:spPr>
          <a:xfrm>
            <a:off x="2343300" y="2406625"/>
            <a:ext cx="4457700" cy="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4" name="Google Shape;34;p3"/>
          <p:cNvSpPr txBox="1"/>
          <p:nvPr>
            <p:ph idx="1" type="subTitle"/>
          </p:nvPr>
        </p:nvSpPr>
        <p:spPr>
          <a:xfrm>
            <a:off x="2343300" y="2895900"/>
            <a:ext cx="4457700" cy="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5" name="Google Shape;35;p3"/>
          <p:cNvGrpSpPr/>
          <p:nvPr/>
        </p:nvGrpSpPr>
        <p:grpSpPr>
          <a:xfrm>
            <a:off x="-1171" y="-257083"/>
            <a:ext cx="1550412" cy="516832"/>
            <a:chOff x="-1171" y="-257083"/>
            <a:chExt cx="1550412" cy="516832"/>
          </a:xfrm>
        </p:grpSpPr>
        <p:sp>
          <p:nvSpPr>
            <p:cNvPr id="36" name="Google Shape;36;p3"/>
            <p:cNvSpPr/>
            <p:nvPr/>
          </p:nvSpPr>
          <p:spPr>
            <a:xfrm rot="-5400000">
              <a:off x="-1180" y="-257072"/>
              <a:ext cx="516831" cy="516812"/>
            </a:xfrm>
            <a:custGeom>
              <a:rect b="b" l="l" r="r" t="t"/>
              <a:pathLst>
                <a:path extrusionOk="0" h="28080" w="28081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73A9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-5400000">
              <a:off x="78155" y="-177737"/>
              <a:ext cx="358161" cy="358161"/>
            </a:xfrm>
            <a:custGeom>
              <a:rect b="b" l="l" r="r" t="t"/>
              <a:pathLst>
                <a:path extrusionOk="0" h="19460" w="1946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515620" y="-257073"/>
              <a:ext cx="516831" cy="516812"/>
            </a:xfrm>
            <a:custGeom>
              <a:rect b="b" l="l" r="r" t="t"/>
              <a:pathLst>
                <a:path extrusionOk="0" h="28080" w="28081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EBCC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-5400000">
              <a:off x="594955" y="-177739"/>
              <a:ext cx="358161" cy="358161"/>
            </a:xfrm>
            <a:custGeom>
              <a:rect b="b" l="l" r="r" t="t"/>
              <a:pathLst>
                <a:path extrusionOk="0" h="19460" w="1946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-5400000">
              <a:off x="1032420" y="-257073"/>
              <a:ext cx="516831" cy="516812"/>
            </a:xfrm>
            <a:custGeom>
              <a:rect b="b" l="l" r="r" t="t"/>
              <a:pathLst>
                <a:path extrusionOk="0" h="28080" w="28081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75C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rot="-5400000">
              <a:off x="1111755" y="-177739"/>
              <a:ext cx="358161" cy="358161"/>
            </a:xfrm>
            <a:custGeom>
              <a:rect b="b" l="l" r="r" t="t"/>
              <a:pathLst>
                <a:path extrusionOk="0" h="19460" w="1946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" name="Google Shape;42;p3"/>
          <p:cNvGrpSpPr/>
          <p:nvPr/>
        </p:nvGrpSpPr>
        <p:grpSpPr>
          <a:xfrm>
            <a:off x="7593579" y="4886417"/>
            <a:ext cx="1550412" cy="516832"/>
            <a:chOff x="-1171" y="-257083"/>
            <a:chExt cx="1550412" cy="516832"/>
          </a:xfrm>
        </p:grpSpPr>
        <p:sp>
          <p:nvSpPr>
            <p:cNvPr id="43" name="Google Shape;43;p3"/>
            <p:cNvSpPr/>
            <p:nvPr/>
          </p:nvSpPr>
          <p:spPr>
            <a:xfrm rot="-5400000">
              <a:off x="-1180" y="-257072"/>
              <a:ext cx="516831" cy="516812"/>
            </a:xfrm>
            <a:custGeom>
              <a:rect b="b" l="l" r="r" t="t"/>
              <a:pathLst>
                <a:path extrusionOk="0" h="28080" w="28081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73A9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 rot="-5400000">
              <a:off x="78155" y="-177737"/>
              <a:ext cx="358161" cy="358161"/>
            </a:xfrm>
            <a:custGeom>
              <a:rect b="b" l="l" r="r" t="t"/>
              <a:pathLst>
                <a:path extrusionOk="0" h="19460" w="1946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 rot="-5400000">
              <a:off x="515620" y="-257073"/>
              <a:ext cx="516831" cy="516812"/>
            </a:xfrm>
            <a:custGeom>
              <a:rect b="b" l="l" r="r" t="t"/>
              <a:pathLst>
                <a:path extrusionOk="0" h="28080" w="28081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EBCC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-5400000">
              <a:off x="594955" y="-177739"/>
              <a:ext cx="358161" cy="358161"/>
            </a:xfrm>
            <a:custGeom>
              <a:rect b="b" l="l" r="r" t="t"/>
              <a:pathLst>
                <a:path extrusionOk="0" h="19460" w="1946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 rot="-5400000">
              <a:off x="1032420" y="-257073"/>
              <a:ext cx="516831" cy="516812"/>
            </a:xfrm>
            <a:custGeom>
              <a:rect b="b" l="l" r="r" t="t"/>
              <a:pathLst>
                <a:path extrusionOk="0" h="28080" w="28081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75C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 rot="-5400000">
              <a:off x="1111755" y="-177739"/>
              <a:ext cx="358161" cy="358161"/>
            </a:xfrm>
            <a:custGeom>
              <a:rect b="b" l="l" r="r" t="t"/>
              <a:pathLst>
                <a:path extrusionOk="0" h="19460" w="1946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8">
    <p:bg>
      <p:bgPr>
        <a:solidFill>
          <a:schemeClr val="lt2"/>
        </a:soli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1"/>
          <p:cNvSpPr txBox="1"/>
          <p:nvPr>
            <p:ph type="ctrTitle"/>
          </p:nvPr>
        </p:nvSpPr>
        <p:spPr>
          <a:xfrm>
            <a:off x="3309900" y="542925"/>
            <a:ext cx="2524200" cy="6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76" name="Google Shape;376;p21"/>
          <p:cNvSpPr/>
          <p:nvPr/>
        </p:nvSpPr>
        <p:spPr>
          <a:xfrm>
            <a:off x="-258882" y="0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3A9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1"/>
          <p:cNvSpPr/>
          <p:nvPr/>
        </p:nvSpPr>
        <p:spPr>
          <a:xfrm>
            <a:off x="-179556" y="79326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1"/>
          <p:cNvSpPr/>
          <p:nvPr/>
        </p:nvSpPr>
        <p:spPr>
          <a:xfrm>
            <a:off x="-258881" y="516800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EBCC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1"/>
          <p:cNvSpPr/>
          <p:nvPr/>
        </p:nvSpPr>
        <p:spPr>
          <a:xfrm>
            <a:off x="-179555" y="596125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1"/>
          <p:cNvSpPr/>
          <p:nvPr/>
        </p:nvSpPr>
        <p:spPr>
          <a:xfrm>
            <a:off x="-258881" y="1033600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5C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1"/>
          <p:cNvSpPr/>
          <p:nvPr/>
        </p:nvSpPr>
        <p:spPr>
          <a:xfrm>
            <a:off x="-179555" y="1112925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1"/>
          <p:cNvSpPr/>
          <p:nvPr/>
        </p:nvSpPr>
        <p:spPr>
          <a:xfrm rot="5400000">
            <a:off x="8627160" y="-258944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3A9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1"/>
          <p:cNvSpPr/>
          <p:nvPr/>
        </p:nvSpPr>
        <p:spPr>
          <a:xfrm rot="5400000">
            <a:off x="8706494" y="-179627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1"/>
          <p:cNvSpPr/>
          <p:nvPr/>
        </p:nvSpPr>
        <p:spPr>
          <a:xfrm rot="5400000">
            <a:off x="8110360" y="-258942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5C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1"/>
          <p:cNvSpPr/>
          <p:nvPr/>
        </p:nvSpPr>
        <p:spPr>
          <a:xfrm rot="5400000">
            <a:off x="8189695" y="-179626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1"/>
          <p:cNvSpPr/>
          <p:nvPr/>
        </p:nvSpPr>
        <p:spPr>
          <a:xfrm flipH="1" rot="5400000">
            <a:off x="8627160" y="4887619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3A9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1"/>
          <p:cNvSpPr/>
          <p:nvPr/>
        </p:nvSpPr>
        <p:spPr>
          <a:xfrm flipH="1" rot="5400000">
            <a:off x="8706494" y="4966953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1"/>
          <p:cNvSpPr/>
          <p:nvPr/>
        </p:nvSpPr>
        <p:spPr>
          <a:xfrm flipH="1" rot="5400000">
            <a:off x="8110360" y="4887617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EBCC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1"/>
          <p:cNvSpPr/>
          <p:nvPr/>
        </p:nvSpPr>
        <p:spPr>
          <a:xfrm flipH="1" rot="5400000">
            <a:off x="8189694" y="4966952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1"/>
          <p:cNvSpPr/>
          <p:nvPr/>
        </p:nvSpPr>
        <p:spPr>
          <a:xfrm flipH="1" rot="5400000">
            <a:off x="7593560" y="4887617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5C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1"/>
          <p:cNvSpPr/>
          <p:nvPr/>
        </p:nvSpPr>
        <p:spPr>
          <a:xfrm flipH="1" rot="5400000">
            <a:off x="7672895" y="4966952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1"/>
          <p:cNvSpPr/>
          <p:nvPr/>
        </p:nvSpPr>
        <p:spPr>
          <a:xfrm rot="5400000">
            <a:off x="515620" y="4887615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3A9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1"/>
          <p:cNvSpPr/>
          <p:nvPr/>
        </p:nvSpPr>
        <p:spPr>
          <a:xfrm rot="5400000">
            <a:off x="594955" y="4966932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1"/>
          <p:cNvSpPr/>
          <p:nvPr/>
        </p:nvSpPr>
        <p:spPr>
          <a:xfrm rot="5400000">
            <a:off x="-1180" y="4887617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5C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1"/>
          <p:cNvSpPr/>
          <p:nvPr/>
        </p:nvSpPr>
        <p:spPr>
          <a:xfrm rot="5400000">
            <a:off x="78155" y="4966933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2"/>
          <p:cNvSpPr/>
          <p:nvPr/>
        </p:nvSpPr>
        <p:spPr>
          <a:xfrm flipH="1" rot="10800000">
            <a:off x="-258882" y="4628675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3A9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2"/>
          <p:cNvSpPr/>
          <p:nvPr/>
        </p:nvSpPr>
        <p:spPr>
          <a:xfrm flipH="1" rot="10800000">
            <a:off x="-179556" y="4708000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2"/>
          <p:cNvSpPr/>
          <p:nvPr/>
        </p:nvSpPr>
        <p:spPr>
          <a:xfrm flipH="1" rot="10800000">
            <a:off x="-258881" y="4111875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EBCC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2"/>
          <p:cNvSpPr/>
          <p:nvPr/>
        </p:nvSpPr>
        <p:spPr>
          <a:xfrm flipH="1" rot="10800000">
            <a:off x="-179555" y="4191201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2"/>
          <p:cNvSpPr/>
          <p:nvPr/>
        </p:nvSpPr>
        <p:spPr>
          <a:xfrm flipH="1" rot="10800000">
            <a:off x="-258881" y="3595075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5C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2"/>
          <p:cNvSpPr/>
          <p:nvPr/>
        </p:nvSpPr>
        <p:spPr>
          <a:xfrm flipH="1" rot="10800000">
            <a:off x="-179555" y="3674401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2"/>
          <p:cNvSpPr/>
          <p:nvPr/>
        </p:nvSpPr>
        <p:spPr>
          <a:xfrm rot="5400000">
            <a:off x="8627160" y="-258944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3A9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2"/>
          <p:cNvSpPr/>
          <p:nvPr/>
        </p:nvSpPr>
        <p:spPr>
          <a:xfrm rot="5400000">
            <a:off x="8706494" y="-179627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2"/>
          <p:cNvSpPr/>
          <p:nvPr/>
        </p:nvSpPr>
        <p:spPr>
          <a:xfrm rot="5400000">
            <a:off x="8110360" y="-258942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EBCC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2"/>
          <p:cNvSpPr/>
          <p:nvPr/>
        </p:nvSpPr>
        <p:spPr>
          <a:xfrm rot="5400000">
            <a:off x="8189694" y="-179626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2"/>
          <p:cNvSpPr/>
          <p:nvPr/>
        </p:nvSpPr>
        <p:spPr>
          <a:xfrm rot="5400000">
            <a:off x="7593560" y="-258942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5C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2"/>
          <p:cNvSpPr/>
          <p:nvPr/>
        </p:nvSpPr>
        <p:spPr>
          <a:xfrm rot="5400000">
            <a:off x="7672895" y="-179626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2"/>
          <p:cNvSpPr/>
          <p:nvPr/>
        </p:nvSpPr>
        <p:spPr>
          <a:xfrm flipH="1" rot="5400000">
            <a:off x="515620" y="-258940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3A9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2"/>
          <p:cNvSpPr/>
          <p:nvPr/>
        </p:nvSpPr>
        <p:spPr>
          <a:xfrm flipH="1" rot="5400000">
            <a:off x="594955" y="-179606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2"/>
          <p:cNvSpPr/>
          <p:nvPr/>
        </p:nvSpPr>
        <p:spPr>
          <a:xfrm flipH="1" rot="5400000">
            <a:off x="-1180" y="-258942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5C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2"/>
          <p:cNvSpPr/>
          <p:nvPr/>
        </p:nvSpPr>
        <p:spPr>
          <a:xfrm flipH="1" rot="5400000">
            <a:off x="78155" y="-179607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2"/>
          <p:cNvSpPr/>
          <p:nvPr/>
        </p:nvSpPr>
        <p:spPr>
          <a:xfrm flipH="1" rot="5400000">
            <a:off x="8627160" y="4887619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3A9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2"/>
          <p:cNvSpPr/>
          <p:nvPr/>
        </p:nvSpPr>
        <p:spPr>
          <a:xfrm flipH="1" rot="5400000">
            <a:off x="8706494" y="4966953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2"/>
          <p:cNvSpPr/>
          <p:nvPr/>
        </p:nvSpPr>
        <p:spPr>
          <a:xfrm flipH="1" rot="5400000">
            <a:off x="8110360" y="4887617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5C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2"/>
          <p:cNvSpPr/>
          <p:nvPr/>
        </p:nvSpPr>
        <p:spPr>
          <a:xfrm flipH="1" rot="5400000">
            <a:off x="8189695" y="4966952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2"/>
          <p:cNvSpPr/>
          <p:nvPr/>
        </p:nvSpPr>
        <p:spPr>
          <a:xfrm flipH="1" rot="-5400000">
            <a:off x="7595405" y="4887640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2"/>
          <p:cNvSpPr/>
          <p:nvPr/>
        </p:nvSpPr>
        <p:spPr>
          <a:xfrm flipH="1" rot="-5400000">
            <a:off x="7674739" y="4966957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3"/>
          <p:cNvSpPr/>
          <p:nvPr/>
        </p:nvSpPr>
        <p:spPr>
          <a:xfrm flipH="1">
            <a:off x="8627150" y="0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3A9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3"/>
          <p:cNvSpPr/>
          <p:nvPr/>
        </p:nvSpPr>
        <p:spPr>
          <a:xfrm flipH="1">
            <a:off x="8706494" y="79326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3"/>
          <p:cNvSpPr/>
          <p:nvPr/>
        </p:nvSpPr>
        <p:spPr>
          <a:xfrm flipH="1">
            <a:off x="8627149" y="516800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EBCC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3"/>
          <p:cNvSpPr/>
          <p:nvPr/>
        </p:nvSpPr>
        <p:spPr>
          <a:xfrm flipH="1">
            <a:off x="8706493" y="596125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3"/>
          <p:cNvSpPr/>
          <p:nvPr/>
        </p:nvSpPr>
        <p:spPr>
          <a:xfrm flipH="1">
            <a:off x="8627149" y="1033600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5C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3"/>
          <p:cNvSpPr/>
          <p:nvPr/>
        </p:nvSpPr>
        <p:spPr>
          <a:xfrm flipH="1">
            <a:off x="8706493" y="1112925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3"/>
          <p:cNvSpPr/>
          <p:nvPr/>
        </p:nvSpPr>
        <p:spPr>
          <a:xfrm rot="-5400000">
            <a:off x="-258891" y="4887619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3A9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3"/>
          <p:cNvSpPr/>
          <p:nvPr/>
        </p:nvSpPr>
        <p:spPr>
          <a:xfrm rot="-5400000">
            <a:off x="-179556" y="4966953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3"/>
          <p:cNvSpPr/>
          <p:nvPr/>
        </p:nvSpPr>
        <p:spPr>
          <a:xfrm rot="-5400000">
            <a:off x="257909" y="4887617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EBCC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3"/>
          <p:cNvSpPr/>
          <p:nvPr/>
        </p:nvSpPr>
        <p:spPr>
          <a:xfrm rot="-5400000">
            <a:off x="337243" y="4966952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3"/>
          <p:cNvSpPr/>
          <p:nvPr/>
        </p:nvSpPr>
        <p:spPr>
          <a:xfrm rot="-5400000">
            <a:off x="774709" y="4887617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5C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3"/>
          <p:cNvSpPr/>
          <p:nvPr/>
        </p:nvSpPr>
        <p:spPr>
          <a:xfrm rot="-5400000">
            <a:off x="854043" y="4966952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3"/>
          <p:cNvSpPr/>
          <p:nvPr/>
        </p:nvSpPr>
        <p:spPr>
          <a:xfrm flipH="1" rot="-5400000">
            <a:off x="8112205" y="4887615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3A9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3"/>
          <p:cNvSpPr/>
          <p:nvPr/>
        </p:nvSpPr>
        <p:spPr>
          <a:xfrm flipH="1" rot="-5400000">
            <a:off x="8191539" y="4966932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3"/>
          <p:cNvSpPr/>
          <p:nvPr/>
        </p:nvSpPr>
        <p:spPr>
          <a:xfrm flipH="1" rot="-5400000">
            <a:off x="8629004" y="4887617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5C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3"/>
          <p:cNvSpPr/>
          <p:nvPr/>
        </p:nvSpPr>
        <p:spPr>
          <a:xfrm flipH="1" rot="-5400000">
            <a:off x="8708339" y="4966933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3"/>
          <p:cNvSpPr/>
          <p:nvPr/>
        </p:nvSpPr>
        <p:spPr>
          <a:xfrm flipH="1" rot="-5400000">
            <a:off x="-258891" y="-258944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3A9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3"/>
          <p:cNvSpPr/>
          <p:nvPr/>
        </p:nvSpPr>
        <p:spPr>
          <a:xfrm flipH="1" rot="-5400000">
            <a:off x="-179556" y="-179627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3"/>
          <p:cNvSpPr/>
          <p:nvPr/>
        </p:nvSpPr>
        <p:spPr>
          <a:xfrm flipH="1" rot="-5400000">
            <a:off x="257909" y="-258942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5C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3"/>
          <p:cNvSpPr/>
          <p:nvPr/>
        </p:nvSpPr>
        <p:spPr>
          <a:xfrm flipH="1" rot="-5400000">
            <a:off x="337243" y="-179626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3"/>
          <p:cNvSpPr/>
          <p:nvPr/>
        </p:nvSpPr>
        <p:spPr>
          <a:xfrm flipH="1" rot="-5400000">
            <a:off x="7595405" y="4887640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3"/>
          <p:cNvSpPr/>
          <p:nvPr/>
        </p:nvSpPr>
        <p:spPr>
          <a:xfrm flipH="1" rot="-5400000">
            <a:off x="7674739" y="4966957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3"/>
          <p:cNvSpPr/>
          <p:nvPr/>
        </p:nvSpPr>
        <p:spPr>
          <a:xfrm flipH="1" rot="-5400000">
            <a:off x="774705" y="-258947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3"/>
          <p:cNvSpPr/>
          <p:nvPr/>
        </p:nvSpPr>
        <p:spPr>
          <a:xfrm flipH="1" rot="-5400000">
            <a:off x="854039" y="-179631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/>
          <p:nvPr>
            <p:ph idx="1" type="body"/>
          </p:nvPr>
        </p:nvSpPr>
        <p:spPr>
          <a:xfrm>
            <a:off x="723900" y="1028700"/>
            <a:ext cx="7700100" cy="30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 sz="1300"/>
            </a:lvl1pPr>
            <a:lvl2pPr indent="-3048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1" name="Google Shape;51;p4"/>
          <p:cNvSpPr txBox="1"/>
          <p:nvPr>
            <p:ph type="title"/>
          </p:nvPr>
        </p:nvSpPr>
        <p:spPr>
          <a:xfrm>
            <a:off x="723900" y="540000"/>
            <a:ext cx="77001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52" name="Google Shape;52;p4"/>
          <p:cNvGrpSpPr/>
          <p:nvPr/>
        </p:nvGrpSpPr>
        <p:grpSpPr>
          <a:xfrm>
            <a:off x="-1171" y="-257083"/>
            <a:ext cx="1550412" cy="516832"/>
            <a:chOff x="-1171" y="-257083"/>
            <a:chExt cx="1550412" cy="516832"/>
          </a:xfrm>
        </p:grpSpPr>
        <p:sp>
          <p:nvSpPr>
            <p:cNvPr id="53" name="Google Shape;53;p4"/>
            <p:cNvSpPr/>
            <p:nvPr/>
          </p:nvSpPr>
          <p:spPr>
            <a:xfrm rot="-5400000">
              <a:off x="-1180" y="-257072"/>
              <a:ext cx="516831" cy="516812"/>
            </a:xfrm>
            <a:custGeom>
              <a:rect b="b" l="l" r="r" t="t"/>
              <a:pathLst>
                <a:path extrusionOk="0" h="28080" w="28081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73A9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 rot="-5400000">
              <a:off x="78155" y="-177737"/>
              <a:ext cx="358161" cy="358161"/>
            </a:xfrm>
            <a:custGeom>
              <a:rect b="b" l="l" r="r" t="t"/>
              <a:pathLst>
                <a:path extrusionOk="0" h="19460" w="1946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 rot="-5400000">
              <a:off x="515620" y="-257073"/>
              <a:ext cx="516831" cy="516812"/>
            </a:xfrm>
            <a:custGeom>
              <a:rect b="b" l="l" r="r" t="t"/>
              <a:pathLst>
                <a:path extrusionOk="0" h="28080" w="28081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EBCC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-5400000">
              <a:off x="594955" y="-177739"/>
              <a:ext cx="358161" cy="358161"/>
            </a:xfrm>
            <a:custGeom>
              <a:rect b="b" l="l" r="r" t="t"/>
              <a:pathLst>
                <a:path extrusionOk="0" h="19460" w="1946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-5400000">
              <a:off x="1032420" y="-257073"/>
              <a:ext cx="516831" cy="516812"/>
            </a:xfrm>
            <a:custGeom>
              <a:rect b="b" l="l" r="r" t="t"/>
              <a:pathLst>
                <a:path extrusionOk="0" h="28080" w="28081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75C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rot="-5400000">
              <a:off x="1111755" y="-177739"/>
              <a:ext cx="358161" cy="358161"/>
            </a:xfrm>
            <a:custGeom>
              <a:rect b="b" l="l" r="r" t="t"/>
              <a:pathLst>
                <a:path extrusionOk="0" h="19460" w="1946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" name="Google Shape;59;p4"/>
          <p:cNvGrpSpPr/>
          <p:nvPr/>
        </p:nvGrpSpPr>
        <p:grpSpPr>
          <a:xfrm>
            <a:off x="7593579" y="4886417"/>
            <a:ext cx="1550412" cy="516832"/>
            <a:chOff x="-1171" y="-257083"/>
            <a:chExt cx="1550412" cy="516832"/>
          </a:xfrm>
        </p:grpSpPr>
        <p:sp>
          <p:nvSpPr>
            <p:cNvPr id="60" name="Google Shape;60;p4"/>
            <p:cNvSpPr/>
            <p:nvPr/>
          </p:nvSpPr>
          <p:spPr>
            <a:xfrm rot="-5400000">
              <a:off x="-1180" y="-257072"/>
              <a:ext cx="516831" cy="516812"/>
            </a:xfrm>
            <a:custGeom>
              <a:rect b="b" l="l" r="r" t="t"/>
              <a:pathLst>
                <a:path extrusionOk="0" h="28080" w="28081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73A9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 rot="-5400000">
              <a:off x="78155" y="-177737"/>
              <a:ext cx="358161" cy="358161"/>
            </a:xfrm>
            <a:custGeom>
              <a:rect b="b" l="l" r="r" t="t"/>
              <a:pathLst>
                <a:path extrusionOk="0" h="19460" w="1946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 rot="-5400000">
              <a:off x="515620" y="-257073"/>
              <a:ext cx="516831" cy="516812"/>
            </a:xfrm>
            <a:custGeom>
              <a:rect b="b" l="l" r="r" t="t"/>
              <a:pathLst>
                <a:path extrusionOk="0" h="28080" w="28081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EBCC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 rot="-5400000">
              <a:off x="594955" y="-177739"/>
              <a:ext cx="358161" cy="358161"/>
            </a:xfrm>
            <a:custGeom>
              <a:rect b="b" l="l" r="r" t="t"/>
              <a:pathLst>
                <a:path extrusionOk="0" h="19460" w="1946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 rot="-5400000">
              <a:off x="1032420" y="-257073"/>
              <a:ext cx="516831" cy="516812"/>
            </a:xfrm>
            <a:custGeom>
              <a:rect b="b" l="l" r="r" t="t"/>
              <a:pathLst>
                <a:path extrusionOk="0" h="28080" w="28081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75C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 rot="-5400000">
              <a:off x="1111755" y="-177739"/>
              <a:ext cx="358161" cy="358161"/>
            </a:xfrm>
            <a:custGeom>
              <a:rect b="b" l="l" r="r" t="t"/>
              <a:pathLst>
                <a:path extrusionOk="0" h="19460" w="1946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2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"/>
          <p:cNvSpPr txBox="1"/>
          <p:nvPr>
            <p:ph type="title"/>
          </p:nvPr>
        </p:nvSpPr>
        <p:spPr>
          <a:xfrm>
            <a:off x="720000" y="540000"/>
            <a:ext cx="77001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" name="Google Shape;68;p5"/>
          <p:cNvSpPr txBox="1"/>
          <p:nvPr>
            <p:ph idx="1" type="subTitle"/>
          </p:nvPr>
        </p:nvSpPr>
        <p:spPr>
          <a:xfrm>
            <a:off x="1919906" y="2579226"/>
            <a:ext cx="228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69" name="Google Shape;69;p5"/>
          <p:cNvSpPr txBox="1"/>
          <p:nvPr>
            <p:ph idx="2" type="subTitle"/>
          </p:nvPr>
        </p:nvSpPr>
        <p:spPr>
          <a:xfrm>
            <a:off x="5691806" y="2579226"/>
            <a:ext cx="228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70" name="Google Shape;70;p5"/>
          <p:cNvSpPr txBox="1"/>
          <p:nvPr>
            <p:ph idx="3" type="subTitle"/>
          </p:nvPr>
        </p:nvSpPr>
        <p:spPr>
          <a:xfrm>
            <a:off x="5691806" y="2261951"/>
            <a:ext cx="2285700" cy="3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71" name="Google Shape;71;p5"/>
          <p:cNvSpPr/>
          <p:nvPr/>
        </p:nvSpPr>
        <p:spPr>
          <a:xfrm>
            <a:off x="-258882" y="0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3A9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5"/>
          <p:cNvSpPr/>
          <p:nvPr/>
        </p:nvSpPr>
        <p:spPr>
          <a:xfrm>
            <a:off x="-179556" y="79326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5"/>
          <p:cNvSpPr/>
          <p:nvPr/>
        </p:nvSpPr>
        <p:spPr>
          <a:xfrm>
            <a:off x="-258881" y="516800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EBCC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5"/>
          <p:cNvSpPr/>
          <p:nvPr/>
        </p:nvSpPr>
        <p:spPr>
          <a:xfrm>
            <a:off x="-179555" y="596125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5"/>
          <p:cNvSpPr/>
          <p:nvPr/>
        </p:nvSpPr>
        <p:spPr>
          <a:xfrm>
            <a:off x="-258881" y="1033600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5C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5"/>
          <p:cNvSpPr/>
          <p:nvPr/>
        </p:nvSpPr>
        <p:spPr>
          <a:xfrm>
            <a:off x="-179555" y="1112925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5"/>
          <p:cNvSpPr/>
          <p:nvPr/>
        </p:nvSpPr>
        <p:spPr>
          <a:xfrm flipH="1" rot="5400000">
            <a:off x="8627160" y="4887619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3A9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"/>
          <p:cNvSpPr/>
          <p:nvPr/>
        </p:nvSpPr>
        <p:spPr>
          <a:xfrm flipH="1" rot="5400000">
            <a:off x="8706494" y="4966953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5"/>
          <p:cNvSpPr/>
          <p:nvPr/>
        </p:nvSpPr>
        <p:spPr>
          <a:xfrm flipH="1" rot="5400000">
            <a:off x="8110360" y="4887617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EBCC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5"/>
          <p:cNvSpPr/>
          <p:nvPr/>
        </p:nvSpPr>
        <p:spPr>
          <a:xfrm flipH="1" rot="5400000">
            <a:off x="8189694" y="4966952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5"/>
          <p:cNvSpPr/>
          <p:nvPr/>
        </p:nvSpPr>
        <p:spPr>
          <a:xfrm flipH="1" rot="5400000">
            <a:off x="7593560" y="4887617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5C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5"/>
          <p:cNvSpPr/>
          <p:nvPr/>
        </p:nvSpPr>
        <p:spPr>
          <a:xfrm flipH="1" rot="5400000">
            <a:off x="7672895" y="4966952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5"/>
          <p:cNvSpPr/>
          <p:nvPr/>
        </p:nvSpPr>
        <p:spPr>
          <a:xfrm rot="5400000">
            <a:off x="515620" y="4887615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3A9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5"/>
          <p:cNvSpPr/>
          <p:nvPr/>
        </p:nvSpPr>
        <p:spPr>
          <a:xfrm rot="5400000">
            <a:off x="594955" y="4966932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 rot="5400000">
            <a:off x="-1180" y="4887617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5C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 rot="5400000">
            <a:off x="78155" y="4966933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 rot="5400000">
            <a:off x="8627160" y="-258944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3A9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5"/>
          <p:cNvSpPr/>
          <p:nvPr/>
        </p:nvSpPr>
        <p:spPr>
          <a:xfrm rot="5400000">
            <a:off x="8706494" y="-179627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5"/>
          <p:cNvSpPr/>
          <p:nvPr/>
        </p:nvSpPr>
        <p:spPr>
          <a:xfrm rot="5400000">
            <a:off x="8110360" y="-258942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5C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"/>
          <p:cNvSpPr/>
          <p:nvPr/>
        </p:nvSpPr>
        <p:spPr>
          <a:xfrm rot="5400000">
            <a:off x="8189695" y="-179626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2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/>
          <p:nvPr>
            <p:ph type="title"/>
          </p:nvPr>
        </p:nvSpPr>
        <p:spPr>
          <a:xfrm>
            <a:off x="723900" y="540000"/>
            <a:ext cx="77001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93" name="Google Shape;93;p6"/>
          <p:cNvGrpSpPr/>
          <p:nvPr/>
        </p:nvGrpSpPr>
        <p:grpSpPr>
          <a:xfrm>
            <a:off x="-1171" y="-257083"/>
            <a:ext cx="1550412" cy="516832"/>
            <a:chOff x="-1171" y="-257083"/>
            <a:chExt cx="1550412" cy="516832"/>
          </a:xfrm>
        </p:grpSpPr>
        <p:sp>
          <p:nvSpPr>
            <p:cNvPr id="94" name="Google Shape;94;p6"/>
            <p:cNvSpPr/>
            <p:nvPr/>
          </p:nvSpPr>
          <p:spPr>
            <a:xfrm rot="-5400000">
              <a:off x="-1180" y="-257072"/>
              <a:ext cx="516831" cy="516812"/>
            </a:xfrm>
            <a:custGeom>
              <a:rect b="b" l="l" r="r" t="t"/>
              <a:pathLst>
                <a:path extrusionOk="0" h="28080" w="28081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73A9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 rot="-5400000">
              <a:off x="78155" y="-177737"/>
              <a:ext cx="358161" cy="358161"/>
            </a:xfrm>
            <a:custGeom>
              <a:rect b="b" l="l" r="r" t="t"/>
              <a:pathLst>
                <a:path extrusionOk="0" h="19460" w="1946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 rot="-5400000">
              <a:off x="515620" y="-257073"/>
              <a:ext cx="516831" cy="516812"/>
            </a:xfrm>
            <a:custGeom>
              <a:rect b="b" l="l" r="r" t="t"/>
              <a:pathLst>
                <a:path extrusionOk="0" h="28080" w="28081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EBCC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 rot="-5400000">
              <a:off x="594955" y="-177739"/>
              <a:ext cx="358161" cy="358161"/>
            </a:xfrm>
            <a:custGeom>
              <a:rect b="b" l="l" r="r" t="t"/>
              <a:pathLst>
                <a:path extrusionOk="0" h="19460" w="1946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 rot="-5400000">
              <a:off x="1032420" y="-257073"/>
              <a:ext cx="516831" cy="516812"/>
            </a:xfrm>
            <a:custGeom>
              <a:rect b="b" l="l" r="r" t="t"/>
              <a:pathLst>
                <a:path extrusionOk="0" h="28080" w="28081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75C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 rot="-5400000">
              <a:off x="1111755" y="-177739"/>
              <a:ext cx="358161" cy="358161"/>
            </a:xfrm>
            <a:custGeom>
              <a:rect b="b" l="l" r="r" t="t"/>
              <a:pathLst>
                <a:path extrusionOk="0" h="19460" w="1946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" name="Google Shape;100;p6"/>
          <p:cNvGrpSpPr/>
          <p:nvPr/>
        </p:nvGrpSpPr>
        <p:grpSpPr>
          <a:xfrm>
            <a:off x="7593579" y="4886417"/>
            <a:ext cx="1550412" cy="516832"/>
            <a:chOff x="-1171" y="-257083"/>
            <a:chExt cx="1550412" cy="516832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-1180" y="-257072"/>
              <a:ext cx="516831" cy="516812"/>
            </a:xfrm>
            <a:custGeom>
              <a:rect b="b" l="l" r="r" t="t"/>
              <a:pathLst>
                <a:path extrusionOk="0" h="28080" w="28081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73A9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78155" y="-177737"/>
              <a:ext cx="358161" cy="358161"/>
            </a:xfrm>
            <a:custGeom>
              <a:rect b="b" l="l" r="r" t="t"/>
              <a:pathLst>
                <a:path extrusionOk="0" h="19460" w="1946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 rot="-5400000">
              <a:off x="515620" y="-257073"/>
              <a:ext cx="516831" cy="516812"/>
            </a:xfrm>
            <a:custGeom>
              <a:rect b="b" l="l" r="r" t="t"/>
              <a:pathLst>
                <a:path extrusionOk="0" h="28080" w="28081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EBCC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 rot="-5400000">
              <a:off x="594955" y="-177739"/>
              <a:ext cx="358161" cy="358161"/>
            </a:xfrm>
            <a:custGeom>
              <a:rect b="b" l="l" r="r" t="t"/>
              <a:pathLst>
                <a:path extrusionOk="0" h="19460" w="1946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 rot="-5400000">
              <a:off x="1032420" y="-257073"/>
              <a:ext cx="516831" cy="516812"/>
            </a:xfrm>
            <a:custGeom>
              <a:rect b="b" l="l" r="r" t="t"/>
              <a:pathLst>
                <a:path extrusionOk="0" h="28080" w="28081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75C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 rot="-5400000">
              <a:off x="1111755" y="-177739"/>
              <a:ext cx="358161" cy="358161"/>
            </a:xfrm>
            <a:custGeom>
              <a:rect b="b" l="l" r="r" t="t"/>
              <a:pathLst>
                <a:path extrusionOk="0" h="19460" w="1946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2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"/>
          <p:cNvSpPr txBox="1"/>
          <p:nvPr>
            <p:ph type="title"/>
          </p:nvPr>
        </p:nvSpPr>
        <p:spPr>
          <a:xfrm>
            <a:off x="723900" y="540000"/>
            <a:ext cx="77001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" name="Google Shape;109;p7"/>
          <p:cNvSpPr txBox="1"/>
          <p:nvPr>
            <p:ph idx="1" type="subTitle"/>
          </p:nvPr>
        </p:nvSpPr>
        <p:spPr>
          <a:xfrm>
            <a:off x="2499150" y="1058275"/>
            <a:ext cx="4145700" cy="6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10" name="Google Shape;110;p7"/>
          <p:cNvGrpSpPr/>
          <p:nvPr/>
        </p:nvGrpSpPr>
        <p:grpSpPr>
          <a:xfrm>
            <a:off x="-1171" y="-257083"/>
            <a:ext cx="1550412" cy="516832"/>
            <a:chOff x="-1171" y="-257083"/>
            <a:chExt cx="1550412" cy="516832"/>
          </a:xfrm>
        </p:grpSpPr>
        <p:sp>
          <p:nvSpPr>
            <p:cNvPr id="111" name="Google Shape;111;p7"/>
            <p:cNvSpPr/>
            <p:nvPr/>
          </p:nvSpPr>
          <p:spPr>
            <a:xfrm rot="-5400000">
              <a:off x="-1180" y="-257072"/>
              <a:ext cx="516831" cy="516812"/>
            </a:xfrm>
            <a:custGeom>
              <a:rect b="b" l="l" r="r" t="t"/>
              <a:pathLst>
                <a:path extrusionOk="0" h="28080" w="28081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73A9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 rot="-5400000">
              <a:off x="78155" y="-177737"/>
              <a:ext cx="358161" cy="358161"/>
            </a:xfrm>
            <a:custGeom>
              <a:rect b="b" l="l" r="r" t="t"/>
              <a:pathLst>
                <a:path extrusionOk="0" h="19460" w="1946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 rot="-5400000">
              <a:off x="515620" y="-257073"/>
              <a:ext cx="516831" cy="516812"/>
            </a:xfrm>
            <a:custGeom>
              <a:rect b="b" l="l" r="r" t="t"/>
              <a:pathLst>
                <a:path extrusionOk="0" h="28080" w="28081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EBCC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 rot="-5400000">
              <a:off x="594955" y="-177739"/>
              <a:ext cx="358161" cy="358161"/>
            </a:xfrm>
            <a:custGeom>
              <a:rect b="b" l="l" r="r" t="t"/>
              <a:pathLst>
                <a:path extrusionOk="0" h="19460" w="1946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 rot="-5400000">
              <a:off x="1032420" y="-257073"/>
              <a:ext cx="516831" cy="516812"/>
            </a:xfrm>
            <a:custGeom>
              <a:rect b="b" l="l" r="r" t="t"/>
              <a:pathLst>
                <a:path extrusionOk="0" h="28080" w="28081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75C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 rot="-5400000">
              <a:off x="1111755" y="-177739"/>
              <a:ext cx="358161" cy="358161"/>
            </a:xfrm>
            <a:custGeom>
              <a:rect b="b" l="l" r="r" t="t"/>
              <a:pathLst>
                <a:path extrusionOk="0" h="19460" w="1946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ctrTitle"/>
          </p:nvPr>
        </p:nvSpPr>
        <p:spPr>
          <a:xfrm>
            <a:off x="1347750" y="1440000"/>
            <a:ext cx="6448500" cy="22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9" name="Google Shape;119;p8"/>
          <p:cNvSpPr/>
          <p:nvPr/>
        </p:nvSpPr>
        <p:spPr>
          <a:xfrm>
            <a:off x="-258882" y="0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3A9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-179556" y="79326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-258881" y="516800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EBCC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-179555" y="596125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-258881" y="1033600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5C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-179555" y="1112925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"/>
          <p:cNvSpPr/>
          <p:nvPr/>
        </p:nvSpPr>
        <p:spPr>
          <a:xfrm flipH="1" rot="5400000">
            <a:off x="8627160" y="4887619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3A9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"/>
          <p:cNvSpPr/>
          <p:nvPr/>
        </p:nvSpPr>
        <p:spPr>
          <a:xfrm flipH="1" rot="5400000">
            <a:off x="8706494" y="4966953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"/>
          <p:cNvSpPr/>
          <p:nvPr/>
        </p:nvSpPr>
        <p:spPr>
          <a:xfrm flipH="1" rot="5400000">
            <a:off x="8110360" y="4887617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EBCC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"/>
          <p:cNvSpPr/>
          <p:nvPr/>
        </p:nvSpPr>
        <p:spPr>
          <a:xfrm flipH="1" rot="5400000">
            <a:off x="8189694" y="4966952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"/>
          <p:cNvSpPr/>
          <p:nvPr/>
        </p:nvSpPr>
        <p:spPr>
          <a:xfrm flipH="1" rot="5400000">
            <a:off x="7593560" y="4887617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5C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 flipH="1" rot="5400000">
            <a:off x="7672895" y="4966952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 rot="5400000">
            <a:off x="515620" y="4887615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3A9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"/>
          <p:cNvSpPr/>
          <p:nvPr/>
        </p:nvSpPr>
        <p:spPr>
          <a:xfrm rot="5400000">
            <a:off x="594955" y="4966932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"/>
          <p:cNvSpPr/>
          <p:nvPr/>
        </p:nvSpPr>
        <p:spPr>
          <a:xfrm rot="5400000">
            <a:off x="-1180" y="4887617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5C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"/>
          <p:cNvSpPr/>
          <p:nvPr/>
        </p:nvSpPr>
        <p:spPr>
          <a:xfrm rot="5400000">
            <a:off x="78155" y="4966933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"/>
          <p:cNvSpPr/>
          <p:nvPr/>
        </p:nvSpPr>
        <p:spPr>
          <a:xfrm rot="5400000">
            <a:off x="8627160" y="-258944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3A9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8"/>
          <p:cNvSpPr/>
          <p:nvPr/>
        </p:nvSpPr>
        <p:spPr>
          <a:xfrm rot="5400000">
            <a:off x="8706494" y="-179627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"/>
          <p:cNvSpPr/>
          <p:nvPr/>
        </p:nvSpPr>
        <p:spPr>
          <a:xfrm rot="5400000">
            <a:off x="8110360" y="-258942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5C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8"/>
          <p:cNvSpPr/>
          <p:nvPr/>
        </p:nvSpPr>
        <p:spPr>
          <a:xfrm rot="5400000">
            <a:off x="8189695" y="-179626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2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/>
          <p:nvPr>
            <p:ph idx="1" type="body"/>
          </p:nvPr>
        </p:nvSpPr>
        <p:spPr>
          <a:xfrm>
            <a:off x="720000" y="1908000"/>
            <a:ext cx="2478000" cy="132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1" name="Google Shape;141;p9"/>
          <p:cNvSpPr txBox="1"/>
          <p:nvPr>
            <p:ph type="title"/>
          </p:nvPr>
        </p:nvSpPr>
        <p:spPr>
          <a:xfrm>
            <a:off x="720000" y="540000"/>
            <a:ext cx="77001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142" name="Google Shape;142;p9"/>
          <p:cNvGrpSpPr/>
          <p:nvPr/>
        </p:nvGrpSpPr>
        <p:grpSpPr>
          <a:xfrm rot="5400000">
            <a:off x="8369867" y="4109867"/>
            <a:ext cx="1550412" cy="516832"/>
            <a:chOff x="-1171" y="-257083"/>
            <a:chExt cx="1550412" cy="516832"/>
          </a:xfrm>
        </p:grpSpPr>
        <p:sp>
          <p:nvSpPr>
            <p:cNvPr id="143" name="Google Shape;143;p9"/>
            <p:cNvSpPr/>
            <p:nvPr/>
          </p:nvSpPr>
          <p:spPr>
            <a:xfrm rot="-5400000">
              <a:off x="-1180" y="-257072"/>
              <a:ext cx="516831" cy="516812"/>
            </a:xfrm>
            <a:custGeom>
              <a:rect b="b" l="l" r="r" t="t"/>
              <a:pathLst>
                <a:path extrusionOk="0" h="28080" w="28081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73A9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9"/>
            <p:cNvSpPr/>
            <p:nvPr/>
          </p:nvSpPr>
          <p:spPr>
            <a:xfrm rot="-5400000">
              <a:off x="78155" y="-177737"/>
              <a:ext cx="358161" cy="358161"/>
            </a:xfrm>
            <a:custGeom>
              <a:rect b="b" l="l" r="r" t="t"/>
              <a:pathLst>
                <a:path extrusionOk="0" h="19460" w="1946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9"/>
            <p:cNvSpPr/>
            <p:nvPr/>
          </p:nvSpPr>
          <p:spPr>
            <a:xfrm rot="-5400000">
              <a:off x="515620" y="-257073"/>
              <a:ext cx="516831" cy="516812"/>
            </a:xfrm>
            <a:custGeom>
              <a:rect b="b" l="l" r="r" t="t"/>
              <a:pathLst>
                <a:path extrusionOk="0" h="28080" w="28081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EBCC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 rot="-5400000">
              <a:off x="594955" y="-177739"/>
              <a:ext cx="358161" cy="358161"/>
            </a:xfrm>
            <a:custGeom>
              <a:rect b="b" l="l" r="r" t="t"/>
              <a:pathLst>
                <a:path extrusionOk="0" h="19460" w="1946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 rot="-5400000">
              <a:off x="1032420" y="-257073"/>
              <a:ext cx="516831" cy="516812"/>
            </a:xfrm>
            <a:custGeom>
              <a:rect b="b" l="l" r="r" t="t"/>
              <a:pathLst>
                <a:path extrusionOk="0" h="28080" w="28081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75C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 rot="-5400000">
              <a:off x="1111755" y="-177739"/>
              <a:ext cx="358161" cy="358161"/>
            </a:xfrm>
            <a:custGeom>
              <a:rect b="b" l="l" r="r" t="t"/>
              <a:pathLst>
                <a:path extrusionOk="0" h="19460" w="1946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" name="Google Shape;149;p9"/>
          <p:cNvGrpSpPr/>
          <p:nvPr/>
        </p:nvGrpSpPr>
        <p:grpSpPr>
          <a:xfrm rot="5400000">
            <a:off x="-779839" y="516792"/>
            <a:ext cx="1550412" cy="516832"/>
            <a:chOff x="-1171" y="-257083"/>
            <a:chExt cx="1550412" cy="516832"/>
          </a:xfrm>
        </p:grpSpPr>
        <p:sp>
          <p:nvSpPr>
            <p:cNvPr id="150" name="Google Shape;150;p9"/>
            <p:cNvSpPr/>
            <p:nvPr/>
          </p:nvSpPr>
          <p:spPr>
            <a:xfrm rot="-5400000">
              <a:off x="-1180" y="-257072"/>
              <a:ext cx="516831" cy="516812"/>
            </a:xfrm>
            <a:custGeom>
              <a:rect b="b" l="l" r="r" t="t"/>
              <a:pathLst>
                <a:path extrusionOk="0" h="28080" w="28081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73A9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9"/>
            <p:cNvSpPr/>
            <p:nvPr/>
          </p:nvSpPr>
          <p:spPr>
            <a:xfrm rot="-5400000">
              <a:off x="78155" y="-177737"/>
              <a:ext cx="358161" cy="358161"/>
            </a:xfrm>
            <a:custGeom>
              <a:rect b="b" l="l" r="r" t="t"/>
              <a:pathLst>
                <a:path extrusionOk="0" h="19460" w="1946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9"/>
            <p:cNvSpPr/>
            <p:nvPr/>
          </p:nvSpPr>
          <p:spPr>
            <a:xfrm rot="-5400000">
              <a:off x="515620" y="-257073"/>
              <a:ext cx="516831" cy="516812"/>
            </a:xfrm>
            <a:custGeom>
              <a:rect b="b" l="l" r="r" t="t"/>
              <a:pathLst>
                <a:path extrusionOk="0" h="28080" w="28081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EBCC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 rot="-5400000">
              <a:off x="594955" y="-177739"/>
              <a:ext cx="358161" cy="358161"/>
            </a:xfrm>
            <a:custGeom>
              <a:rect b="b" l="l" r="r" t="t"/>
              <a:pathLst>
                <a:path extrusionOk="0" h="19460" w="1946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 rot="-5400000">
              <a:off x="1032420" y="-257073"/>
              <a:ext cx="516831" cy="516812"/>
            </a:xfrm>
            <a:custGeom>
              <a:rect b="b" l="l" r="r" t="t"/>
              <a:pathLst>
                <a:path extrusionOk="0" h="28080" w="28081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75C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 rot="-5400000">
              <a:off x="1111755" y="-177739"/>
              <a:ext cx="358161" cy="358161"/>
            </a:xfrm>
            <a:custGeom>
              <a:rect b="b" l="l" r="r" t="t"/>
              <a:pathLst>
                <a:path extrusionOk="0" h="19460" w="1946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2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"/>
          <p:cNvSpPr txBox="1"/>
          <p:nvPr>
            <p:ph idx="1" type="subTitle"/>
          </p:nvPr>
        </p:nvSpPr>
        <p:spPr>
          <a:xfrm>
            <a:off x="1771650" y="1550400"/>
            <a:ext cx="5600700" cy="14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600"/>
            </a:lvl1pPr>
            <a:lvl2pPr lvl="1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2pPr>
            <a:lvl3pPr lvl="2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3pPr>
            <a:lvl4pPr lvl="3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4pPr>
            <a:lvl5pPr lvl="4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5pPr>
            <a:lvl6pPr lvl="5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6pPr>
            <a:lvl7pPr lvl="6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7pPr>
            <a:lvl8pPr lvl="7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8pPr>
            <a:lvl9pPr lvl="8">
              <a:spcBef>
                <a:spcPts val="1600"/>
              </a:spcBef>
              <a:spcAft>
                <a:spcPts val="160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158" name="Google Shape;158;p10"/>
          <p:cNvSpPr txBox="1"/>
          <p:nvPr>
            <p:ph type="title"/>
          </p:nvPr>
        </p:nvSpPr>
        <p:spPr>
          <a:xfrm>
            <a:off x="3003125" y="3265796"/>
            <a:ext cx="3142800" cy="3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3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59" name="Google Shape;159;p10"/>
          <p:cNvSpPr/>
          <p:nvPr/>
        </p:nvSpPr>
        <p:spPr>
          <a:xfrm rot="5400000">
            <a:off x="4561638" y="2435471"/>
            <a:ext cx="26525" cy="1264205"/>
          </a:xfrm>
          <a:custGeom>
            <a:rect b="b" l="l" r="r" t="t"/>
            <a:pathLst>
              <a:path extrusionOk="0" h="31989" w="1061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"/>
          <p:cNvSpPr/>
          <p:nvPr/>
        </p:nvSpPr>
        <p:spPr>
          <a:xfrm>
            <a:off x="-258882" y="0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3A9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0"/>
          <p:cNvSpPr/>
          <p:nvPr/>
        </p:nvSpPr>
        <p:spPr>
          <a:xfrm>
            <a:off x="-179556" y="79326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0"/>
          <p:cNvSpPr/>
          <p:nvPr/>
        </p:nvSpPr>
        <p:spPr>
          <a:xfrm>
            <a:off x="-258881" y="516800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EBCC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0"/>
          <p:cNvSpPr/>
          <p:nvPr/>
        </p:nvSpPr>
        <p:spPr>
          <a:xfrm>
            <a:off x="-179555" y="596125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"/>
          <p:cNvSpPr/>
          <p:nvPr/>
        </p:nvSpPr>
        <p:spPr>
          <a:xfrm>
            <a:off x="-258881" y="1033600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5C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0"/>
          <p:cNvSpPr/>
          <p:nvPr/>
        </p:nvSpPr>
        <p:spPr>
          <a:xfrm>
            <a:off x="-179555" y="1112925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0"/>
          <p:cNvSpPr/>
          <p:nvPr/>
        </p:nvSpPr>
        <p:spPr>
          <a:xfrm flipH="1" rot="5400000">
            <a:off x="8627160" y="4887619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3A9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0"/>
          <p:cNvSpPr/>
          <p:nvPr/>
        </p:nvSpPr>
        <p:spPr>
          <a:xfrm flipH="1" rot="5400000">
            <a:off x="8706494" y="4966953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0"/>
          <p:cNvSpPr/>
          <p:nvPr/>
        </p:nvSpPr>
        <p:spPr>
          <a:xfrm flipH="1" rot="5400000">
            <a:off x="8110360" y="4887617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EBCC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0"/>
          <p:cNvSpPr/>
          <p:nvPr/>
        </p:nvSpPr>
        <p:spPr>
          <a:xfrm flipH="1" rot="5400000">
            <a:off x="8189694" y="4966952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0"/>
          <p:cNvSpPr/>
          <p:nvPr/>
        </p:nvSpPr>
        <p:spPr>
          <a:xfrm flipH="1" rot="5400000">
            <a:off x="7593560" y="4887617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5C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0"/>
          <p:cNvSpPr/>
          <p:nvPr/>
        </p:nvSpPr>
        <p:spPr>
          <a:xfrm flipH="1" rot="5400000">
            <a:off x="7672895" y="4966952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0"/>
          <p:cNvSpPr/>
          <p:nvPr/>
        </p:nvSpPr>
        <p:spPr>
          <a:xfrm rot="5400000">
            <a:off x="515620" y="4887615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3A9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0"/>
          <p:cNvSpPr/>
          <p:nvPr/>
        </p:nvSpPr>
        <p:spPr>
          <a:xfrm rot="5400000">
            <a:off x="594955" y="4966932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0"/>
          <p:cNvSpPr/>
          <p:nvPr/>
        </p:nvSpPr>
        <p:spPr>
          <a:xfrm rot="5400000">
            <a:off x="-1180" y="4887617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5C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0"/>
          <p:cNvSpPr/>
          <p:nvPr/>
        </p:nvSpPr>
        <p:spPr>
          <a:xfrm rot="5400000">
            <a:off x="78155" y="4966933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0"/>
          <p:cNvSpPr/>
          <p:nvPr/>
        </p:nvSpPr>
        <p:spPr>
          <a:xfrm rot="5400000">
            <a:off x="8627160" y="-258944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3A9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0"/>
          <p:cNvSpPr/>
          <p:nvPr/>
        </p:nvSpPr>
        <p:spPr>
          <a:xfrm rot="5400000">
            <a:off x="8706494" y="-179627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0"/>
          <p:cNvSpPr/>
          <p:nvPr/>
        </p:nvSpPr>
        <p:spPr>
          <a:xfrm rot="5400000">
            <a:off x="8110360" y="-258942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5C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0"/>
          <p:cNvSpPr/>
          <p:nvPr/>
        </p:nvSpPr>
        <p:spPr>
          <a:xfrm rot="5400000">
            <a:off x="8189695" y="-179626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eem Kufi"/>
              <a:buNone/>
              <a:defRPr sz="2800">
                <a:solidFill>
                  <a:schemeClr val="dk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  <a:defRPr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6">
          <p15:clr>
            <a:srgbClr val="EA4335"/>
          </p15:clr>
        </p15:guide>
        <p15:guide id="2" orient="horz" pos="342">
          <p15:clr>
            <a:srgbClr val="EA4335"/>
          </p15:clr>
        </p15:guide>
        <p15:guide id="3" pos="5304">
          <p15:clr>
            <a:srgbClr val="EA4335"/>
          </p15:clr>
        </p15:guide>
        <p15:guide id="4" orient="horz" pos="2898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1668">
          <p15:clr>
            <a:srgbClr val="EA4335"/>
          </p15:clr>
        </p15:guide>
        <p15:guide id="8" pos="4092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3.png"/><Relationship Id="rId7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4"/>
          <p:cNvSpPr txBox="1"/>
          <p:nvPr>
            <p:ph type="ctrTitle"/>
          </p:nvPr>
        </p:nvSpPr>
        <p:spPr>
          <a:xfrm>
            <a:off x="723900" y="2014487"/>
            <a:ext cx="7696200" cy="65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1º STATUS REP</a:t>
            </a:r>
            <a:r>
              <a:rPr lang="en">
                <a:solidFill>
                  <a:schemeClr val="lt2"/>
                </a:solidFill>
              </a:rPr>
              <a:t>O</a:t>
            </a:r>
            <a:r>
              <a:rPr lang="en"/>
              <a:t>RT</a:t>
            </a:r>
            <a:endParaRPr/>
          </a:p>
        </p:txBody>
      </p:sp>
      <p:sp>
        <p:nvSpPr>
          <p:cNvPr id="449" name="Google Shape;449;p24"/>
          <p:cNvSpPr txBox="1"/>
          <p:nvPr>
            <p:ph idx="1" type="subTitle"/>
          </p:nvPr>
        </p:nvSpPr>
        <p:spPr>
          <a:xfrm>
            <a:off x="3981150" y="2714506"/>
            <a:ext cx="1181700" cy="29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Grupo 2</a:t>
            </a:r>
            <a:endParaRPr/>
          </a:p>
        </p:txBody>
      </p:sp>
      <p:grpSp>
        <p:nvGrpSpPr>
          <p:cNvPr id="450" name="Google Shape;450;p24"/>
          <p:cNvGrpSpPr/>
          <p:nvPr/>
        </p:nvGrpSpPr>
        <p:grpSpPr>
          <a:xfrm>
            <a:off x="6130495" y="2074479"/>
            <a:ext cx="539717" cy="539698"/>
            <a:chOff x="8420100" y="0"/>
            <a:chExt cx="702025" cy="702000"/>
          </a:xfrm>
        </p:grpSpPr>
        <p:sp>
          <p:nvSpPr>
            <p:cNvPr id="451" name="Google Shape;451;p24"/>
            <p:cNvSpPr/>
            <p:nvPr/>
          </p:nvSpPr>
          <p:spPr>
            <a:xfrm>
              <a:off x="8420100" y="0"/>
              <a:ext cx="702025" cy="702000"/>
            </a:xfrm>
            <a:custGeom>
              <a:rect b="b" l="l" r="r" t="t"/>
              <a:pathLst>
                <a:path extrusionOk="0" h="28080" w="28081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4"/>
            <p:cNvSpPr/>
            <p:nvPr/>
          </p:nvSpPr>
          <p:spPr>
            <a:xfrm>
              <a:off x="8527850" y="107750"/>
              <a:ext cx="486500" cy="486500"/>
            </a:xfrm>
            <a:custGeom>
              <a:rect b="b" l="l" r="r" t="t"/>
              <a:pathLst>
                <a:path extrusionOk="0" h="19460" w="1946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3" name="Google Shape;453;p24"/>
          <p:cNvSpPr txBox="1"/>
          <p:nvPr>
            <p:ph idx="4294967295" type="title"/>
          </p:nvPr>
        </p:nvSpPr>
        <p:spPr>
          <a:xfrm>
            <a:off x="2554200" y="3050025"/>
            <a:ext cx="4035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Gestão de bolsas DevTec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3"/>
          <p:cNvSpPr txBox="1"/>
          <p:nvPr>
            <p:ph type="title"/>
          </p:nvPr>
        </p:nvSpPr>
        <p:spPr>
          <a:xfrm>
            <a:off x="720000" y="540000"/>
            <a:ext cx="77001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PONTOS DE CONTATO</a:t>
            </a:r>
            <a:endParaRPr/>
          </a:p>
        </p:txBody>
      </p:sp>
      <p:sp>
        <p:nvSpPr>
          <p:cNvPr id="558" name="Google Shape;558;p33"/>
          <p:cNvSpPr txBox="1"/>
          <p:nvPr>
            <p:ph idx="1" type="subTitle"/>
          </p:nvPr>
        </p:nvSpPr>
        <p:spPr>
          <a:xfrm>
            <a:off x="1919900" y="2597175"/>
            <a:ext cx="2285700" cy="4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Terça-feira as 21h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33"/>
          <p:cNvSpPr txBox="1"/>
          <p:nvPr>
            <p:ph idx="2" type="subTitle"/>
          </p:nvPr>
        </p:nvSpPr>
        <p:spPr>
          <a:xfrm>
            <a:off x="5691800" y="2579225"/>
            <a:ext cx="22857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Domingos às 8h e às 16h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33"/>
          <p:cNvSpPr txBox="1"/>
          <p:nvPr>
            <p:ph idx="4294967295" type="subTitle"/>
          </p:nvPr>
        </p:nvSpPr>
        <p:spPr>
          <a:xfrm>
            <a:off x="1920231" y="2261951"/>
            <a:ext cx="2285700" cy="3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2"/>
                </a:solidFill>
                <a:latin typeface="Reem Kufi"/>
                <a:ea typeface="Reem Kufi"/>
                <a:cs typeface="Reem Kufi"/>
                <a:sym typeface="Reem Kufi"/>
              </a:rPr>
              <a:t>CLIENTE</a:t>
            </a:r>
            <a:endParaRPr>
              <a:solidFill>
                <a:schemeClr val="accent2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561" name="Google Shape;561;p33"/>
          <p:cNvSpPr txBox="1"/>
          <p:nvPr>
            <p:ph idx="3" type="subTitle"/>
          </p:nvPr>
        </p:nvSpPr>
        <p:spPr>
          <a:xfrm>
            <a:off x="5691806" y="2261951"/>
            <a:ext cx="2285700" cy="3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EQUIPE</a:t>
            </a:r>
            <a:endParaRPr/>
          </a:p>
        </p:txBody>
      </p:sp>
      <p:sp>
        <p:nvSpPr>
          <p:cNvPr id="562" name="Google Shape;562;p33"/>
          <p:cNvSpPr/>
          <p:nvPr/>
        </p:nvSpPr>
        <p:spPr>
          <a:xfrm>
            <a:off x="1738931" y="2257351"/>
            <a:ext cx="26525" cy="933599"/>
          </a:xfrm>
          <a:custGeom>
            <a:rect b="b" l="l" r="r" t="t"/>
            <a:pathLst>
              <a:path extrusionOk="0" h="31989" w="1061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33"/>
          <p:cNvSpPr/>
          <p:nvPr/>
        </p:nvSpPr>
        <p:spPr>
          <a:xfrm>
            <a:off x="5510831" y="2257351"/>
            <a:ext cx="26525" cy="933599"/>
          </a:xfrm>
          <a:custGeom>
            <a:rect b="b" l="l" r="r" t="t"/>
            <a:pathLst>
              <a:path extrusionOk="0" h="31989" w="1061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4" name="Google Shape;56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9703" y="2354575"/>
            <a:ext cx="739150" cy="73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0450" y="2301987"/>
            <a:ext cx="424026" cy="424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0450" y="2729750"/>
            <a:ext cx="424026" cy="424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4"/>
          <p:cNvSpPr txBox="1"/>
          <p:nvPr>
            <p:ph type="title"/>
          </p:nvPr>
        </p:nvSpPr>
        <p:spPr>
          <a:xfrm>
            <a:off x="720000" y="692400"/>
            <a:ext cx="77001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FERRAMENTAS DE DOCUMENTAÇÃO</a:t>
            </a:r>
            <a:endParaRPr/>
          </a:p>
        </p:txBody>
      </p:sp>
      <p:sp>
        <p:nvSpPr>
          <p:cNvPr id="572" name="Google Shape;572;p34"/>
          <p:cNvSpPr txBox="1"/>
          <p:nvPr>
            <p:ph idx="4294967295" type="subTitle"/>
          </p:nvPr>
        </p:nvSpPr>
        <p:spPr>
          <a:xfrm>
            <a:off x="2662404" y="3177750"/>
            <a:ext cx="836700" cy="3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2"/>
                </a:solidFill>
                <a:latin typeface="Reem Kufi"/>
                <a:ea typeface="Reem Kufi"/>
                <a:cs typeface="Reem Kufi"/>
                <a:sym typeface="Reem Kufi"/>
              </a:rPr>
              <a:t>MIRO</a:t>
            </a:r>
            <a:endParaRPr>
              <a:solidFill>
                <a:schemeClr val="accent2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573" name="Google Shape;573;p34"/>
          <p:cNvSpPr txBox="1"/>
          <p:nvPr>
            <p:ph idx="3" type="subTitle"/>
          </p:nvPr>
        </p:nvSpPr>
        <p:spPr>
          <a:xfrm>
            <a:off x="5650649" y="3177750"/>
            <a:ext cx="1193700" cy="3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GITHUB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574" name="Google Shape;574;p34"/>
          <p:cNvPicPr preferRelativeResize="0"/>
          <p:nvPr/>
        </p:nvPicPr>
        <p:blipFill rotWithShape="1">
          <a:blip r:embed="rId3">
            <a:alphaModFix/>
          </a:blip>
          <a:srcRect b="19534" l="17499" r="20023" t="19209"/>
          <a:stretch/>
        </p:blipFill>
        <p:spPr>
          <a:xfrm>
            <a:off x="2305025" y="1806150"/>
            <a:ext cx="139905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6300" y="1895100"/>
            <a:ext cx="1193700" cy="119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5"/>
          <p:cNvSpPr txBox="1"/>
          <p:nvPr>
            <p:ph idx="2" type="title"/>
          </p:nvPr>
        </p:nvSpPr>
        <p:spPr>
          <a:xfrm>
            <a:off x="2343300" y="2406625"/>
            <a:ext cx="4457700" cy="609600"/>
          </a:xfrm>
          <a:prstGeom prst="rect">
            <a:avLst/>
          </a:prstGeom>
        </p:spPr>
        <p:txBody>
          <a:bodyPr anchorCtr="0" anchor="t" bIns="91425" lIns="91425" spcFirstLastPara="1" rIns="8377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PROCESSOS</a:t>
            </a:r>
            <a:endParaRPr/>
          </a:p>
        </p:txBody>
      </p:sp>
      <p:sp>
        <p:nvSpPr>
          <p:cNvPr id="581" name="Google Shape;581;p35"/>
          <p:cNvSpPr txBox="1"/>
          <p:nvPr>
            <p:ph type="title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02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82" name="Google Shape;582;p35"/>
          <p:cNvSpPr txBox="1"/>
          <p:nvPr>
            <p:ph idx="1" type="subTitle"/>
          </p:nvPr>
        </p:nvSpPr>
        <p:spPr>
          <a:xfrm>
            <a:off x="2343150" y="2863825"/>
            <a:ext cx="4457700" cy="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Processos realizados no último ciclo de desenvolvimento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6"/>
          <p:cNvSpPr txBox="1"/>
          <p:nvPr>
            <p:ph idx="1" type="subTitle"/>
          </p:nvPr>
        </p:nvSpPr>
        <p:spPr>
          <a:xfrm>
            <a:off x="6567513" y="1798489"/>
            <a:ext cx="1585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Personificação do público alvo</a:t>
            </a:r>
            <a:endParaRPr/>
          </a:p>
        </p:txBody>
      </p:sp>
      <p:sp>
        <p:nvSpPr>
          <p:cNvPr id="588" name="Google Shape;588;p36"/>
          <p:cNvSpPr txBox="1"/>
          <p:nvPr>
            <p:ph idx="2" type="subTitle"/>
          </p:nvPr>
        </p:nvSpPr>
        <p:spPr>
          <a:xfrm>
            <a:off x="6567513" y="1481214"/>
            <a:ext cx="1585200" cy="3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</a:t>
            </a:r>
            <a:endParaRPr/>
          </a:p>
        </p:txBody>
      </p:sp>
      <p:sp>
        <p:nvSpPr>
          <p:cNvPr id="589" name="Google Shape;589;p36"/>
          <p:cNvSpPr txBox="1"/>
          <p:nvPr>
            <p:ph idx="5" type="subTitle"/>
          </p:nvPr>
        </p:nvSpPr>
        <p:spPr>
          <a:xfrm>
            <a:off x="936825" y="1761300"/>
            <a:ext cx="2902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Levantar ideias, fatos, hipoteses e definir planos de ação</a:t>
            </a:r>
            <a:endParaRPr/>
          </a:p>
        </p:txBody>
      </p:sp>
      <p:sp>
        <p:nvSpPr>
          <p:cNvPr id="590" name="Google Shape;590;p36"/>
          <p:cNvSpPr txBox="1"/>
          <p:nvPr>
            <p:ph idx="6" type="subTitle"/>
          </p:nvPr>
        </p:nvSpPr>
        <p:spPr>
          <a:xfrm>
            <a:off x="936835" y="1481214"/>
            <a:ext cx="1585200" cy="3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DELISLE</a:t>
            </a:r>
            <a:endParaRPr/>
          </a:p>
        </p:txBody>
      </p:sp>
      <p:sp>
        <p:nvSpPr>
          <p:cNvPr id="591" name="Google Shape;591;p36"/>
          <p:cNvSpPr txBox="1"/>
          <p:nvPr>
            <p:ph idx="7" type="subTitle"/>
          </p:nvPr>
        </p:nvSpPr>
        <p:spPr>
          <a:xfrm>
            <a:off x="936813" y="2973825"/>
            <a:ext cx="2561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Definição dos stakeholders</a:t>
            </a:r>
            <a:endParaRPr/>
          </a:p>
        </p:txBody>
      </p:sp>
      <p:sp>
        <p:nvSpPr>
          <p:cNvPr id="592" name="Google Shape;592;p36"/>
          <p:cNvSpPr txBox="1"/>
          <p:nvPr>
            <p:ph idx="8" type="subTitle"/>
          </p:nvPr>
        </p:nvSpPr>
        <p:spPr>
          <a:xfrm>
            <a:off x="936812" y="2656550"/>
            <a:ext cx="2128500" cy="3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ANÁLISE DE STAKEHOLDERS</a:t>
            </a:r>
            <a:endParaRPr/>
          </a:p>
        </p:txBody>
      </p:sp>
      <p:sp>
        <p:nvSpPr>
          <p:cNvPr id="593" name="Google Shape;593;p36"/>
          <p:cNvSpPr txBox="1"/>
          <p:nvPr>
            <p:ph idx="9" type="subTitle"/>
          </p:nvPr>
        </p:nvSpPr>
        <p:spPr>
          <a:xfrm>
            <a:off x="4040772" y="1859213"/>
            <a:ext cx="2128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Coleta de feedbacks</a:t>
            </a:r>
            <a:endParaRPr/>
          </a:p>
        </p:txBody>
      </p:sp>
      <p:sp>
        <p:nvSpPr>
          <p:cNvPr id="594" name="Google Shape;594;p36"/>
          <p:cNvSpPr txBox="1"/>
          <p:nvPr>
            <p:ph idx="13" type="subTitle"/>
          </p:nvPr>
        </p:nvSpPr>
        <p:spPr>
          <a:xfrm>
            <a:off x="4040775" y="1541938"/>
            <a:ext cx="2444100" cy="3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REUNIÃO COM CLIENTE</a:t>
            </a:r>
            <a:endParaRPr/>
          </a:p>
        </p:txBody>
      </p:sp>
      <p:sp>
        <p:nvSpPr>
          <p:cNvPr id="595" name="Google Shape;595;p36"/>
          <p:cNvSpPr txBox="1"/>
          <p:nvPr>
            <p:ph idx="14" type="subTitle"/>
          </p:nvPr>
        </p:nvSpPr>
        <p:spPr>
          <a:xfrm>
            <a:off x="4020588" y="2897625"/>
            <a:ext cx="198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Definição dos fatores críticos de sucesso</a:t>
            </a:r>
            <a:endParaRPr/>
          </a:p>
        </p:txBody>
      </p:sp>
      <p:sp>
        <p:nvSpPr>
          <p:cNvPr id="596" name="Google Shape;596;p36"/>
          <p:cNvSpPr txBox="1"/>
          <p:nvPr>
            <p:ph idx="15" type="subTitle"/>
          </p:nvPr>
        </p:nvSpPr>
        <p:spPr>
          <a:xfrm>
            <a:off x="4020597" y="2580339"/>
            <a:ext cx="1585200" cy="3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FCSs</a:t>
            </a:r>
            <a:endParaRPr/>
          </a:p>
        </p:txBody>
      </p:sp>
      <p:sp>
        <p:nvSpPr>
          <p:cNvPr id="597" name="Google Shape;597;p36"/>
          <p:cNvSpPr/>
          <p:nvPr/>
        </p:nvSpPr>
        <p:spPr>
          <a:xfrm>
            <a:off x="6462738" y="1472614"/>
            <a:ext cx="26525" cy="937598"/>
          </a:xfrm>
          <a:custGeom>
            <a:rect b="b" l="l" r="r" t="t"/>
            <a:pathLst>
              <a:path extrusionOk="0" h="31989" w="1061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36"/>
          <p:cNvSpPr/>
          <p:nvPr/>
        </p:nvSpPr>
        <p:spPr>
          <a:xfrm>
            <a:off x="832050" y="1472614"/>
            <a:ext cx="26525" cy="937598"/>
          </a:xfrm>
          <a:custGeom>
            <a:rect b="b" l="l" r="r" t="t"/>
            <a:pathLst>
              <a:path extrusionOk="0" h="31989" w="1061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36"/>
          <p:cNvSpPr/>
          <p:nvPr/>
        </p:nvSpPr>
        <p:spPr>
          <a:xfrm>
            <a:off x="832038" y="2571739"/>
            <a:ext cx="26525" cy="937598"/>
          </a:xfrm>
          <a:custGeom>
            <a:rect b="b" l="l" r="r" t="t"/>
            <a:pathLst>
              <a:path extrusionOk="0" h="31989" w="1061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36"/>
          <p:cNvSpPr/>
          <p:nvPr/>
        </p:nvSpPr>
        <p:spPr>
          <a:xfrm>
            <a:off x="3922263" y="1450889"/>
            <a:ext cx="26525" cy="937598"/>
          </a:xfrm>
          <a:custGeom>
            <a:rect b="b" l="l" r="r" t="t"/>
            <a:pathLst>
              <a:path extrusionOk="0" h="31989" w="1061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36"/>
          <p:cNvSpPr/>
          <p:nvPr/>
        </p:nvSpPr>
        <p:spPr>
          <a:xfrm>
            <a:off x="3915813" y="2571739"/>
            <a:ext cx="26525" cy="937598"/>
          </a:xfrm>
          <a:custGeom>
            <a:rect b="b" l="l" r="r" t="t"/>
            <a:pathLst>
              <a:path extrusionOk="0" h="31989" w="1061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36"/>
          <p:cNvSpPr txBox="1"/>
          <p:nvPr>
            <p:ph idx="5" type="subTitle"/>
          </p:nvPr>
        </p:nvSpPr>
        <p:spPr>
          <a:xfrm>
            <a:off x="6571773" y="2860425"/>
            <a:ext cx="198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Modelagem de processos do projeto</a:t>
            </a:r>
            <a:endParaRPr/>
          </a:p>
        </p:txBody>
      </p:sp>
      <p:sp>
        <p:nvSpPr>
          <p:cNvPr id="603" name="Google Shape;603;p36"/>
          <p:cNvSpPr txBox="1"/>
          <p:nvPr>
            <p:ph idx="6" type="subTitle"/>
          </p:nvPr>
        </p:nvSpPr>
        <p:spPr>
          <a:xfrm>
            <a:off x="6571772" y="2580339"/>
            <a:ext cx="1585200" cy="3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BPMN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604" name="Google Shape;604;p36"/>
          <p:cNvSpPr/>
          <p:nvPr/>
        </p:nvSpPr>
        <p:spPr>
          <a:xfrm>
            <a:off x="6466988" y="2571739"/>
            <a:ext cx="26525" cy="937598"/>
          </a:xfrm>
          <a:custGeom>
            <a:rect b="b" l="l" r="r" t="t"/>
            <a:pathLst>
              <a:path extrusionOk="0" h="31989" w="1061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9" name="Google Shape;60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575" y="961188"/>
            <a:ext cx="7822351" cy="4367037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37"/>
          <p:cNvSpPr txBox="1"/>
          <p:nvPr>
            <p:ph type="ctrTitle"/>
          </p:nvPr>
        </p:nvSpPr>
        <p:spPr>
          <a:xfrm>
            <a:off x="3309900" y="238125"/>
            <a:ext cx="2524200" cy="6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DELISLE</a:t>
            </a:r>
            <a:endParaRPr/>
          </a:p>
        </p:txBody>
      </p:sp>
      <p:sp>
        <p:nvSpPr>
          <p:cNvPr id="611" name="Google Shape;611;p37"/>
          <p:cNvSpPr/>
          <p:nvPr/>
        </p:nvSpPr>
        <p:spPr>
          <a:xfrm flipH="1" rot="5400000">
            <a:off x="8627160" y="4887619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3A9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37"/>
          <p:cNvSpPr/>
          <p:nvPr/>
        </p:nvSpPr>
        <p:spPr>
          <a:xfrm flipH="1" rot="5400000">
            <a:off x="8706494" y="4966953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37"/>
          <p:cNvSpPr/>
          <p:nvPr/>
        </p:nvSpPr>
        <p:spPr>
          <a:xfrm flipH="1" rot="5400000">
            <a:off x="8110360" y="4887617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EBCC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37"/>
          <p:cNvSpPr/>
          <p:nvPr/>
        </p:nvSpPr>
        <p:spPr>
          <a:xfrm flipH="1" rot="5400000">
            <a:off x="8189694" y="4966952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37"/>
          <p:cNvSpPr/>
          <p:nvPr/>
        </p:nvSpPr>
        <p:spPr>
          <a:xfrm flipH="1" rot="5400000">
            <a:off x="7593560" y="4887617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5C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37"/>
          <p:cNvSpPr/>
          <p:nvPr/>
        </p:nvSpPr>
        <p:spPr>
          <a:xfrm flipH="1" rot="5400000">
            <a:off x="7672895" y="4966952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37"/>
          <p:cNvSpPr/>
          <p:nvPr/>
        </p:nvSpPr>
        <p:spPr>
          <a:xfrm rot="5400000">
            <a:off x="515620" y="4887615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3A9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37"/>
          <p:cNvSpPr/>
          <p:nvPr/>
        </p:nvSpPr>
        <p:spPr>
          <a:xfrm rot="5400000">
            <a:off x="594955" y="4966932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37"/>
          <p:cNvSpPr/>
          <p:nvPr/>
        </p:nvSpPr>
        <p:spPr>
          <a:xfrm rot="5400000">
            <a:off x="-1180" y="4887617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5C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37"/>
          <p:cNvSpPr/>
          <p:nvPr/>
        </p:nvSpPr>
        <p:spPr>
          <a:xfrm rot="5400000">
            <a:off x="78155" y="4966933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38"/>
          <p:cNvSpPr txBox="1"/>
          <p:nvPr>
            <p:ph type="ctrTitle"/>
          </p:nvPr>
        </p:nvSpPr>
        <p:spPr>
          <a:xfrm>
            <a:off x="1321000" y="395325"/>
            <a:ext cx="6421500" cy="6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REUNIÃO COM O CLIENTE</a:t>
            </a:r>
            <a:endParaRPr/>
          </a:p>
        </p:txBody>
      </p:sp>
      <p:sp>
        <p:nvSpPr>
          <p:cNvPr id="626" name="Google Shape;626;p38"/>
          <p:cNvSpPr/>
          <p:nvPr/>
        </p:nvSpPr>
        <p:spPr>
          <a:xfrm flipH="1" rot="5400000">
            <a:off x="8627160" y="4887619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3A9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38"/>
          <p:cNvSpPr/>
          <p:nvPr/>
        </p:nvSpPr>
        <p:spPr>
          <a:xfrm flipH="1" rot="5400000">
            <a:off x="8706494" y="4966953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38"/>
          <p:cNvSpPr/>
          <p:nvPr/>
        </p:nvSpPr>
        <p:spPr>
          <a:xfrm flipH="1" rot="5400000">
            <a:off x="8110360" y="4887617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EBCC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38"/>
          <p:cNvSpPr/>
          <p:nvPr/>
        </p:nvSpPr>
        <p:spPr>
          <a:xfrm flipH="1" rot="5400000">
            <a:off x="8189694" y="4966952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38"/>
          <p:cNvSpPr/>
          <p:nvPr/>
        </p:nvSpPr>
        <p:spPr>
          <a:xfrm flipH="1" rot="5400000">
            <a:off x="7593560" y="4887617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5C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38"/>
          <p:cNvSpPr/>
          <p:nvPr/>
        </p:nvSpPr>
        <p:spPr>
          <a:xfrm flipH="1" rot="5400000">
            <a:off x="7672895" y="4966952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38"/>
          <p:cNvSpPr/>
          <p:nvPr/>
        </p:nvSpPr>
        <p:spPr>
          <a:xfrm rot="5400000">
            <a:off x="515620" y="4887615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3A9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38"/>
          <p:cNvSpPr/>
          <p:nvPr/>
        </p:nvSpPr>
        <p:spPr>
          <a:xfrm rot="5400000">
            <a:off x="594955" y="4966932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38"/>
          <p:cNvSpPr/>
          <p:nvPr/>
        </p:nvSpPr>
        <p:spPr>
          <a:xfrm rot="5400000">
            <a:off x="-1180" y="4887617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5C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38"/>
          <p:cNvSpPr/>
          <p:nvPr/>
        </p:nvSpPr>
        <p:spPr>
          <a:xfrm rot="5400000">
            <a:off x="78155" y="4966933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38"/>
          <p:cNvSpPr txBox="1"/>
          <p:nvPr>
            <p:ph idx="4294967295" type="subTitle"/>
          </p:nvPr>
        </p:nvSpPr>
        <p:spPr>
          <a:xfrm>
            <a:off x="3881050" y="2032487"/>
            <a:ext cx="5047800" cy="13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Tipo de bolsa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Público alvo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Validação do progresso</a:t>
            </a:r>
            <a:endParaRPr sz="2400"/>
          </a:p>
        </p:txBody>
      </p:sp>
      <p:sp>
        <p:nvSpPr>
          <p:cNvPr id="637" name="Google Shape;637;p38"/>
          <p:cNvSpPr/>
          <p:nvPr/>
        </p:nvSpPr>
        <p:spPr>
          <a:xfrm>
            <a:off x="3593345" y="1975466"/>
            <a:ext cx="42167" cy="1484130"/>
          </a:xfrm>
          <a:custGeom>
            <a:rect b="b" l="l" r="r" t="t"/>
            <a:pathLst>
              <a:path extrusionOk="0" h="31989" w="1061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8" name="Google Shape;63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9725" y="2032456"/>
            <a:ext cx="1368076" cy="136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3" name="Google Shape;64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275" y="914325"/>
            <a:ext cx="8395449" cy="4310331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39"/>
          <p:cNvSpPr txBox="1"/>
          <p:nvPr>
            <p:ph type="ctrTitle"/>
          </p:nvPr>
        </p:nvSpPr>
        <p:spPr>
          <a:xfrm>
            <a:off x="3309900" y="314325"/>
            <a:ext cx="2524200" cy="6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</a:t>
            </a:r>
            <a:endParaRPr/>
          </a:p>
        </p:txBody>
      </p:sp>
      <p:sp>
        <p:nvSpPr>
          <p:cNvPr id="645" name="Google Shape;645;p39"/>
          <p:cNvSpPr/>
          <p:nvPr/>
        </p:nvSpPr>
        <p:spPr>
          <a:xfrm flipH="1" rot="5400000">
            <a:off x="8627160" y="4887619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3A9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39"/>
          <p:cNvSpPr/>
          <p:nvPr/>
        </p:nvSpPr>
        <p:spPr>
          <a:xfrm flipH="1" rot="5400000">
            <a:off x="8706494" y="4966953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39"/>
          <p:cNvSpPr/>
          <p:nvPr/>
        </p:nvSpPr>
        <p:spPr>
          <a:xfrm flipH="1" rot="5400000">
            <a:off x="8110360" y="4887617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EBCC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39"/>
          <p:cNvSpPr/>
          <p:nvPr/>
        </p:nvSpPr>
        <p:spPr>
          <a:xfrm flipH="1" rot="5400000">
            <a:off x="8189694" y="4966952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39"/>
          <p:cNvSpPr/>
          <p:nvPr/>
        </p:nvSpPr>
        <p:spPr>
          <a:xfrm flipH="1" rot="5400000">
            <a:off x="7593560" y="4887617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5C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39"/>
          <p:cNvSpPr/>
          <p:nvPr/>
        </p:nvSpPr>
        <p:spPr>
          <a:xfrm flipH="1" rot="5400000">
            <a:off x="7672895" y="4966952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39"/>
          <p:cNvSpPr/>
          <p:nvPr/>
        </p:nvSpPr>
        <p:spPr>
          <a:xfrm rot="5400000">
            <a:off x="515620" y="4887615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3A9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39"/>
          <p:cNvSpPr/>
          <p:nvPr/>
        </p:nvSpPr>
        <p:spPr>
          <a:xfrm rot="5400000">
            <a:off x="594955" y="4966932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39"/>
          <p:cNvSpPr/>
          <p:nvPr/>
        </p:nvSpPr>
        <p:spPr>
          <a:xfrm rot="5400000">
            <a:off x="-1180" y="4887617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5C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39"/>
          <p:cNvSpPr/>
          <p:nvPr/>
        </p:nvSpPr>
        <p:spPr>
          <a:xfrm rot="5400000">
            <a:off x="78155" y="4966933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9" name="Google Shape;65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9967" y="1300125"/>
            <a:ext cx="3642000" cy="3843375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Google Shape;660;p40"/>
          <p:cNvSpPr txBox="1"/>
          <p:nvPr>
            <p:ph type="ctrTitle"/>
          </p:nvPr>
        </p:nvSpPr>
        <p:spPr>
          <a:xfrm>
            <a:off x="800700" y="395325"/>
            <a:ext cx="7542600" cy="6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ANÁLISE DE STAKEHOLDERS</a:t>
            </a:r>
            <a:endParaRPr/>
          </a:p>
        </p:txBody>
      </p:sp>
      <p:sp>
        <p:nvSpPr>
          <p:cNvPr id="661" name="Google Shape;661;p40"/>
          <p:cNvSpPr/>
          <p:nvPr/>
        </p:nvSpPr>
        <p:spPr>
          <a:xfrm flipH="1" rot="5400000">
            <a:off x="8627160" y="4887619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3A9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40"/>
          <p:cNvSpPr/>
          <p:nvPr/>
        </p:nvSpPr>
        <p:spPr>
          <a:xfrm flipH="1" rot="5400000">
            <a:off x="8706494" y="4966953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40"/>
          <p:cNvSpPr/>
          <p:nvPr/>
        </p:nvSpPr>
        <p:spPr>
          <a:xfrm flipH="1" rot="5400000">
            <a:off x="8110360" y="4887617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EBCC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40"/>
          <p:cNvSpPr/>
          <p:nvPr/>
        </p:nvSpPr>
        <p:spPr>
          <a:xfrm flipH="1" rot="5400000">
            <a:off x="8189694" y="4966952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40"/>
          <p:cNvSpPr/>
          <p:nvPr/>
        </p:nvSpPr>
        <p:spPr>
          <a:xfrm flipH="1" rot="5400000">
            <a:off x="7593560" y="4887617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5C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40"/>
          <p:cNvSpPr/>
          <p:nvPr/>
        </p:nvSpPr>
        <p:spPr>
          <a:xfrm flipH="1" rot="5400000">
            <a:off x="7672895" y="4966952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40"/>
          <p:cNvSpPr/>
          <p:nvPr/>
        </p:nvSpPr>
        <p:spPr>
          <a:xfrm rot="5400000">
            <a:off x="515620" y="4887615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3A9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40"/>
          <p:cNvSpPr/>
          <p:nvPr/>
        </p:nvSpPr>
        <p:spPr>
          <a:xfrm rot="5400000">
            <a:off x="594955" y="4966932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40"/>
          <p:cNvSpPr/>
          <p:nvPr/>
        </p:nvSpPr>
        <p:spPr>
          <a:xfrm rot="5400000">
            <a:off x="-1180" y="4887617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5C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40"/>
          <p:cNvSpPr/>
          <p:nvPr/>
        </p:nvSpPr>
        <p:spPr>
          <a:xfrm rot="5400000">
            <a:off x="78155" y="4966933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1" name="Google Shape;67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363" y="1603975"/>
            <a:ext cx="4985167" cy="2674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41"/>
          <p:cNvSpPr txBox="1"/>
          <p:nvPr>
            <p:ph type="ctrTitle"/>
          </p:nvPr>
        </p:nvSpPr>
        <p:spPr>
          <a:xfrm>
            <a:off x="800700" y="395325"/>
            <a:ext cx="7542600" cy="6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ANÁLISE DE STAKEHOLDERS</a:t>
            </a:r>
            <a:endParaRPr/>
          </a:p>
        </p:txBody>
      </p:sp>
      <p:sp>
        <p:nvSpPr>
          <p:cNvPr id="677" name="Google Shape;677;p41"/>
          <p:cNvSpPr/>
          <p:nvPr/>
        </p:nvSpPr>
        <p:spPr>
          <a:xfrm flipH="1" rot="5400000">
            <a:off x="8627160" y="4887619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3A9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41"/>
          <p:cNvSpPr/>
          <p:nvPr/>
        </p:nvSpPr>
        <p:spPr>
          <a:xfrm flipH="1" rot="5400000">
            <a:off x="8706494" y="4966953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41"/>
          <p:cNvSpPr/>
          <p:nvPr/>
        </p:nvSpPr>
        <p:spPr>
          <a:xfrm flipH="1" rot="5400000">
            <a:off x="8110360" y="4887617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EBCC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41"/>
          <p:cNvSpPr/>
          <p:nvPr/>
        </p:nvSpPr>
        <p:spPr>
          <a:xfrm flipH="1" rot="5400000">
            <a:off x="8189694" y="4966952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41"/>
          <p:cNvSpPr/>
          <p:nvPr/>
        </p:nvSpPr>
        <p:spPr>
          <a:xfrm flipH="1" rot="5400000">
            <a:off x="7593560" y="4887617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5C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41"/>
          <p:cNvSpPr/>
          <p:nvPr/>
        </p:nvSpPr>
        <p:spPr>
          <a:xfrm flipH="1" rot="5400000">
            <a:off x="7672895" y="4966952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41"/>
          <p:cNvSpPr/>
          <p:nvPr/>
        </p:nvSpPr>
        <p:spPr>
          <a:xfrm rot="5400000">
            <a:off x="515620" y="4887615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3A9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41"/>
          <p:cNvSpPr/>
          <p:nvPr/>
        </p:nvSpPr>
        <p:spPr>
          <a:xfrm rot="5400000">
            <a:off x="594955" y="4966932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41"/>
          <p:cNvSpPr/>
          <p:nvPr/>
        </p:nvSpPr>
        <p:spPr>
          <a:xfrm rot="5400000">
            <a:off x="-1180" y="4887617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5C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41"/>
          <p:cNvSpPr/>
          <p:nvPr/>
        </p:nvSpPr>
        <p:spPr>
          <a:xfrm rot="5400000">
            <a:off x="78155" y="4966933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7" name="Google Shape;68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250" y="995328"/>
            <a:ext cx="7674051" cy="4052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2"/>
          <p:cNvSpPr txBox="1"/>
          <p:nvPr>
            <p:ph type="ctrTitle"/>
          </p:nvPr>
        </p:nvSpPr>
        <p:spPr>
          <a:xfrm>
            <a:off x="800700" y="395325"/>
            <a:ext cx="7542600" cy="6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ANÁLISE DE STAKEHOLDERS</a:t>
            </a:r>
            <a:endParaRPr/>
          </a:p>
        </p:txBody>
      </p:sp>
      <p:sp>
        <p:nvSpPr>
          <p:cNvPr id="693" name="Google Shape;693;p42"/>
          <p:cNvSpPr/>
          <p:nvPr/>
        </p:nvSpPr>
        <p:spPr>
          <a:xfrm flipH="1" rot="5400000">
            <a:off x="8627160" y="4887619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3A9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42"/>
          <p:cNvSpPr/>
          <p:nvPr/>
        </p:nvSpPr>
        <p:spPr>
          <a:xfrm flipH="1" rot="5400000">
            <a:off x="8706494" y="4966953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42"/>
          <p:cNvSpPr/>
          <p:nvPr/>
        </p:nvSpPr>
        <p:spPr>
          <a:xfrm flipH="1" rot="5400000">
            <a:off x="8110360" y="4887617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EBCC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42"/>
          <p:cNvSpPr/>
          <p:nvPr/>
        </p:nvSpPr>
        <p:spPr>
          <a:xfrm flipH="1" rot="5400000">
            <a:off x="8189694" y="4966952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42"/>
          <p:cNvSpPr/>
          <p:nvPr/>
        </p:nvSpPr>
        <p:spPr>
          <a:xfrm flipH="1" rot="5400000">
            <a:off x="7593560" y="4887617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5C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42"/>
          <p:cNvSpPr/>
          <p:nvPr/>
        </p:nvSpPr>
        <p:spPr>
          <a:xfrm flipH="1" rot="5400000">
            <a:off x="7672895" y="4966952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42"/>
          <p:cNvSpPr/>
          <p:nvPr/>
        </p:nvSpPr>
        <p:spPr>
          <a:xfrm rot="5400000">
            <a:off x="515620" y="4887615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3A9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42"/>
          <p:cNvSpPr/>
          <p:nvPr/>
        </p:nvSpPr>
        <p:spPr>
          <a:xfrm rot="5400000">
            <a:off x="594955" y="4966932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42"/>
          <p:cNvSpPr/>
          <p:nvPr/>
        </p:nvSpPr>
        <p:spPr>
          <a:xfrm rot="5400000">
            <a:off x="-1180" y="4887617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5C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42"/>
          <p:cNvSpPr/>
          <p:nvPr/>
        </p:nvSpPr>
        <p:spPr>
          <a:xfrm rot="5400000">
            <a:off x="78155" y="4966933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3" name="Google Shape;70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575" y="1257613"/>
            <a:ext cx="8839201" cy="3255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5"/>
          <p:cNvSpPr txBox="1"/>
          <p:nvPr>
            <p:ph type="title"/>
          </p:nvPr>
        </p:nvSpPr>
        <p:spPr>
          <a:xfrm>
            <a:off x="720000" y="540000"/>
            <a:ext cx="77001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PROBLEMA</a:t>
            </a:r>
            <a:endParaRPr/>
          </a:p>
        </p:txBody>
      </p:sp>
      <p:sp>
        <p:nvSpPr>
          <p:cNvPr id="459" name="Google Shape;459;p25"/>
          <p:cNvSpPr txBox="1"/>
          <p:nvPr/>
        </p:nvSpPr>
        <p:spPr>
          <a:xfrm>
            <a:off x="973825" y="1453900"/>
            <a:ext cx="72558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“Os </a:t>
            </a:r>
            <a:r>
              <a:rPr b="1" lang="en" sz="2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coordenadores - administrativo-financeiros e de unidade - </a:t>
            </a:r>
            <a:r>
              <a:rPr lang="en" sz="2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têm dificuldade de </a:t>
            </a:r>
            <a:r>
              <a:rPr b="1" lang="en" sz="2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gerir as bolsas</a:t>
            </a:r>
            <a:r>
              <a:rPr lang="en" sz="2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criando a necessidade de se </a:t>
            </a:r>
            <a:r>
              <a:rPr lang="en" sz="2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organizar</a:t>
            </a:r>
            <a:r>
              <a:rPr lang="en" sz="2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de forma manual e não padronizada, correndo o risco de perder bolsas de </a:t>
            </a:r>
            <a:r>
              <a:rPr b="1" lang="en" sz="2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desenvolvimento </a:t>
            </a:r>
            <a:r>
              <a:rPr b="1" lang="en" sz="2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tecnológico</a:t>
            </a:r>
            <a:r>
              <a:rPr b="1" lang="en" sz="2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e industrial </a:t>
            </a:r>
            <a:r>
              <a:rPr lang="en" sz="2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por desuso.”</a:t>
            </a:r>
            <a:endParaRPr sz="26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3"/>
          <p:cNvSpPr txBox="1"/>
          <p:nvPr>
            <p:ph type="ctrTitle"/>
          </p:nvPr>
        </p:nvSpPr>
        <p:spPr>
          <a:xfrm>
            <a:off x="800700" y="395325"/>
            <a:ext cx="7542600" cy="6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FCSs</a:t>
            </a:r>
            <a:endParaRPr/>
          </a:p>
        </p:txBody>
      </p:sp>
      <p:sp>
        <p:nvSpPr>
          <p:cNvPr id="709" name="Google Shape;709;p43"/>
          <p:cNvSpPr/>
          <p:nvPr/>
        </p:nvSpPr>
        <p:spPr>
          <a:xfrm flipH="1" rot="5400000">
            <a:off x="8627160" y="4887619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3A9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43"/>
          <p:cNvSpPr/>
          <p:nvPr/>
        </p:nvSpPr>
        <p:spPr>
          <a:xfrm flipH="1" rot="5400000">
            <a:off x="8706494" y="4966953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43"/>
          <p:cNvSpPr/>
          <p:nvPr/>
        </p:nvSpPr>
        <p:spPr>
          <a:xfrm flipH="1" rot="5400000">
            <a:off x="8110360" y="4887617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EBCC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43"/>
          <p:cNvSpPr/>
          <p:nvPr/>
        </p:nvSpPr>
        <p:spPr>
          <a:xfrm flipH="1" rot="5400000">
            <a:off x="8189694" y="4966952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43"/>
          <p:cNvSpPr/>
          <p:nvPr/>
        </p:nvSpPr>
        <p:spPr>
          <a:xfrm flipH="1" rot="5400000">
            <a:off x="7593560" y="4887617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5C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43"/>
          <p:cNvSpPr/>
          <p:nvPr/>
        </p:nvSpPr>
        <p:spPr>
          <a:xfrm flipH="1" rot="5400000">
            <a:off x="7672895" y="4966952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43"/>
          <p:cNvSpPr/>
          <p:nvPr/>
        </p:nvSpPr>
        <p:spPr>
          <a:xfrm rot="5400000">
            <a:off x="515620" y="4887615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3A9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43"/>
          <p:cNvSpPr/>
          <p:nvPr/>
        </p:nvSpPr>
        <p:spPr>
          <a:xfrm rot="5400000">
            <a:off x="594955" y="4966932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43"/>
          <p:cNvSpPr/>
          <p:nvPr/>
        </p:nvSpPr>
        <p:spPr>
          <a:xfrm rot="5400000">
            <a:off x="-1180" y="4887617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5C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43"/>
          <p:cNvSpPr/>
          <p:nvPr/>
        </p:nvSpPr>
        <p:spPr>
          <a:xfrm rot="5400000">
            <a:off x="78155" y="4966933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9" name="Google Shape;71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912" y="915949"/>
            <a:ext cx="6936600" cy="405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44"/>
          <p:cNvSpPr txBox="1"/>
          <p:nvPr>
            <p:ph type="ctrTitle"/>
          </p:nvPr>
        </p:nvSpPr>
        <p:spPr>
          <a:xfrm>
            <a:off x="2106300" y="238125"/>
            <a:ext cx="4931400" cy="6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BPMN - Solicitação</a:t>
            </a:r>
            <a:endParaRPr/>
          </a:p>
        </p:txBody>
      </p:sp>
      <p:sp>
        <p:nvSpPr>
          <p:cNvPr id="725" name="Google Shape;725;p44"/>
          <p:cNvSpPr/>
          <p:nvPr/>
        </p:nvSpPr>
        <p:spPr>
          <a:xfrm flipH="1" rot="5400000">
            <a:off x="8627160" y="4887619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3A9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44"/>
          <p:cNvSpPr/>
          <p:nvPr/>
        </p:nvSpPr>
        <p:spPr>
          <a:xfrm flipH="1" rot="5400000">
            <a:off x="8706494" y="4966953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44"/>
          <p:cNvSpPr/>
          <p:nvPr/>
        </p:nvSpPr>
        <p:spPr>
          <a:xfrm flipH="1" rot="5400000">
            <a:off x="8110360" y="4887617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EBCC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44"/>
          <p:cNvSpPr/>
          <p:nvPr/>
        </p:nvSpPr>
        <p:spPr>
          <a:xfrm flipH="1" rot="5400000">
            <a:off x="8189694" y="4966952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44"/>
          <p:cNvSpPr/>
          <p:nvPr/>
        </p:nvSpPr>
        <p:spPr>
          <a:xfrm flipH="1" rot="5400000">
            <a:off x="7593560" y="4887617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5C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44"/>
          <p:cNvSpPr/>
          <p:nvPr/>
        </p:nvSpPr>
        <p:spPr>
          <a:xfrm flipH="1" rot="5400000">
            <a:off x="7672895" y="4966952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44"/>
          <p:cNvSpPr/>
          <p:nvPr/>
        </p:nvSpPr>
        <p:spPr>
          <a:xfrm rot="5400000">
            <a:off x="515620" y="4887615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3A9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44"/>
          <p:cNvSpPr/>
          <p:nvPr/>
        </p:nvSpPr>
        <p:spPr>
          <a:xfrm rot="5400000">
            <a:off x="594955" y="4966932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44"/>
          <p:cNvSpPr/>
          <p:nvPr/>
        </p:nvSpPr>
        <p:spPr>
          <a:xfrm rot="5400000">
            <a:off x="-1180" y="4887617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5C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44"/>
          <p:cNvSpPr/>
          <p:nvPr/>
        </p:nvSpPr>
        <p:spPr>
          <a:xfrm rot="5400000">
            <a:off x="78155" y="4966933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5" name="Google Shape;73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638" y="797525"/>
            <a:ext cx="7696727" cy="3957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45"/>
          <p:cNvSpPr/>
          <p:nvPr/>
        </p:nvSpPr>
        <p:spPr>
          <a:xfrm flipH="1" rot="5400000">
            <a:off x="8627160" y="4887619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3A9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45"/>
          <p:cNvSpPr/>
          <p:nvPr/>
        </p:nvSpPr>
        <p:spPr>
          <a:xfrm flipH="1" rot="5400000">
            <a:off x="8706494" y="4966953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45"/>
          <p:cNvSpPr/>
          <p:nvPr/>
        </p:nvSpPr>
        <p:spPr>
          <a:xfrm flipH="1" rot="5400000">
            <a:off x="8110360" y="4887617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EBCC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45"/>
          <p:cNvSpPr/>
          <p:nvPr/>
        </p:nvSpPr>
        <p:spPr>
          <a:xfrm flipH="1" rot="5400000">
            <a:off x="8189694" y="4966952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45"/>
          <p:cNvSpPr/>
          <p:nvPr/>
        </p:nvSpPr>
        <p:spPr>
          <a:xfrm flipH="1" rot="5400000">
            <a:off x="7593560" y="4887617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5C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45"/>
          <p:cNvSpPr/>
          <p:nvPr/>
        </p:nvSpPr>
        <p:spPr>
          <a:xfrm flipH="1" rot="5400000">
            <a:off x="7672895" y="4966952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45"/>
          <p:cNvSpPr/>
          <p:nvPr/>
        </p:nvSpPr>
        <p:spPr>
          <a:xfrm rot="5400000">
            <a:off x="515620" y="4887615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3A9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45"/>
          <p:cNvSpPr/>
          <p:nvPr/>
        </p:nvSpPr>
        <p:spPr>
          <a:xfrm rot="5400000">
            <a:off x="594955" y="4966932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45"/>
          <p:cNvSpPr/>
          <p:nvPr/>
        </p:nvSpPr>
        <p:spPr>
          <a:xfrm rot="5400000">
            <a:off x="-1180" y="4887617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5C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45"/>
          <p:cNvSpPr/>
          <p:nvPr/>
        </p:nvSpPr>
        <p:spPr>
          <a:xfrm rot="5400000">
            <a:off x="78155" y="4966933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0" name="Google Shape;750;p45"/>
          <p:cNvPicPr preferRelativeResize="0"/>
          <p:nvPr/>
        </p:nvPicPr>
        <p:blipFill rotWithShape="1">
          <a:blip r:embed="rId3">
            <a:alphaModFix/>
          </a:blip>
          <a:srcRect b="17898" l="0" r="0" t="0"/>
          <a:stretch/>
        </p:blipFill>
        <p:spPr>
          <a:xfrm>
            <a:off x="2261138" y="965850"/>
            <a:ext cx="4620541" cy="4001074"/>
          </a:xfrm>
          <a:prstGeom prst="rect">
            <a:avLst/>
          </a:prstGeom>
          <a:noFill/>
          <a:ln>
            <a:noFill/>
          </a:ln>
        </p:spPr>
      </p:pic>
      <p:sp>
        <p:nvSpPr>
          <p:cNvPr id="751" name="Google Shape;751;p45"/>
          <p:cNvSpPr txBox="1"/>
          <p:nvPr>
            <p:ph type="ctrTitle"/>
          </p:nvPr>
        </p:nvSpPr>
        <p:spPr>
          <a:xfrm>
            <a:off x="2106300" y="238125"/>
            <a:ext cx="4931400" cy="6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BPMN - Cadastro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46"/>
          <p:cNvSpPr/>
          <p:nvPr/>
        </p:nvSpPr>
        <p:spPr>
          <a:xfrm flipH="1" rot="5400000">
            <a:off x="8627160" y="4887619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3A9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46"/>
          <p:cNvSpPr/>
          <p:nvPr/>
        </p:nvSpPr>
        <p:spPr>
          <a:xfrm flipH="1" rot="5400000">
            <a:off x="8706494" y="4966953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46"/>
          <p:cNvSpPr/>
          <p:nvPr/>
        </p:nvSpPr>
        <p:spPr>
          <a:xfrm flipH="1" rot="5400000">
            <a:off x="8110360" y="4887617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EBCC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46"/>
          <p:cNvSpPr/>
          <p:nvPr/>
        </p:nvSpPr>
        <p:spPr>
          <a:xfrm flipH="1" rot="5400000">
            <a:off x="8189694" y="4966952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46"/>
          <p:cNvSpPr/>
          <p:nvPr/>
        </p:nvSpPr>
        <p:spPr>
          <a:xfrm flipH="1" rot="5400000">
            <a:off x="7593560" y="4887617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5C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46"/>
          <p:cNvSpPr/>
          <p:nvPr/>
        </p:nvSpPr>
        <p:spPr>
          <a:xfrm flipH="1" rot="5400000">
            <a:off x="7672895" y="4966952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46"/>
          <p:cNvSpPr/>
          <p:nvPr/>
        </p:nvSpPr>
        <p:spPr>
          <a:xfrm rot="5400000">
            <a:off x="515620" y="4887615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3A9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46"/>
          <p:cNvSpPr/>
          <p:nvPr/>
        </p:nvSpPr>
        <p:spPr>
          <a:xfrm rot="5400000">
            <a:off x="594955" y="4966932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46"/>
          <p:cNvSpPr/>
          <p:nvPr/>
        </p:nvSpPr>
        <p:spPr>
          <a:xfrm rot="5400000">
            <a:off x="-1180" y="4887617"/>
            <a:ext cx="516831" cy="516812"/>
          </a:xfrm>
          <a:custGeom>
            <a:rect b="b" l="l" r="r" t="t"/>
            <a:pathLst>
              <a:path extrusionOk="0" h="28080" w="28081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5C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46"/>
          <p:cNvSpPr/>
          <p:nvPr/>
        </p:nvSpPr>
        <p:spPr>
          <a:xfrm rot="5400000">
            <a:off x="78155" y="4966933"/>
            <a:ext cx="358161" cy="358161"/>
          </a:xfrm>
          <a:custGeom>
            <a:rect b="b" l="l" r="r" t="t"/>
            <a:pathLst>
              <a:path extrusionOk="0" h="19460" w="1946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6" name="Google Shape;766;p46"/>
          <p:cNvPicPr preferRelativeResize="0"/>
          <p:nvPr/>
        </p:nvPicPr>
        <p:blipFill rotWithShape="1">
          <a:blip r:embed="rId3">
            <a:alphaModFix/>
          </a:blip>
          <a:srcRect b="24647" l="0" r="0" t="0"/>
          <a:stretch/>
        </p:blipFill>
        <p:spPr>
          <a:xfrm>
            <a:off x="1038750" y="1204550"/>
            <a:ext cx="7066491" cy="3010026"/>
          </a:xfrm>
          <a:prstGeom prst="rect">
            <a:avLst/>
          </a:prstGeom>
          <a:noFill/>
          <a:ln>
            <a:noFill/>
          </a:ln>
        </p:spPr>
      </p:pic>
      <p:sp>
        <p:nvSpPr>
          <p:cNvPr id="767" name="Google Shape;767;p46"/>
          <p:cNvSpPr txBox="1"/>
          <p:nvPr>
            <p:ph type="ctrTitle"/>
          </p:nvPr>
        </p:nvSpPr>
        <p:spPr>
          <a:xfrm>
            <a:off x="1609650" y="238125"/>
            <a:ext cx="5924700" cy="6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BPMN - Envio de Frequências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47"/>
          <p:cNvSpPr txBox="1"/>
          <p:nvPr>
            <p:ph idx="2" type="title"/>
          </p:nvPr>
        </p:nvSpPr>
        <p:spPr>
          <a:xfrm>
            <a:off x="2343300" y="2406625"/>
            <a:ext cx="4457700" cy="609600"/>
          </a:xfrm>
          <a:prstGeom prst="rect">
            <a:avLst/>
          </a:prstGeom>
        </p:spPr>
        <p:txBody>
          <a:bodyPr anchorCtr="0" anchor="t" bIns="91425" lIns="91425" spcFirstLastPara="1" rIns="8377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</a:t>
            </a:r>
            <a:endParaRPr/>
          </a:p>
        </p:txBody>
      </p:sp>
      <p:sp>
        <p:nvSpPr>
          <p:cNvPr id="773" name="Google Shape;773;p47"/>
          <p:cNvSpPr txBox="1"/>
          <p:nvPr>
            <p:ph type="title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03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774" name="Google Shape;774;p47"/>
          <p:cNvSpPr txBox="1"/>
          <p:nvPr>
            <p:ph idx="1" type="subTitle"/>
          </p:nvPr>
        </p:nvSpPr>
        <p:spPr>
          <a:xfrm>
            <a:off x="2343150" y="2863825"/>
            <a:ext cx="4457700" cy="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Resultados do último ciclo de desenvolvimento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48"/>
          <p:cNvSpPr txBox="1"/>
          <p:nvPr>
            <p:ph type="title"/>
          </p:nvPr>
        </p:nvSpPr>
        <p:spPr>
          <a:xfrm>
            <a:off x="720000" y="540000"/>
            <a:ext cx="77001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CONTEXTO DO PROBLEMA</a:t>
            </a:r>
            <a:endParaRPr/>
          </a:p>
        </p:txBody>
      </p:sp>
      <p:pic>
        <p:nvPicPr>
          <p:cNvPr id="780" name="Google Shape;780;p48"/>
          <p:cNvPicPr preferRelativeResize="0"/>
          <p:nvPr/>
        </p:nvPicPr>
        <p:blipFill rotWithShape="1">
          <a:blip r:embed="rId3">
            <a:alphaModFix/>
          </a:blip>
          <a:srcRect b="1008" l="770" r="415" t="2036"/>
          <a:stretch/>
        </p:blipFill>
        <p:spPr>
          <a:xfrm>
            <a:off x="1186325" y="1083550"/>
            <a:ext cx="6912851" cy="3813051"/>
          </a:xfrm>
          <a:prstGeom prst="rect">
            <a:avLst/>
          </a:prstGeom>
          <a:noFill/>
          <a:ln>
            <a:noFill/>
          </a:ln>
        </p:spPr>
      </p:pic>
      <p:sp>
        <p:nvSpPr>
          <p:cNvPr id="781" name="Google Shape;781;p48"/>
          <p:cNvSpPr/>
          <p:nvPr/>
        </p:nvSpPr>
        <p:spPr>
          <a:xfrm>
            <a:off x="6731000" y="2077950"/>
            <a:ext cx="1148700" cy="1200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48"/>
          <p:cNvSpPr txBox="1"/>
          <p:nvPr/>
        </p:nvSpPr>
        <p:spPr>
          <a:xfrm rot="-5400000">
            <a:off x="6906800" y="1799400"/>
            <a:ext cx="2912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STI - Superintendência de Tecnologia da Informação</a:t>
            </a:r>
            <a:endParaRPr b="1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49"/>
          <p:cNvSpPr txBox="1"/>
          <p:nvPr>
            <p:ph type="title"/>
          </p:nvPr>
        </p:nvSpPr>
        <p:spPr>
          <a:xfrm>
            <a:off x="720000" y="540000"/>
            <a:ext cx="77001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CONTEXTO </a:t>
            </a:r>
            <a:r>
              <a:rPr lang="en"/>
              <a:t>DO PROBLEMA</a:t>
            </a:r>
            <a:endParaRPr/>
          </a:p>
        </p:txBody>
      </p:sp>
      <p:pic>
        <p:nvPicPr>
          <p:cNvPr id="788" name="Google Shape;788;p49"/>
          <p:cNvPicPr preferRelativeResize="0"/>
          <p:nvPr/>
        </p:nvPicPr>
        <p:blipFill rotWithShape="1">
          <a:blip r:embed="rId3">
            <a:alphaModFix/>
          </a:blip>
          <a:srcRect b="0" l="0" r="5535" t="0"/>
          <a:stretch/>
        </p:blipFill>
        <p:spPr>
          <a:xfrm>
            <a:off x="1833575" y="1134200"/>
            <a:ext cx="5614226" cy="3933000"/>
          </a:xfrm>
          <a:prstGeom prst="rect">
            <a:avLst/>
          </a:prstGeom>
          <a:noFill/>
          <a:ln>
            <a:noFill/>
          </a:ln>
        </p:spPr>
      </p:pic>
      <p:sp>
        <p:nvSpPr>
          <p:cNvPr id="789" name="Google Shape;789;p49"/>
          <p:cNvSpPr/>
          <p:nvPr/>
        </p:nvSpPr>
        <p:spPr>
          <a:xfrm>
            <a:off x="5102350" y="1626000"/>
            <a:ext cx="1275600" cy="5487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49"/>
          <p:cNvSpPr/>
          <p:nvPr/>
        </p:nvSpPr>
        <p:spPr>
          <a:xfrm>
            <a:off x="3252225" y="2285900"/>
            <a:ext cx="1275600" cy="5487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49"/>
          <p:cNvSpPr txBox="1"/>
          <p:nvPr/>
        </p:nvSpPr>
        <p:spPr>
          <a:xfrm rot="-5400000">
            <a:off x="2675625" y="2344700"/>
            <a:ext cx="842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Marlos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792" name="Google Shape;792;p49"/>
          <p:cNvSpPr/>
          <p:nvPr/>
        </p:nvSpPr>
        <p:spPr>
          <a:xfrm>
            <a:off x="1833575" y="3093600"/>
            <a:ext cx="5614200" cy="19737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49"/>
          <p:cNvSpPr txBox="1"/>
          <p:nvPr/>
        </p:nvSpPr>
        <p:spPr>
          <a:xfrm rot="-5400000">
            <a:off x="276275" y="3586200"/>
            <a:ext cx="2683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Coordenadores de unidade</a:t>
            </a:r>
            <a:endParaRPr b="1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50"/>
          <p:cNvSpPr txBox="1"/>
          <p:nvPr>
            <p:ph type="title"/>
          </p:nvPr>
        </p:nvSpPr>
        <p:spPr>
          <a:xfrm>
            <a:off x="720000" y="540000"/>
            <a:ext cx="77001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ENTENDIMENTO DO PROBLEMA</a:t>
            </a:r>
            <a:endParaRPr/>
          </a:p>
        </p:txBody>
      </p:sp>
      <p:sp>
        <p:nvSpPr>
          <p:cNvPr id="799" name="Google Shape;799;p50"/>
          <p:cNvSpPr txBox="1"/>
          <p:nvPr>
            <p:ph idx="1" type="subTitle"/>
          </p:nvPr>
        </p:nvSpPr>
        <p:spPr>
          <a:xfrm>
            <a:off x="2139575" y="1765175"/>
            <a:ext cx="2432400" cy="8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Perda de bolsas e gestão feita de forma manual</a:t>
            </a:r>
            <a:endParaRPr/>
          </a:p>
        </p:txBody>
      </p:sp>
      <p:sp>
        <p:nvSpPr>
          <p:cNvPr id="800" name="Google Shape;800;p50"/>
          <p:cNvSpPr txBox="1"/>
          <p:nvPr>
            <p:ph idx="2" type="subTitle"/>
          </p:nvPr>
        </p:nvSpPr>
        <p:spPr>
          <a:xfrm>
            <a:off x="5997200" y="1743550"/>
            <a:ext cx="2712600" cy="9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Coordenadores Administrativo-financeiros e Coordenadores de unidade</a:t>
            </a:r>
            <a:endParaRPr/>
          </a:p>
        </p:txBody>
      </p:sp>
      <p:sp>
        <p:nvSpPr>
          <p:cNvPr id="801" name="Google Shape;801;p50"/>
          <p:cNvSpPr txBox="1"/>
          <p:nvPr>
            <p:ph idx="3" type="subTitle"/>
          </p:nvPr>
        </p:nvSpPr>
        <p:spPr>
          <a:xfrm>
            <a:off x="4061525" y="3287300"/>
            <a:ext cx="2285700" cy="9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Bolsas de desenvolvimento tecnológico e industrial</a:t>
            </a:r>
            <a:endParaRPr/>
          </a:p>
        </p:txBody>
      </p:sp>
      <p:grpSp>
        <p:nvGrpSpPr>
          <p:cNvPr id="802" name="Google Shape;802;p50"/>
          <p:cNvGrpSpPr/>
          <p:nvPr/>
        </p:nvGrpSpPr>
        <p:grpSpPr>
          <a:xfrm>
            <a:off x="861108" y="1634475"/>
            <a:ext cx="1095440" cy="1095401"/>
            <a:chOff x="8420100" y="0"/>
            <a:chExt cx="702025" cy="702000"/>
          </a:xfrm>
        </p:grpSpPr>
        <p:sp>
          <p:nvSpPr>
            <p:cNvPr id="803" name="Google Shape;803;p50"/>
            <p:cNvSpPr/>
            <p:nvPr/>
          </p:nvSpPr>
          <p:spPr>
            <a:xfrm>
              <a:off x="8420100" y="0"/>
              <a:ext cx="702025" cy="702000"/>
            </a:xfrm>
            <a:custGeom>
              <a:rect b="b" l="l" r="r" t="t"/>
              <a:pathLst>
                <a:path extrusionOk="0" h="28080" w="28081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50"/>
            <p:cNvSpPr/>
            <p:nvPr/>
          </p:nvSpPr>
          <p:spPr>
            <a:xfrm>
              <a:off x="8527850" y="107750"/>
              <a:ext cx="486500" cy="486500"/>
            </a:xfrm>
            <a:custGeom>
              <a:rect b="b" l="l" r="r" t="t"/>
              <a:pathLst>
                <a:path extrusionOk="0" h="19460" w="1946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5" name="Google Shape;805;p50"/>
          <p:cNvGrpSpPr/>
          <p:nvPr/>
        </p:nvGrpSpPr>
        <p:grpSpPr>
          <a:xfrm>
            <a:off x="4712648" y="1690537"/>
            <a:ext cx="1095440" cy="1095401"/>
            <a:chOff x="8420100" y="0"/>
            <a:chExt cx="702025" cy="702000"/>
          </a:xfrm>
        </p:grpSpPr>
        <p:sp>
          <p:nvSpPr>
            <p:cNvPr id="806" name="Google Shape;806;p50"/>
            <p:cNvSpPr/>
            <p:nvPr/>
          </p:nvSpPr>
          <p:spPr>
            <a:xfrm>
              <a:off x="8420100" y="0"/>
              <a:ext cx="702025" cy="702000"/>
            </a:xfrm>
            <a:custGeom>
              <a:rect b="b" l="l" r="r" t="t"/>
              <a:pathLst>
                <a:path extrusionOk="0" h="28080" w="28081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50"/>
            <p:cNvSpPr/>
            <p:nvPr/>
          </p:nvSpPr>
          <p:spPr>
            <a:xfrm>
              <a:off x="8527850" y="107750"/>
              <a:ext cx="486500" cy="486500"/>
            </a:xfrm>
            <a:custGeom>
              <a:rect b="b" l="l" r="r" t="t"/>
              <a:pathLst>
                <a:path extrusionOk="0" h="19460" w="1946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8" name="Google Shape;808;p50"/>
          <p:cNvGrpSpPr/>
          <p:nvPr/>
        </p:nvGrpSpPr>
        <p:grpSpPr>
          <a:xfrm>
            <a:off x="2796786" y="3234300"/>
            <a:ext cx="1095440" cy="1095401"/>
            <a:chOff x="8420100" y="0"/>
            <a:chExt cx="702025" cy="702000"/>
          </a:xfrm>
        </p:grpSpPr>
        <p:sp>
          <p:nvSpPr>
            <p:cNvPr id="809" name="Google Shape;809;p50"/>
            <p:cNvSpPr/>
            <p:nvPr/>
          </p:nvSpPr>
          <p:spPr>
            <a:xfrm>
              <a:off x="8420100" y="0"/>
              <a:ext cx="702025" cy="702000"/>
            </a:xfrm>
            <a:custGeom>
              <a:rect b="b" l="l" r="r" t="t"/>
              <a:pathLst>
                <a:path extrusionOk="0" h="28080" w="28081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50"/>
            <p:cNvSpPr/>
            <p:nvPr/>
          </p:nvSpPr>
          <p:spPr>
            <a:xfrm>
              <a:off x="8527850" y="107750"/>
              <a:ext cx="486500" cy="486500"/>
            </a:xfrm>
            <a:custGeom>
              <a:rect b="b" l="l" r="r" t="t"/>
              <a:pathLst>
                <a:path extrusionOk="0" h="19460" w="1946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1" name="Google Shape;811;p50"/>
          <p:cNvSpPr/>
          <p:nvPr/>
        </p:nvSpPr>
        <p:spPr>
          <a:xfrm>
            <a:off x="1159084" y="1932367"/>
            <a:ext cx="499480" cy="499610"/>
          </a:xfrm>
          <a:custGeom>
            <a:rect b="b" l="l" r="r" t="t"/>
            <a:pathLst>
              <a:path extrusionOk="0" h="19331" w="19326">
                <a:moveTo>
                  <a:pt x="9470" y="1131"/>
                </a:moveTo>
                <a:cubicBezTo>
                  <a:pt x="9519" y="1131"/>
                  <a:pt x="9569" y="1143"/>
                  <a:pt x="9615" y="1165"/>
                </a:cubicBezTo>
                <a:lnTo>
                  <a:pt x="17504" y="5208"/>
                </a:lnTo>
                <a:lnTo>
                  <a:pt x="14283" y="6820"/>
                </a:lnTo>
                <a:lnTo>
                  <a:pt x="6360" y="2756"/>
                </a:lnTo>
                <a:lnTo>
                  <a:pt x="9325" y="1168"/>
                </a:lnTo>
                <a:cubicBezTo>
                  <a:pt x="9369" y="1143"/>
                  <a:pt x="9419" y="1131"/>
                  <a:pt x="9470" y="1131"/>
                </a:cubicBezTo>
                <a:close/>
                <a:moveTo>
                  <a:pt x="5149" y="3405"/>
                </a:moveTo>
                <a:lnTo>
                  <a:pt x="13027" y="7448"/>
                </a:lnTo>
                <a:lnTo>
                  <a:pt x="9467" y="9230"/>
                </a:lnTo>
                <a:lnTo>
                  <a:pt x="1779" y="5208"/>
                </a:lnTo>
                <a:lnTo>
                  <a:pt x="5149" y="3405"/>
                </a:lnTo>
                <a:close/>
                <a:moveTo>
                  <a:pt x="1133" y="6150"/>
                </a:moveTo>
                <a:lnTo>
                  <a:pt x="8896" y="10208"/>
                </a:lnTo>
                <a:lnTo>
                  <a:pt x="8896" y="17935"/>
                </a:lnTo>
                <a:lnTo>
                  <a:pt x="1299" y="13916"/>
                </a:lnTo>
                <a:cubicBezTo>
                  <a:pt x="1196" y="13862"/>
                  <a:pt x="1133" y="13753"/>
                  <a:pt x="1133" y="13638"/>
                </a:cubicBezTo>
                <a:lnTo>
                  <a:pt x="1133" y="6150"/>
                </a:lnTo>
                <a:close/>
                <a:moveTo>
                  <a:pt x="18190" y="6132"/>
                </a:moveTo>
                <a:lnTo>
                  <a:pt x="18190" y="13629"/>
                </a:lnTo>
                <a:cubicBezTo>
                  <a:pt x="18193" y="13744"/>
                  <a:pt x="18126" y="13853"/>
                  <a:pt x="18021" y="13907"/>
                </a:cubicBezTo>
                <a:lnTo>
                  <a:pt x="10028" y="17953"/>
                </a:lnTo>
                <a:lnTo>
                  <a:pt x="10028" y="10217"/>
                </a:lnTo>
                <a:lnTo>
                  <a:pt x="13730" y="8363"/>
                </a:lnTo>
                <a:lnTo>
                  <a:pt x="13730" y="10281"/>
                </a:lnTo>
                <a:cubicBezTo>
                  <a:pt x="13730" y="10592"/>
                  <a:pt x="13984" y="10845"/>
                  <a:pt x="14298" y="10845"/>
                </a:cubicBezTo>
                <a:cubicBezTo>
                  <a:pt x="14609" y="10845"/>
                  <a:pt x="14862" y="10592"/>
                  <a:pt x="14862" y="10281"/>
                </a:cubicBezTo>
                <a:lnTo>
                  <a:pt x="14862" y="7796"/>
                </a:lnTo>
                <a:lnTo>
                  <a:pt x="18190" y="6132"/>
                </a:lnTo>
                <a:close/>
                <a:moveTo>
                  <a:pt x="9473" y="0"/>
                </a:moveTo>
                <a:cubicBezTo>
                  <a:pt x="9238" y="0"/>
                  <a:pt x="9003" y="58"/>
                  <a:pt x="8790" y="172"/>
                </a:cubicBezTo>
                <a:lnTo>
                  <a:pt x="765" y="4468"/>
                </a:lnTo>
                <a:cubicBezTo>
                  <a:pt x="294" y="4719"/>
                  <a:pt x="1" y="5208"/>
                  <a:pt x="1" y="5739"/>
                </a:cubicBezTo>
                <a:lnTo>
                  <a:pt x="1" y="13638"/>
                </a:lnTo>
                <a:cubicBezTo>
                  <a:pt x="1" y="14173"/>
                  <a:pt x="297" y="14665"/>
                  <a:pt x="771" y="14913"/>
                </a:cubicBezTo>
                <a:lnTo>
                  <a:pt x="8796" y="19164"/>
                </a:lnTo>
                <a:cubicBezTo>
                  <a:pt x="9008" y="19275"/>
                  <a:pt x="9240" y="19331"/>
                  <a:pt x="9473" y="19331"/>
                </a:cubicBezTo>
                <a:cubicBezTo>
                  <a:pt x="9696" y="19331"/>
                  <a:pt x="9919" y="19279"/>
                  <a:pt x="10125" y="19176"/>
                </a:cubicBezTo>
                <a:lnTo>
                  <a:pt x="18534" y="14916"/>
                </a:lnTo>
                <a:cubicBezTo>
                  <a:pt x="19020" y="14671"/>
                  <a:pt x="19325" y="14173"/>
                  <a:pt x="19325" y="13629"/>
                </a:cubicBezTo>
                <a:lnTo>
                  <a:pt x="19325" y="5752"/>
                </a:lnTo>
                <a:cubicBezTo>
                  <a:pt x="19325" y="5208"/>
                  <a:pt x="19023" y="4713"/>
                  <a:pt x="18537" y="4465"/>
                </a:cubicBezTo>
                <a:lnTo>
                  <a:pt x="10131" y="160"/>
                </a:lnTo>
                <a:cubicBezTo>
                  <a:pt x="9924" y="53"/>
                  <a:pt x="9698" y="0"/>
                  <a:pt x="947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grpSp>
        <p:nvGrpSpPr>
          <p:cNvPr id="812" name="Google Shape;812;p50"/>
          <p:cNvGrpSpPr/>
          <p:nvPr/>
        </p:nvGrpSpPr>
        <p:grpSpPr>
          <a:xfrm>
            <a:off x="5010614" y="1988452"/>
            <a:ext cx="499504" cy="499593"/>
            <a:chOff x="6679825" y="2693700"/>
            <a:chExt cx="257875" cy="258575"/>
          </a:xfrm>
        </p:grpSpPr>
        <p:sp>
          <p:nvSpPr>
            <p:cNvPr id="813" name="Google Shape;813;p50"/>
            <p:cNvSpPr/>
            <p:nvPr/>
          </p:nvSpPr>
          <p:spPr>
            <a:xfrm>
              <a:off x="6679825" y="2693700"/>
              <a:ext cx="257875" cy="258575"/>
            </a:xfrm>
            <a:custGeom>
              <a:rect b="b" l="l" r="r" t="t"/>
              <a:pathLst>
                <a:path extrusionOk="0" h="10343" w="10315">
                  <a:moveTo>
                    <a:pt x="5102" y="670"/>
                  </a:moveTo>
                  <a:cubicBezTo>
                    <a:pt x="5604" y="670"/>
                    <a:pt x="6022" y="1088"/>
                    <a:pt x="6022" y="1562"/>
                  </a:cubicBezTo>
                  <a:cubicBezTo>
                    <a:pt x="6022" y="2063"/>
                    <a:pt x="5604" y="2481"/>
                    <a:pt x="5102" y="2481"/>
                  </a:cubicBezTo>
                  <a:cubicBezTo>
                    <a:pt x="4600" y="2481"/>
                    <a:pt x="4182" y="2063"/>
                    <a:pt x="4182" y="1562"/>
                  </a:cubicBezTo>
                  <a:cubicBezTo>
                    <a:pt x="4182" y="1088"/>
                    <a:pt x="4600" y="670"/>
                    <a:pt x="5102" y="670"/>
                  </a:cubicBezTo>
                  <a:close/>
                  <a:moveTo>
                    <a:pt x="1757" y="1896"/>
                  </a:moveTo>
                  <a:cubicBezTo>
                    <a:pt x="2063" y="1896"/>
                    <a:pt x="2342" y="2175"/>
                    <a:pt x="2342" y="2481"/>
                  </a:cubicBezTo>
                  <a:cubicBezTo>
                    <a:pt x="2342" y="2788"/>
                    <a:pt x="2063" y="3067"/>
                    <a:pt x="1757" y="3067"/>
                  </a:cubicBezTo>
                  <a:cubicBezTo>
                    <a:pt x="1422" y="3067"/>
                    <a:pt x="1143" y="2788"/>
                    <a:pt x="1143" y="2481"/>
                  </a:cubicBezTo>
                  <a:cubicBezTo>
                    <a:pt x="1143" y="2119"/>
                    <a:pt x="1422" y="1896"/>
                    <a:pt x="1757" y="1896"/>
                  </a:cubicBezTo>
                  <a:close/>
                  <a:moveTo>
                    <a:pt x="8447" y="1896"/>
                  </a:moveTo>
                  <a:cubicBezTo>
                    <a:pt x="8781" y="1896"/>
                    <a:pt x="9032" y="2175"/>
                    <a:pt x="9032" y="2481"/>
                  </a:cubicBezTo>
                  <a:cubicBezTo>
                    <a:pt x="9032" y="2788"/>
                    <a:pt x="8753" y="3067"/>
                    <a:pt x="8447" y="3067"/>
                  </a:cubicBezTo>
                  <a:cubicBezTo>
                    <a:pt x="8112" y="3067"/>
                    <a:pt x="7834" y="2788"/>
                    <a:pt x="7834" y="2481"/>
                  </a:cubicBezTo>
                  <a:cubicBezTo>
                    <a:pt x="7834" y="2119"/>
                    <a:pt x="8112" y="1896"/>
                    <a:pt x="8447" y="1896"/>
                  </a:cubicBezTo>
                  <a:close/>
                  <a:moveTo>
                    <a:pt x="1701" y="3624"/>
                  </a:moveTo>
                  <a:cubicBezTo>
                    <a:pt x="2370" y="3624"/>
                    <a:pt x="2927" y="4182"/>
                    <a:pt x="2927" y="4851"/>
                  </a:cubicBezTo>
                  <a:lnTo>
                    <a:pt x="2927" y="6412"/>
                  </a:lnTo>
                  <a:cubicBezTo>
                    <a:pt x="2955" y="6635"/>
                    <a:pt x="2816" y="6719"/>
                    <a:pt x="2649" y="6719"/>
                  </a:cubicBezTo>
                  <a:cubicBezTo>
                    <a:pt x="2481" y="6719"/>
                    <a:pt x="2342" y="6858"/>
                    <a:pt x="2342" y="7053"/>
                  </a:cubicBezTo>
                  <a:lnTo>
                    <a:pt x="2342" y="8865"/>
                  </a:lnTo>
                  <a:cubicBezTo>
                    <a:pt x="2342" y="9032"/>
                    <a:pt x="2203" y="9172"/>
                    <a:pt x="2035" y="9172"/>
                  </a:cubicBezTo>
                  <a:lnTo>
                    <a:pt x="1422" y="9172"/>
                  </a:lnTo>
                  <a:cubicBezTo>
                    <a:pt x="1255" y="9172"/>
                    <a:pt x="1116" y="9032"/>
                    <a:pt x="1116" y="8865"/>
                  </a:cubicBezTo>
                  <a:lnTo>
                    <a:pt x="1116" y="7053"/>
                  </a:lnTo>
                  <a:cubicBezTo>
                    <a:pt x="1116" y="6858"/>
                    <a:pt x="976" y="6719"/>
                    <a:pt x="809" y="6719"/>
                  </a:cubicBezTo>
                  <a:cubicBezTo>
                    <a:pt x="642" y="6719"/>
                    <a:pt x="502" y="6579"/>
                    <a:pt x="502" y="6412"/>
                  </a:cubicBezTo>
                  <a:lnTo>
                    <a:pt x="502" y="4851"/>
                  </a:lnTo>
                  <a:cubicBezTo>
                    <a:pt x="502" y="4182"/>
                    <a:pt x="1060" y="3624"/>
                    <a:pt x="1701" y="3624"/>
                  </a:cubicBezTo>
                  <a:close/>
                  <a:moveTo>
                    <a:pt x="8391" y="3624"/>
                  </a:moveTo>
                  <a:cubicBezTo>
                    <a:pt x="9060" y="3624"/>
                    <a:pt x="9618" y="4182"/>
                    <a:pt x="9618" y="4851"/>
                  </a:cubicBezTo>
                  <a:lnTo>
                    <a:pt x="9618" y="6440"/>
                  </a:lnTo>
                  <a:lnTo>
                    <a:pt x="9645" y="6440"/>
                  </a:lnTo>
                  <a:cubicBezTo>
                    <a:pt x="9645" y="6635"/>
                    <a:pt x="9506" y="6774"/>
                    <a:pt x="9339" y="6774"/>
                  </a:cubicBezTo>
                  <a:cubicBezTo>
                    <a:pt x="9172" y="6774"/>
                    <a:pt x="9032" y="6914"/>
                    <a:pt x="9032" y="7081"/>
                  </a:cubicBezTo>
                  <a:lnTo>
                    <a:pt x="9032" y="8893"/>
                  </a:lnTo>
                  <a:cubicBezTo>
                    <a:pt x="9032" y="9060"/>
                    <a:pt x="8893" y="9199"/>
                    <a:pt x="8726" y="9199"/>
                  </a:cubicBezTo>
                  <a:lnTo>
                    <a:pt x="8112" y="9199"/>
                  </a:lnTo>
                  <a:cubicBezTo>
                    <a:pt x="7945" y="9199"/>
                    <a:pt x="7806" y="9060"/>
                    <a:pt x="7806" y="8893"/>
                  </a:cubicBezTo>
                  <a:lnTo>
                    <a:pt x="7806" y="7053"/>
                  </a:lnTo>
                  <a:cubicBezTo>
                    <a:pt x="7806" y="6858"/>
                    <a:pt x="7666" y="6719"/>
                    <a:pt x="7499" y="6719"/>
                  </a:cubicBezTo>
                  <a:cubicBezTo>
                    <a:pt x="7332" y="6719"/>
                    <a:pt x="7192" y="6579"/>
                    <a:pt x="7192" y="6412"/>
                  </a:cubicBezTo>
                  <a:lnTo>
                    <a:pt x="7192" y="4851"/>
                  </a:lnTo>
                  <a:cubicBezTo>
                    <a:pt x="7192" y="4182"/>
                    <a:pt x="7750" y="3624"/>
                    <a:pt x="8391" y="3624"/>
                  </a:cubicBezTo>
                  <a:close/>
                  <a:moveTo>
                    <a:pt x="5381" y="3095"/>
                  </a:moveTo>
                  <a:cubicBezTo>
                    <a:pt x="6077" y="3234"/>
                    <a:pt x="6635" y="3875"/>
                    <a:pt x="6635" y="4600"/>
                  </a:cubicBezTo>
                  <a:lnTo>
                    <a:pt x="6635" y="6440"/>
                  </a:lnTo>
                  <a:cubicBezTo>
                    <a:pt x="6663" y="6635"/>
                    <a:pt x="6523" y="6719"/>
                    <a:pt x="6356" y="6719"/>
                  </a:cubicBezTo>
                  <a:cubicBezTo>
                    <a:pt x="6161" y="6719"/>
                    <a:pt x="6022" y="6858"/>
                    <a:pt x="6022" y="7053"/>
                  </a:cubicBezTo>
                  <a:lnTo>
                    <a:pt x="6022" y="9478"/>
                  </a:lnTo>
                  <a:cubicBezTo>
                    <a:pt x="6022" y="9645"/>
                    <a:pt x="5882" y="9785"/>
                    <a:pt x="5715" y="9785"/>
                  </a:cubicBezTo>
                  <a:lnTo>
                    <a:pt x="4461" y="9785"/>
                  </a:lnTo>
                  <a:cubicBezTo>
                    <a:pt x="4293" y="9785"/>
                    <a:pt x="4154" y="9645"/>
                    <a:pt x="4154" y="9478"/>
                  </a:cubicBezTo>
                  <a:lnTo>
                    <a:pt x="4154" y="7053"/>
                  </a:lnTo>
                  <a:cubicBezTo>
                    <a:pt x="4154" y="6858"/>
                    <a:pt x="4015" y="6719"/>
                    <a:pt x="3847" y="6719"/>
                  </a:cubicBezTo>
                  <a:cubicBezTo>
                    <a:pt x="3652" y="6719"/>
                    <a:pt x="3513" y="6579"/>
                    <a:pt x="3513" y="6412"/>
                  </a:cubicBezTo>
                  <a:lnTo>
                    <a:pt x="3513" y="4851"/>
                  </a:lnTo>
                  <a:lnTo>
                    <a:pt x="3513" y="4600"/>
                  </a:lnTo>
                  <a:cubicBezTo>
                    <a:pt x="3513" y="3875"/>
                    <a:pt x="4043" y="3234"/>
                    <a:pt x="4739" y="3095"/>
                  </a:cubicBezTo>
                  <a:lnTo>
                    <a:pt x="4739" y="5185"/>
                  </a:lnTo>
                  <a:cubicBezTo>
                    <a:pt x="4739" y="5381"/>
                    <a:pt x="4879" y="5520"/>
                    <a:pt x="5046" y="5520"/>
                  </a:cubicBezTo>
                  <a:cubicBezTo>
                    <a:pt x="5241" y="5520"/>
                    <a:pt x="5381" y="5381"/>
                    <a:pt x="5381" y="5185"/>
                  </a:cubicBezTo>
                  <a:lnTo>
                    <a:pt x="5381" y="3095"/>
                  </a:lnTo>
                  <a:close/>
                  <a:moveTo>
                    <a:pt x="5130" y="1"/>
                  </a:moveTo>
                  <a:cubicBezTo>
                    <a:pt x="4293" y="1"/>
                    <a:pt x="3624" y="670"/>
                    <a:pt x="3624" y="1506"/>
                  </a:cubicBezTo>
                  <a:cubicBezTo>
                    <a:pt x="3624" y="1952"/>
                    <a:pt x="3847" y="2370"/>
                    <a:pt x="4154" y="2649"/>
                  </a:cubicBezTo>
                  <a:cubicBezTo>
                    <a:pt x="3736" y="2872"/>
                    <a:pt x="3373" y="3234"/>
                    <a:pt x="3206" y="3652"/>
                  </a:cubicBezTo>
                  <a:cubicBezTo>
                    <a:pt x="3067" y="3485"/>
                    <a:pt x="2900" y="3346"/>
                    <a:pt x="2677" y="3234"/>
                  </a:cubicBezTo>
                  <a:cubicBezTo>
                    <a:pt x="2900" y="3039"/>
                    <a:pt x="3039" y="2732"/>
                    <a:pt x="3039" y="2398"/>
                  </a:cubicBezTo>
                  <a:cubicBezTo>
                    <a:pt x="3039" y="1757"/>
                    <a:pt x="2481" y="1199"/>
                    <a:pt x="1812" y="1199"/>
                  </a:cubicBezTo>
                  <a:cubicBezTo>
                    <a:pt x="1143" y="1199"/>
                    <a:pt x="586" y="1757"/>
                    <a:pt x="586" y="2398"/>
                  </a:cubicBezTo>
                  <a:cubicBezTo>
                    <a:pt x="586" y="2732"/>
                    <a:pt x="725" y="3039"/>
                    <a:pt x="948" y="3234"/>
                  </a:cubicBezTo>
                  <a:cubicBezTo>
                    <a:pt x="391" y="3569"/>
                    <a:pt x="1" y="4154"/>
                    <a:pt x="1" y="4851"/>
                  </a:cubicBezTo>
                  <a:lnTo>
                    <a:pt x="1" y="6412"/>
                  </a:lnTo>
                  <a:cubicBezTo>
                    <a:pt x="1" y="6802"/>
                    <a:pt x="251" y="7137"/>
                    <a:pt x="586" y="7276"/>
                  </a:cubicBezTo>
                  <a:lnTo>
                    <a:pt x="586" y="8865"/>
                  </a:lnTo>
                  <a:cubicBezTo>
                    <a:pt x="586" y="9339"/>
                    <a:pt x="1004" y="9757"/>
                    <a:pt x="1506" y="9757"/>
                  </a:cubicBezTo>
                  <a:lnTo>
                    <a:pt x="2091" y="9757"/>
                  </a:lnTo>
                  <a:cubicBezTo>
                    <a:pt x="2593" y="9757"/>
                    <a:pt x="3011" y="9339"/>
                    <a:pt x="3011" y="8865"/>
                  </a:cubicBezTo>
                  <a:lnTo>
                    <a:pt x="3011" y="7276"/>
                  </a:lnTo>
                  <a:cubicBezTo>
                    <a:pt x="3095" y="7248"/>
                    <a:pt x="3206" y="7192"/>
                    <a:pt x="3318" y="7109"/>
                  </a:cubicBezTo>
                  <a:cubicBezTo>
                    <a:pt x="3429" y="7192"/>
                    <a:pt x="3485" y="7248"/>
                    <a:pt x="3624" y="7276"/>
                  </a:cubicBezTo>
                  <a:lnTo>
                    <a:pt x="3624" y="9450"/>
                  </a:lnTo>
                  <a:cubicBezTo>
                    <a:pt x="3624" y="9924"/>
                    <a:pt x="4043" y="10342"/>
                    <a:pt x="4544" y="10342"/>
                  </a:cubicBezTo>
                  <a:lnTo>
                    <a:pt x="5799" y="10342"/>
                  </a:lnTo>
                  <a:cubicBezTo>
                    <a:pt x="6273" y="10342"/>
                    <a:pt x="6691" y="9924"/>
                    <a:pt x="6691" y="9450"/>
                  </a:cubicBezTo>
                  <a:lnTo>
                    <a:pt x="6691" y="7276"/>
                  </a:lnTo>
                  <a:cubicBezTo>
                    <a:pt x="6802" y="7248"/>
                    <a:pt x="6914" y="7192"/>
                    <a:pt x="6997" y="7109"/>
                  </a:cubicBezTo>
                  <a:cubicBezTo>
                    <a:pt x="7109" y="7192"/>
                    <a:pt x="7192" y="7248"/>
                    <a:pt x="7332" y="7276"/>
                  </a:cubicBezTo>
                  <a:lnTo>
                    <a:pt x="7332" y="8865"/>
                  </a:lnTo>
                  <a:cubicBezTo>
                    <a:pt x="7332" y="9339"/>
                    <a:pt x="7750" y="9757"/>
                    <a:pt x="8224" y="9757"/>
                  </a:cubicBezTo>
                  <a:lnTo>
                    <a:pt x="8809" y="9757"/>
                  </a:lnTo>
                  <a:cubicBezTo>
                    <a:pt x="9311" y="9757"/>
                    <a:pt x="9729" y="9339"/>
                    <a:pt x="9729" y="8865"/>
                  </a:cubicBezTo>
                  <a:lnTo>
                    <a:pt x="9729" y="7276"/>
                  </a:lnTo>
                  <a:cubicBezTo>
                    <a:pt x="10064" y="7137"/>
                    <a:pt x="10314" y="6830"/>
                    <a:pt x="10314" y="6412"/>
                  </a:cubicBezTo>
                  <a:lnTo>
                    <a:pt x="10314" y="4851"/>
                  </a:lnTo>
                  <a:cubicBezTo>
                    <a:pt x="10287" y="4210"/>
                    <a:pt x="9896" y="3596"/>
                    <a:pt x="9339" y="3318"/>
                  </a:cubicBezTo>
                  <a:cubicBezTo>
                    <a:pt x="9562" y="3095"/>
                    <a:pt x="9701" y="2788"/>
                    <a:pt x="9701" y="2481"/>
                  </a:cubicBezTo>
                  <a:cubicBezTo>
                    <a:pt x="9701" y="1812"/>
                    <a:pt x="9144" y="1255"/>
                    <a:pt x="8475" y="1255"/>
                  </a:cubicBezTo>
                  <a:cubicBezTo>
                    <a:pt x="7806" y="1255"/>
                    <a:pt x="7248" y="1812"/>
                    <a:pt x="7248" y="2481"/>
                  </a:cubicBezTo>
                  <a:cubicBezTo>
                    <a:pt x="7248" y="2788"/>
                    <a:pt x="7388" y="3095"/>
                    <a:pt x="7611" y="3318"/>
                  </a:cubicBezTo>
                  <a:cubicBezTo>
                    <a:pt x="7388" y="3429"/>
                    <a:pt x="7220" y="3569"/>
                    <a:pt x="7081" y="3736"/>
                  </a:cubicBezTo>
                  <a:cubicBezTo>
                    <a:pt x="6969" y="3485"/>
                    <a:pt x="6802" y="3290"/>
                    <a:pt x="6635" y="3067"/>
                  </a:cubicBezTo>
                  <a:cubicBezTo>
                    <a:pt x="6496" y="2927"/>
                    <a:pt x="6300" y="2788"/>
                    <a:pt x="6105" y="2677"/>
                  </a:cubicBezTo>
                  <a:cubicBezTo>
                    <a:pt x="6440" y="2370"/>
                    <a:pt x="6663" y="1952"/>
                    <a:pt x="6663" y="1534"/>
                  </a:cubicBezTo>
                  <a:cubicBezTo>
                    <a:pt x="6663" y="1116"/>
                    <a:pt x="6496" y="725"/>
                    <a:pt x="6217" y="447"/>
                  </a:cubicBezTo>
                  <a:cubicBezTo>
                    <a:pt x="5938" y="168"/>
                    <a:pt x="5520" y="1"/>
                    <a:pt x="5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50"/>
            <p:cNvSpPr/>
            <p:nvPr/>
          </p:nvSpPr>
          <p:spPr>
            <a:xfrm flipH="1">
              <a:off x="6679825" y="2693700"/>
              <a:ext cx="257875" cy="258575"/>
            </a:xfrm>
            <a:custGeom>
              <a:rect b="b" l="l" r="r" t="t"/>
              <a:pathLst>
                <a:path extrusionOk="0" h="10343" w="10315">
                  <a:moveTo>
                    <a:pt x="5102" y="670"/>
                  </a:moveTo>
                  <a:cubicBezTo>
                    <a:pt x="5604" y="670"/>
                    <a:pt x="6022" y="1088"/>
                    <a:pt x="6022" y="1562"/>
                  </a:cubicBezTo>
                  <a:cubicBezTo>
                    <a:pt x="6022" y="2063"/>
                    <a:pt x="5604" y="2481"/>
                    <a:pt x="5102" y="2481"/>
                  </a:cubicBezTo>
                  <a:cubicBezTo>
                    <a:pt x="4600" y="2481"/>
                    <a:pt x="4182" y="2063"/>
                    <a:pt x="4182" y="1562"/>
                  </a:cubicBezTo>
                  <a:cubicBezTo>
                    <a:pt x="4182" y="1088"/>
                    <a:pt x="4600" y="670"/>
                    <a:pt x="5102" y="670"/>
                  </a:cubicBezTo>
                  <a:close/>
                  <a:moveTo>
                    <a:pt x="1757" y="1896"/>
                  </a:moveTo>
                  <a:cubicBezTo>
                    <a:pt x="2063" y="1896"/>
                    <a:pt x="2342" y="2175"/>
                    <a:pt x="2342" y="2481"/>
                  </a:cubicBezTo>
                  <a:cubicBezTo>
                    <a:pt x="2342" y="2788"/>
                    <a:pt x="2063" y="3067"/>
                    <a:pt x="1757" y="3067"/>
                  </a:cubicBezTo>
                  <a:cubicBezTo>
                    <a:pt x="1422" y="3067"/>
                    <a:pt x="1143" y="2788"/>
                    <a:pt x="1143" y="2481"/>
                  </a:cubicBezTo>
                  <a:cubicBezTo>
                    <a:pt x="1143" y="2119"/>
                    <a:pt x="1422" y="1896"/>
                    <a:pt x="1757" y="1896"/>
                  </a:cubicBezTo>
                  <a:close/>
                  <a:moveTo>
                    <a:pt x="8447" y="1896"/>
                  </a:moveTo>
                  <a:cubicBezTo>
                    <a:pt x="8781" y="1896"/>
                    <a:pt x="9032" y="2175"/>
                    <a:pt x="9032" y="2481"/>
                  </a:cubicBezTo>
                  <a:cubicBezTo>
                    <a:pt x="9032" y="2788"/>
                    <a:pt x="8753" y="3067"/>
                    <a:pt x="8447" y="3067"/>
                  </a:cubicBezTo>
                  <a:cubicBezTo>
                    <a:pt x="8112" y="3067"/>
                    <a:pt x="7834" y="2788"/>
                    <a:pt x="7834" y="2481"/>
                  </a:cubicBezTo>
                  <a:cubicBezTo>
                    <a:pt x="7834" y="2119"/>
                    <a:pt x="8112" y="1896"/>
                    <a:pt x="8447" y="1896"/>
                  </a:cubicBezTo>
                  <a:close/>
                  <a:moveTo>
                    <a:pt x="1701" y="3624"/>
                  </a:moveTo>
                  <a:cubicBezTo>
                    <a:pt x="2370" y="3624"/>
                    <a:pt x="2927" y="4182"/>
                    <a:pt x="2927" y="4851"/>
                  </a:cubicBezTo>
                  <a:lnTo>
                    <a:pt x="2927" y="6412"/>
                  </a:lnTo>
                  <a:cubicBezTo>
                    <a:pt x="2955" y="6635"/>
                    <a:pt x="2816" y="6719"/>
                    <a:pt x="2649" y="6719"/>
                  </a:cubicBezTo>
                  <a:cubicBezTo>
                    <a:pt x="2481" y="6719"/>
                    <a:pt x="2342" y="6858"/>
                    <a:pt x="2342" y="7053"/>
                  </a:cubicBezTo>
                  <a:lnTo>
                    <a:pt x="2342" y="8865"/>
                  </a:lnTo>
                  <a:cubicBezTo>
                    <a:pt x="2342" y="9032"/>
                    <a:pt x="2203" y="9172"/>
                    <a:pt x="2035" y="9172"/>
                  </a:cubicBezTo>
                  <a:lnTo>
                    <a:pt x="1422" y="9172"/>
                  </a:lnTo>
                  <a:cubicBezTo>
                    <a:pt x="1255" y="9172"/>
                    <a:pt x="1116" y="9032"/>
                    <a:pt x="1116" y="8865"/>
                  </a:cubicBezTo>
                  <a:lnTo>
                    <a:pt x="1116" y="7053"/>
                  </a:lnTo>
                  <a:cubicBezTo>
                    <a:pt x="1116" y="6858"/>
                    <a:pt x="976" y="6719"/>
                    <a:pt x="809" y="6719"/>
                  </a:cubicBezTo>
                  <a:cubicBezTo>
                    <a:pt x="642" y="6719"/>
                    <a:pt x="502" y="6579"/>
                    <a:pt x="502" y="6412"/>
                  </a:cubicBezTo>
                  <a:lnTo>
                    <a:pt x="502" y="4851"/>
                  </a:lnTo>
                  <a:cubicBezTo>
                    <a:pt x="502" y="4182"/>
                    <a:pt x="1060" y="3624"/>
                    <a:pt x="1701" y="3624"/>
                  </a:cubicBezTo>
                  <a:close/>
                  <a:moveTo>
                    <a:pt x="8391" y="3624"/>
                  </a:moveTo>
                  <a:cubicBezTo>
                    <a:pt x="9060" y="3624"/>
                    <a:pt x="9618" y="4182"/>
                    <a:pt x="9618" y="4851"/>
                  </a:cubicBezTo>
                  <a:lnTo>
                    <a:pt x="9618" y="6440"/>
                  </a:lnTo>
                  <a:lnTo>
                    <a:pt x="9645" y="6440"/>
                  </a:lnTo>
                  <a:cubicBezTo>
                    <a:pt x="9645" y="6635"/>
                    <a:pt x="9506" y="6774"/>
                    <a:pt x="9339" y="6774"/>
                  </a:cubicBezTo>
                  <a:cubicBezTo>
                    <a:pt x="9172" y="6774"/>
                    <a:pt x="9032" y="6914"/>
                    <a:pt x="9032" y="7081"/>
                  </a:cubicBezTo>
                  <a:lnTo>
                    <a:pt x="9032" y="8893"/>
                  </a:lnTo>
                  <a:cubicBezTo>
                    <a:pt x="9032" y="9060"/>
                    <a:pt x="8893" y="9199"/>
                    <a:pt x="8726" y="9199"/>
                  </a:cubicBezTo>
                  <a:lnTo>
                    <a:pt x="8112" y="9199"/>
                  </a:lnTo>
                  <a:cubicBezTo>
                    <a:pt x="7945" y="9199"/>
                    <a:pt x="7806" y="9060"/>
                    <a:pt x="7806" y="8893"/>
                  </a:cubicBezTo>
                  <a:lnTo>
                    <a:pt x="7806" y="7053"/>
                  </a:lnTo>
                  <a:cubicBezTo>
                    <a:pt x="7806" y="6858"/>
                    <a:pt x="7666" y="6719"/>
                    <a:pt x="7499" y="6719"/>
                  </a:cubicBezTo>
                  <a:cubicBezTo>
                    <a:pt x="7332" y="6719"/>
                    <a:pt x="7192" y="6579"/>
                    <a:pt x="7192" y="6412"/>
                  </a:cubicBezTo>
                  <a:lnTo>
                    <a:pt x="7192" y="4851"/>
                  </a:lnTo>
                  <a:cubicBezTo>
                    <a:pt x="7192" y="4182"/>
                    <a:pt x="7750" y="3624"/>
                    <a:pt x="8391" y="3624"/>
                  </a:cubicBezTo>
                  <a:close/>
                  <a:moveTo>
                    <a:pt x="5381" y="3095"/>
                  </a:moveTo>
                  <a:cubicBezTo>
                    <a:pt x="6077" y="3234"/>
                    <a:pt x="6635" y="3875"/>
                    <a:pt x="6635" y="4600"/>
                  </a:cubicBezTo>
                  <a:lnTo>
                    <a:pt x="6635" y="6440"/>
                  </a:lnTo>
                  <a:cubicBezTo>
                    <a:pt x="6663" y="6635"/>
                    <a:pt x="6523" y="6719"/>
                    <a:pt x="6356" y="6719"/>
                  </a:cubicBezTo>
                  <a:cubicBezTo>
                    <a:pt x="6161" y="6719"/>
                    <a:pt x="6022" y="6858"/>
                    <a:pt x="6022" y="7053"/>
                  </a:cubicBezTo>
                  <a:lnTo>
                    <a:pt x="6022" y="9478"/>
                  </a:lnTo>
                  <a:cubicBezTo>
                    <a:pt x="6022" y="9645"/>
                    <a:pt x="5882" y="9785"/>
                    <a:pt x="5715" y="9785"/>
                  </a:cubicBezTo>
                  <a:lnTo>
                    <a:pt x="4461" y="9785"/>
                  </a:lnTo>
                  <a:cubicBezTo>
                    <a:pt x="4293" y="9785"/>
                    <a:pt x="4154" y="9645"/>
                    <a:pt x="4154" y="9478"/>
                  </a:cubicBezTo>
                  <a:lnTo>
                    <a:pt x="4154" y="7053"/>
                  </a:lnTo>
                  <a:cubicBezTo>
                    <a:pt x="4154" y="6858"/>
                    <a:pt x="4015" y="6719"/>
                    <a:pt x="3847" y="6719"/>
                  </a:cubicBezTo>
                  <a:cubicBezTo>
                    <a:pt x="3652" y="6719"/>
                    <a:pt x="3513" y="6579"/>
                    <a:pt x="3513" y="6412"/>
                  </a:cubicBezTo>
                  <a:lnTo>
                    <a:pt x="3513" y="4851"/>
                  </a:lnTo>
                  <a:lnTo>
                    <a:pt x="3513" y="4600"/>
                  </a:lnTo>
                  <a:cubicBezTo>
                    <a:pt x="3513" y="3875"/>
                    <a:pt x="4043" y="3234"/>
                    <a:pt x="4739" y="3095"/>
                  </a:cubicBezTo>
                  <a:lnTo>
                    <a:pt x="4739" y="5185"/>
                  </a:lnTo>
                  <a:cubicBezTo>
                    <a:pt x="4739" y="5381"/>
                    <a:pt x="4879" y="5520"/>
                    <a:pt x="5046" y="5520"/>
                  </a:cubicBezTo>
                  <a:cubicBezTo>
                    <a:pt x="5241" y="5520"/>
                    <a:pt x="5381" y="5381"/>
                    <a:pt x="5381" y="5185"/>
                  </a:cubicBezTo>
                  <a:lnTo>
                    <a:pt x="5381" y="3095"/>
                  </a:lnTo>
                  <a:close/>
                  <a:moveTo>
                    <a:pt x="5130" y="1"/>
                  </a:moveTo>
                  <a:cubicBezTo>
                    <a:pt x="4293" y="1"/>
                    <a:pt x="3624" y="670"/>
                    <a:pt x="3624" y="1506"/>
                  </a:cubicBezTo>
                  <a:cubicBezTo>
                    <a:pt x="3624" y="1952"/>
                    <a:pt x="3847" y="2370"/>
                    <a:pt x="4154" y="2649"/>
                  </a:cubicBezTo>
                  <a:cubicBezTo>
                    <a:pt x="3736" y="2872"/>
                    <a:pt x="3373" y="3234"/>
                    <a:pt x="3206" y="3652"/>
                  </a:cubicBezTo>
                  <a:cubicBezTo>
                    <a:pt x="3067" y="3485"/>
                    <a:pt x="2900" y="3346"/>
                    <a:pt x="2677" y="3234"/>
                  </a:cubicBezTo>
                  <a:cubicBezTo>
                    <a:pt x="2900" y="3039"/>
                    <a:pt x="3039" y="2732"/>
                    <a:pt x="3039" y="2398"/>
                  </a:cubicBezTo>
                  <a:cubicBezTo>
                    <a:pt x="3039" y="1757"/>
                    <a:pt x="2481" y="1199"/>
                    <a:pt x="1812" y="1199"/>
                  </a:cubicBezTo>
                  <a:cubicBezTo>
                    <a:pt x="1143" y="1199"/>
                    <a:pt x="586" y="1757"/>
                    <a:pt x="586" y="2398"/>
                  </a:cubicBezTo>
                  <a:cubicBezTo>
                    <a:pt x="586" y="2732"/>
                    <a:pt x="725" y="3039"/>
                    <a:pt x="948" y="3234"/>
                  </a:cubicBezTo>
                  <a:cubicBezTo>
                    <a:pt x="391" y="3569"/>
                    <a:pt x="1" y="4154"/>
                    <a:pt x="1" y="4851"/>
                  </a:cubicBezTo>
                  <a:lnTo>
                    <a:pt x="1" y="6412"/>
                  </a:lnTo>
                  <a:cubicBezTo>
                    <a:pt x="1" y="6802"/>
                    <a:pt x="251" y="7137"/>
                    <a:pt x="586" y="7276"/>
                  </a:cubicBezTo>
                  <a:lnTo>
                    <a:pt x="586" y="8865"/>
                  </a:lnTo>
                  <a:cubicBezTo>
                    <a:pt x="586" y="9339"/>
                    <a:pt x="1004" y="9757"/>
                    <a:pt x="1506" y="9757"/>
                  </a:cubicBezTo>
                  <a:lnTo>
                    <a:pt x="2091" y="9757"/>
                  </a:lnTo>
                  <a:cubicBezTo>
                    <a:pt x="2593" y="9757"/>
                    <a:pt x="3011" y="9339"/>
                    <a:pt x="3011" y="8865"/>
                  </a:cubicBezTo>
                  <a:lnTo>
                    <a:pt x="3011" y="7276"/>
                  </a:lnTo>
                  <a:cubicBezTo>
                    <a:pt x="3095" y="7248"/>
                    <a:pt x="3206" y="7192"/>
                    <a:pt x="3318" y="7109"/>
                  </a:cubicBezTo>
                  <a:cubicBezTo>
                    <a:pt x="3429" y="7192"/>
                    <a:pt x="3485" y="7248"/>
                    <a:pt x="3624" y="7276"/>
                  </a:cubicBezTo>
                  <a:lnTo>
                    <a:pt x="3624" y="9450"/>
                  </a:lnTo>
                  <a:cubicBezTo>
                    <a:pt x="3624" y="9924"/>
                    <a:pt x="4043" y="10342"/>
                    <a:pt x="4544" y="10342"/>
                  </a:cubicBezTo>
                  <a:lnTo>
                    <a:pt x="5799" y="10342"/>
                  </a:lnTo>
                  <a:cubicBezTo>
                    <a:pt x="6273" y="10342"/>
                    <a:pt x="6691" y="9924"/>
                    <a:pt x="6691" y="9450"/>
                  </a:cubicBezTo>
                  <a:lnTo>
                    <a:pt x="6691" y="7276"/>
                  </a:lnTo>
                  <a:cubicBezTo>
                    <a:pt x="6802" y="7248"/>
                    <a:pt x="6914" y="7192"/>
                    <a:pt x="6997" y="7109"/>
                  </a:cubicBezTo>
                  <a:cubicBezTo>
                    <a:pt x="7109" y="7192"/>
                    <a:pt x="7192" y="7248"/>
                    <a:pt x="7332" y="7276"/>
                  </a:cubicBezTo>
                  <a:lnTo>
                    <a:pt x="7332" y="8865"/>
                  </a:lnTo>
                  <a:cubicBezTo>
                    <a:pt x="7332" y="9339"/>
                    <a:pt x="7750" y="9757"/>
                    <a:pt x="8224" y="9757"/>
                  </a:cubicBezTo>
                  <a:lnTo>
                    <a:pt x="8809" y="9757"/>
                  </a:lnTo>
                  <a:cubicBezTo>
                    <a:pt x="9311" y="9757"/>
                    <a:pt x="9729" y="9339"/>
                    <a:pt x="9729" y="8865"/>
                  </a:cubicBezTo>
                  <a:lnTo>
                    <a:pt x="9729" y="7276"/>
                  </a:lnTo>
                  <a:cubicBezTo>
                    <a:pt x="10064" y="7137"/>
                    <a:pt x="10314" y="6830"/>
                    <a:pt x="10314" y="6412"/>
                  </a:cubicBezTo>
                  <a:lnTo>
                    <a:pt x="10314" y="4851"/>
                  </a:lnTo>
                  <a:cubicBezTo>
                    <a:pt x="10287" y="4210"/>
                    <a:pt x="9896" y="3596"/>
                    <a:pt x="9339" y="3318"/>
                  </a:cubicBezTo>
                  <a:cubicBezTo>
                    <a:pt x="9562" y="3095"/>
                    <a:pt x="9701" y="2788"/>
                    <a:pt x="9701" y="2481"/>
                  </a:cubicBezTo>
                  <a:cubicBezTo>
                    <a:pt x="9701" y="1812"/>
                    <a:pt x="9144" y="1255"/>
                    <a:pt x="8475" y="1255"/>
                  </a:cubicBezTo>
                  <a:cubicBezTo>
                    <a:pt x="7806" y="1255"/>
                    <a:pt x="7248" y="1812"/>
                    <a:pt x="7248" y="2481"/>
                  </a:cubicBezTo>
                  <a:cubicBezTo>
                    <a:pt x="7248" y="2788"/>
                    <a:pt x="7388" y="3095"/>
                    <a:pt x="7611" y="3318"/>
                  </a:cubicBezTo>
                  <a:cubicBezTo>
                    <a:pt x="7388" y="3429"/>
                    <a:pt x="7220" y="3569"/>
                    <a:pt x="7081" y="3736"/>
                  </a:cubicBezTo>
                  <a:cubicBezTo>
                    <a:pt x="6969" y="3485"/>
                    <a:pt x="6802" y="3290"/>
                    <a:pt x="6635" y="3067"/>
                  </a:cubicBezTo>
                  <a:cubicBezTo>
                    <a:pt x="6496" y="2927"/>
                    <a:pt x="6300" y="2788"/>
                    <a:pt x="6105" y="2677"/>
                  </a:cubicBezTo>
                  <a:cubicBezTo>
                    <a:pt x="6440" y="2370"/>
                    <a:pt x="6663" y="1952"/>
                    <a:pt x="6663" y="1534"/>
                  </a:cubicBezTo>
                  <a:cubicBezTo>
                    <a:pt x="6663" y="1116"/>
                    <a:pt x="6496" y="725"/>
                    <a:pt x="6217" y="447"/>
                  </a:cubicBezTo>
                  <a:cubicBezTo>
                    <a:pt x="5938" y="168"/>
                    <a:pt x="5520" y="1"/>
                    <a:pt x="5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5" name="Google Shape;815;p50"/>
          <p:cNvSpPr/>
          <p:nvPr/>
        </p:nvSpPr>
        <p:spPr>
          <a:xfrm>
            <a:off x="3132350" y="3490100"/>
            <a:ext cx="521799" cy="499589"/>
          </a:xfrm>
          <a:custGeom>
            <a:rect b="b" l="l" r="r" t="t"/>
            <a:pathLst>
              <a:path extrusionOk="0" h="11674" w="12193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51"/>
          <p:cNvSpPr txBox="1"/>
          <p:nvPr>
            <p:ph type="title"/>
          </p:nvPr>
        </p:nvSpPr>
        <p:spPr>
          <a:xfrm>
            <a:off x="720000" y="616200"/>
            <a:ext cx="77001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SOLUÇÃO </a:t>
            </a:r>
            <a:r>
              <a:rPr lang="en"/>
              <a:t>PROPOSTA</a:t>
            </a:r>
            <a:endParaRPr/>
          </a:p>
        </p:txBody>
      </p:sp>
      <p:sp>
        <p:nvSpPr>
          <p:cNvPr id="821" name="Google Shape;821;p51"/>
          <p:cNvSpPr txBox="1"/>
          <p:nvPr/>
        </p:nvSpPr>
        <p:spPr>
          <a:xfrm>
            <a:off x="1001275" y="1632200"/>
            <a:ext cx="68445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 trata de um </a:t>
            </a:r>
            <a:r>
              <a:rPr b="1" lang="en" sz="2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software de gestão</a:t>
            </a:r>
            <a:r>
              <a:rPr lang="en" sz="2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que busca auxiliar </a:t>
            </a:r>
            <a:r>
              <a:rPr b="1" lang="en" sz="2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coordenadores </a:t>
            </a:r>
            <a:r>
              <a:rPr lang="en" sz="2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– </a:t>
            </a:r>
            <a:r>
              <a:rPr b="1" lang="en" sz="2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CAF e coordenadores de unidade </a:t>
            </a:r>
            <a:r>
              <a:rPr lang="en" sz="2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– no gerenciamento das </a:t>
            </a:r>
            <a:r>
              <a:rPr b="1" lang="en" sz="2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bolsas de desenvolvimento tecnológico e industrial</a:t>
            </a:r>
            <a:r>
              <a:rPr lang="en" sz="2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disponibilizadas pela UFPE.</a:t>
            </a:r>
            <a:endParaRPr sz="26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52"/>
          <p:cNvSpPr txBox="1"/>
          <p:nvPr>
            <p:ph type="title"/>
          </p:nvPr>
        </p:nvSpPr>
        <p:spPr>
          <a:xfrm>
            <a:off x="720000" y="616200"/>
            <a:ext cx="77001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VALOR AGREGADO</a:t>
            </a:r>
            <a:endParaRPr/>
          </a:p>
        </p:txBody>
      </p:sp>
      <p:sp>
        <p:nvSpPr>
          <p:cNvPr id="827" name="Google Shape;827;p52"/>
          <p:cNvSpPr txBox="1"/>
          <p:nvPr/>
        </p:nvSpPr>
        <p:spPr>
          <a:xfrm>
            <a:off x="1149750" y="1961375"/>
            <a:ext cx="68445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Evita a perda de bolsa por desuso e facilita a gestão de informação por parte do coordenador.</a:t>
            </a:r>
            <a:endParaRPr sz="26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6"/>
          <p:cNvSpPr txBox="1"/>
          <p:nvPr>
            <p:ph type="title"/>
          </p:nvPr>
        </p:nvSpPr>
        <p:spPr>
          <a:xfrm>
            <a:off x="720000" y="540000"/>
            <a:ext cx="77001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CONTEÚDO DO REPORT</a:t>
            </a:r>
            <a:endParaRPr/>
          </a:p>
        </p:txBody>
      </p:sp>
      <p:sp>
        <p:nvSpPr>
          <p:cNvPr id="465" name="Google Shape;465;p26"/>
          <p:cNvSpPr txBox="1"/>
          <p:nvPr>
            <p:ph idx="2" type="title"/>
          </p:nvPr>
        </p:nvSpPr>
        <p:spPr>
          <a:xfrm>
            <a:off x="814575" y="1502959"/>
            <a:ext cx="923700" cy="84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66" name="Google Shape;466;p26"/>
          <p:cNvSpPr txBox="1"/>
          <p:nvPr>
            <p:ph idx="1" type="subTitle"/>
          </p:nvPr>
        </p:nvSpPr>
        <p:spPr>
          <a:xfrm>
            <a:off x="1985925" y="1437209"/>
            <a:ext cx="2524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PROGRESSO</a:t>
            </a:r>
            <a:endParaRPr/>
          </a:p>
        </p:txBody>
      </p:sp>
      <p:sp>
        <p:nvSpPr>
          <p:cNvPr id="467" name="Google Shape;467;p26"/>
          <p:cNvSpPr txBox="1"/>
          <p:nvPr>
            <p:ph idx="3" type="subTitle"/>
          </p:nvPr>
        </p:nvSpPr>
        <p:spPr>
          <a:xfrm>
            <a:off x="1985925" y="1732484"/>
            <a:ext cx="22857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Pontos de evolução desde o kickoff</a:t>
            </a:r>
            <a:endParaRPr/>
          </a:p>
        </p:txBody>
      </p:sp>
      <p:sp>
        <p:nvSpPr>
          <p:cNvPr id="468" name="Google Shape;468;p26"/>
          <p:cNvSpPr txBox="1"/>
          <p:nvPr>
            <p:ph idx="4" type="title"/>
          </p:nvPr>
        </p:nvSpPr>
        <p:spPr>
          <a:xfrm>
            <a:off x="814575" y="2865034"/>
            <a:ext cx="923700" cy="84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69" name="Google Shape;469;p26"/>
          <p:cNvSpPr txBox="1"/>
          <p:nvPr>
            <p:ph idx="5" type="subTitle"/>
          </p:nvPr>
        </p:nvSpPr>
        <p:spPr>
          <a:xfrm>
            <a:off x="1985925" y="2799284"/>
            <a:ext cx="2524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RESULTADOS</a:t>
            </a:r>
            <a:endParaRPr/>
          </a:p>
        </p:txBody>
      </p:sp>
      <p:sp>
        <p:nvSpPr>
          <p:cNvPr id="470" name="Google Shape;470;p26"/>
          <p:cNvSpPr txBox="1"/>
          <p:nvPr>
            <p:ph idx="6" type="subTitle"/>
          </p:nvPr>
        </p:nvSpPr>
        <p:spPr>
          <a:xfrm>
            <a:off x="1985925" y="3094550"/>
            <a:ext cx="25242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Resultados do último ciclo de desenvolvimento</a:t>
            </a:r>
            <a:endParaRPr/>
          </a:p>
        </p:txBody>
      </p:sp>
      <p:sp>
        <p:nvSpPr>
          <p:cNvPr id="471" name="Google Shape;471;p26"/>
          <p:cNvSpPr txBox="1"/>
          <p:nvPr>
            <p:ph idx="7" type="title"/>
          </p:nvPr>
        </p:nvSpPr>
        <p:spPr>
          <a:xfrm>
            <a:off x="4633875" y="1502959"/>
            <a:ext cx="923700" cy="84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2" name="Google Shape;472;p26"/>
          <p:cNvSpPr txBox="1"/>
          <p:nvPr>
            <p:ph idx="8" type="subTitle"/>
          </p:nvPr>
        </p:nvSpPr>
        <p:spPr>
          <a:xfrm>
            <a:off x="5805225" y="1437209"/>
            <a:ext cx="2524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PROCESSOS</a:t>
            </a:r>
            <a:endParaRPr/>
          </a:p>
        </p:txBody>
      </p:sp>
      <p:sp>
        <p:nvSpPr>
          <p:cNvPr id="473" name="Google Shape;473;p26"/>
          <p:cNvSpPr txBox="1"/>
          <p:nvPr>
            <p:ph idx="9" type="subTitle"/>
          </p:nvPr>
        </p:nvSpPr>
        <p:spPr>
          <a:xfrm>
            <a:off x="5805225" y="1732475"/>
            <a:ext cx="30690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Processos realizados no último ciclo de desenvolvimento</a:t>
            </a:r>
            <a:endParaRPr/>
          </a:p>
        </p:txBody>
      </p:sp>
      <p:sp>
        <p:nvSpPr>
          <p:cNvPr id="474" name="Google Shape;474;p26"/>
          <p:cNvSpPr txBox="1"/>
          <p:nvPr>
            <p:ph idx="13" type="title"/>
          </p:nvPr>
        </p:nvSpPr>
        <p:spPr>
          <a:xfrm>
            <a:off x="4633875" y="2865034"/>
            <a:ext cx="923700" cy="84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75" name="Google Shape;475;p26"/>
          <p:cNvSpPr txBox="1"/>
          <p:nvPr>
            <p:ph idx="14" type="subTitle"/>
          </p:nvPr>
        </p:nvSpPr>
        <p:spPr>
          <a:xfrm>
            <a:off x="5805225" y="2799284"/>
            <a:ext cx="2524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PRÓXIMOS PASSOS</a:t>
            </a:r>
            <a:endParaRPr/>
          </a:p>
        </p:txBody>
      </p:sp>
      <p:sp>
        <p:nvSpPr>
          <p:cNvPr id="476" name="Google Shape;476;p26"/>
          <p:cNvSpPr txBox="1"/>
          <p:nvPr>
            <p:ph idx="15" type="subTitle"/>
          </p:nvPr>
        </p:nvSpPr>
        <p:spPr>
          <a:xfrm>
            <a:off x="5805225" y="3094550"/>
            <a:ext cx="25242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Planejamentos para a próxima etapa do projeto</a:t>
            </a:r>
            <a:endParaRPr/>
          </a:p>
        </p:txBody>
      </p:sp>
      <p:sp>
        <p:nvSpPr>
          <p:cNvPr id="477" name="Google Shape;477;p26"/>
          <p:cNvSpPr/>
          <p:nvPr/>
        </p:nvSpPr>
        <p:spPr>
          <a:xfrm>
            <a:off x="1881150" y="1502986"/>
            <a:ext cx="26525" cy="841231"/>
          </a:xfrm>
          <a:custGeom>
            <a:rect b="b" l="l" r="r" t="t"/>
            <a:pathLst>
              <a:path extrusionOk="0" h="31989" w="1061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6"/>
          <p:cNvSpPr/>
          <p:nvPr/>
        </p:nvSpPr>
        <p:spPr>
          <a:xfrm>
            <a:off x="1881150" y="2865061"/>
            <a:ext cx="26525" cy="841231"/>
          </a:xfrm>
          <a:custGeom>
            <a:rect b="b" l="l" r="r" t="t"/>
            <a:pathLst>
              <a:path extrusionOk="0" h="31989" w="1061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6"/>
          <p:cNvSpPr/>
          <p:nvPr/>
        </p:nvSpPr>
        <p:spPr>
          <a:xfrm>
            <a:off x="5700450" y="1502986"/>
            <a:ext cx="26525" cy="841231"/>
          </a:xfrm>
          <a:custGeom>
            <a:rect b="b" l="l" r="r" t="t"/>
            <a:pathLst>
              <a:path extrusionOk="0" h="31989" w="1061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6"/>
          <p:cNvSpPr/>
          <p:nvPr/>
        </p:nvSpPr>
        <p:spPr>
          <a:xfrm>
            <a:off x="5700450" y="2865061"/>
            <a:ext cx="26525" cy="841231"/>
          </a:xfrm>
          <a:custGeom>
            <a:rect b="b" l="l" r="r" t="t"/>
            <a:pathLst>
              <a:path extrusionOk="0" h="31989" w="1061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53"/>
          <p:cNvSpPr txBox="1"/>
          <p:nvPr>
            <p:ph idx="2" type="title"/>
          </p:nvPr>
        </p:nvSpPr>
        <p:spPr>
          <a:xfrm>
            <a:off x="2343300" y="2406625"/>
            <a:ext cx="4457700" cy="609600"/>
          </a:xfrm>
          <a:prstGeom prst="rect">
            <a:avLst/>
          </a:prstGeom>
        </p:spPr>
        <p:txBody>
          <a:bodyPr anchorCtr="0" anchor="t" bIns="91425" lIns="91425" spcFirstLastPara="1" rIns="8377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PRÓXIMOS PASSOS</a:t>
            </a:r>
            <a:endParaRPr/>
          </a:p>
        </p:txBody>
      </p:sp>
      <p:sp>
        <p:nvSpPr>
          <p:cNvPr id="833" name="Google Shape;833;p53"/>
          <p:cNvSpPr txBox="1"/>
          <p:nvPr>
            <p:ph type="title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04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834" name="Google Shape;834;p53"/>
          <p:cNvSpPr txBox="1"/>
          <p:nvPr>
            <p:ph idx="1" type="subTitle"/>
          </p:nvPr>
        </p:nvSpPr>
        <p:spPr>
          <a:xfrm>
            <a:off x="2343150" y="2863825"/>
            <a:ext cx="4457700" cy="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Planejamentos para a próxima etapa do projeto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54"/>
          <p:cNvSpPr txBox="1"/>
          <p:nvPr>
            <p:ph idx="1" type="subTitle"/>
          </p:nvPr>
        </p:nvSpPr>
        <p:spPr>
          <a:xfrm>
            <a:off x="1342775" y="1796575"/>
            <a:ext cx="6557700" cy="13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Botar em ação os planos gerenciamento de equipe, stakeholders e comunicação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Começar a trabalhar na solução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55"/>
          <p:cNvSpPr txBox="1"/>
          <p:nvPr>
            <p:ph idx="1" type="subTitle"/>
          </p:nvPr>
        </p:nvSpPr>
        <p:spPr>
          <a:xfrm>
            <a:off x="826800" y="2016050"/>
            <a:ext cx="7490400" cy="14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Identificação e análise dos stakeholders ✅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Fazer contato inicial com os stakeholders⏳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Planejar encontros para validação da solução⏳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845" name="Google Shape;845;p55"/>
          <p:cNvSpPr txBox="1"/>
          <p:nvPr>
            <p:ph type="title"/>
          </p:nvPr>
        </p:nvSpPr>
        <p:spPr>
          <a:xfrm>
            <a:off x="1547550" y="808225"/>
            <a:ext cx="6048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PLANO DE GERENCIAMENTO DE STAKEHOLDERS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56"/>
          <p:cNvSpPr txBox="1"/>
          <p:nvPr>
            <p:ph idx="1" type="subTitle"/>
          </p:nvPr>
        </p:nvSpPr>
        <p:spPr>
          <a:xfrm>
            <a:off x="826800" y="2016050"/>
            <a:ext cx="7490400" cy="14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Análise semanal do status do projeto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Priorização de atividades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Análise de entregáveis do próximo status report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851" name="Google Shape;851;p56"/>
          <p:cNvSpPr txBox="1"/>
          <p:nvPr>
            <p:ph type="title"/>
          </p:nvPr>
        </p:nvSpPr>
        <p:spPr>
          <a:xfrm>
            <a:off x="1547550" y="808225"/>
            <a:ext cx="6048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PLANO DE GERENCIAMENTO DA EQUIPE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57"/>
          <p:cNvSpPr txBox="1"/>
          <p:nvPr>
            <p:ph type="ctrTitle"/>
          </p:nvPr>
        </p:nvSpPr>
        <p:spPr>
          <a:xfrm>
            <a:off x="1347750" y="1440000"/>
            <a:ext cx="6448500" cy="22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OBRIGADO!</a:t>
            </a:r>
            <a:endParaRPr/>
          </a:p>
        </p:txBody>
      </p:sp>
      <p:grpSp>
        <p:nvGrpSpPr>
          <p:cNvPr id="857" name="Google Shape;857;p57"/>
          <p:cNvGrpSpPr/>
          <p:nvPr/>
        </p:nvGrpSpPr>
        <p:grpSpPr>
          <a:xfrm>
            <a:off x="1498094" y="2064250"/>
            <a:ext cx="873881" cy="872867"/>
            <a:chOff x="8420100" y="0"/>
            <a:chExt cx="702025" cy="702000"/>
          </a:xfrm>
        </p:grpSpPr>
        <p:sp>
          <p:nvSpPr>
            <p:cNvPr id="858" name="Google Shape;858;p57"/>
            <p:cNvSpPr/>
            <p:nvPr/>
          </p:nvSpPr>
          <p:spPr>
            <a:xfrm>
              <a:off x="8420100" y="0"/>
              <a:ext cx="702025" cy="702000"/>
            </a:xfrm>
            <a:custGeom>
              <a:rect b="b" l="l" r="r" t="t"/>
              <a:pathLst>
                <a:path extrusionOk="0" h="28080" w="28081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57"/>
            <p:cNvSpPr/>
            <p:nvPr/>
          </p:nvSpPr>
          <p:spPr>
            <a:xfrm>
              <a:off x="8527850" y="107750"/>
              <a:ext cx="486500" cy="486500"/>
            </a:xfrm>
            <a:custGeom>
              <a:rect b="b" l="l" r="r" t="t"/>
              <a:pathLst>
                <a:path extrusionOk="0" h="19460" w="1946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7"/>
          <p:cNvSpPr txBox="1"/>
          <p:nvPr>
            <p:ph idx="2" type="title"/>
          </p:nvPr>
        </p:nvSpPr>
        <p:spPr>
          <a:xfrm>
            <a:off x="2343300" y="2406625"/>
            <a:ext cx="4457700" cy="609600"/>
          </a:xfrm>
          <a:prstGeom prst="rect">
            <a:avLst/>
          </a:prstGeom>
        </p:spPr>
        <p:txBody>
          <a:bodyPr anchorCtr="0" anchor="t" bIns="91425" lIns="91425" spcFirstLastPara="1" rIns="8377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PROGRESSO</a:t>
            </a:r>
            <a:endParaRPr/>
          </a:p>
        </p:txBody>
      </p:sp>
      <p:sp>
        <p:nvSpPr>
          <p:cNvPr id="486" name="Google Shape;486;p27"/>
          <p:cNvSpPr txBox="1"/>
          <p:nvPr>
            <p:ph type="title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"/>
              <a:t>1</a:t>
            </a:r>
            <a:endParaRPr/>
          </a:p>
        </p:txBody>
      </p:sp>
      <p:sp>
        <p:nvSpPr>
          <p:cNvPr id="487" name="Google Shape;487;p27"/>
          <p:cNvSpPr txBox="1"/>
          <p:nvPr>
            <p:ph idx="1" type="subTitle"/>
          </p:nvPr>
        </p:nvSpPr>
        <p:spPr>
          <a:xfrm>
            <a:off x="2343150" y="2863825"/>
            <a:ext cx="4457700" cy="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Pontos de evolução desde o kickoff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8"/>
          <p:cNvPicPr preferRelativeResize="0"/>
          <p:nvPr/>
        </p:nvPicPr>
        <p:blipFill rotWithShape="1">
          <a:blip r:embed="rId3">
            <a:alphaModFix/>
          </a:blip>
          <a:srcRect b="27778" l="0" r="0" t="14816"/>
          <a:stretch/>
        </p:blipFill>
        <p:spPr>
          <a:xfrm>
            <a:off x="0" y="2190800"/>
            <a:ext cx="9144000" cy="2952701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28"/>
          <p:cNvSpPr txBox="1"/>
          <p:nvPr>
            <p:ph type="title"/>
          </p:nvPr>
        </p:nvSpPr>
        <p:spPr>
          <a:xfrm>
            <a:off x="723900" y="540000"/>
            <a:ext cx="77001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PONTOS FORTES   vs   PONTOS FRACOS</a:t>
            </a:r>
            <a:endParaRPr/>
          </a:p>
        </p:txBody>
      </p:sp>
      <p:sp>
        <p:nvSpPr>
          <p:cNvPr id="494" name="Google Shape;494;p28"/>
          <p:cNvSpPr txBox="1"/>
          <p:nvPr>
            <p:ph idx="1" type="subTitle"/>
          </p:nvPr>
        </p:nvSpPr>
        <p:spPr>
          <a:xfrm>
            <a:off x="1185900" y="989725"/>
            <a:ext cx="2771700" cy="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>
                <a:solidFill>
                  <a:schemeClr val="accent4"/>
                </a:solidFill>
              </a:rPr>
              <a:t>Integração</a:t>
            </a:r>
            <a:endParaRPr>
              <a:solidFill>
                <a:schemeClr val="accent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>
                <a:solidFill>
                  <a:schemeClr val="accent4"/>
                </a:solidFill>
              </a:rPr>
              <a:t>Comunicação interna</a:t>
            </a:r>
            <a:endParaRPr>
              <a:solidFill>
                <a:schemeClr val="accent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>
                <a:solidFill>
                  <a:schemeClr val="accent4"/>
                </a:solidFill>
              </a:rPr>
              <a:t>Confiança</a:t>
            </a:r>
            <a:endParaRPr>
              <a:solidFill>
                <a:schemeClr val="accent4"/>
              </a:solidFill>
            </a:endParaRPr>
          </a:p>
        </p:txBody>
      </p:sp>
      <p:grpSp>
        <p:nvGrpSpPr>
          <p:cNvPr id="495" name="Google Shape;495;p28"/>
          <p:cNvGrpSpPr/>
          <p:nvPr/>
        </p:nvGrpSpPr>
        <p:grpSpPr>
          <a:xfrm>
            <a:off x="7593579" y="4886417"/>
            <a:ext cx="1550412" cy="516832"/>
            <a:chOff x="-1171" y="-257083"/>
            <a:chExt cx="1550412" cy="516832"/>
          </a:xfrm>
        </p:grpSpPr>
        <p:sp>
          <p:nvSpPr>
            <p:cNvPr id="496" name="Google Shape;496;p28"/>
            <p:cNvSpPr/>
            <p:nvPr/>
          </p:nvSpPr>
          <p:spPr>
            <a:xfrm rot="-5400000">
              <a:off x="-1180" y="-257072"/>
              <a:ext cx="516831" cy="516812"/>
            </a:xfrm>
            <a:custGeom>
              <a:rect b="b" l="l" r="r" t="t"/>
              <a:pathLst>
                <a:path extrusionOk="0" h="28080" w="28081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73A9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8"/>
            <p:cNvSpPr/>
            <p:nvPr/>
          </p:nvSpPr>
          <p:spPr>
            <a:xfrm rot="-5400000">
              <a:off x="78155" y="-177737"/>
              <a:ext cx="358161" cy="358161"/>
            </a:xfrm>
            <a:custGeom>
              <a:rect b="b" l="l" r="r" t="t"/>
              <a:pathLst>
                <a:path extrusionOk="0" h="19460" w="1946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8"/>
            <p:cNvSpPr/>
            <p:nvPr/>
          </p:nvSpPr>
          <p:spPr>
            <a:xfrm rot="-5400000">
              <a:off x="515620" y="-257073"/>
              <a:ext cx="516831" cy="516812"/>
            </a:xfrm>
            <a:custGeom>
              <a:rect b="b" l="l" r="r" t="t"/>
              <a:pathLst>
                <a:path extrusionOk="0" h="28080" w="28081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EBCC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8"/>
            <p:cNvSpPr/>
            <p:nvPr/>
          </p:nvSpPr>
          <p:spPr>
            <a:xfrm rot="-5400000">
              <a:off x="594955" y="-177739"/>
              <a:ext cx="358161" cy="358161"/>
            </a:xfrm>
            <a:custGeom>
              <a:rect b="b" l="l" r="r" t="t"/>
              <a:pathLst>
                <a:path extrusionOk="0" h="19460" w="1946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8"/>
            <p:cNvSpPr/>
            <p:nvPr/>
          </p:nvSpPr>
          <p:spPr>
            <a:xfrm rot="-5400000">
              <a:off x="1032420" y="-257073"/>
              <a:ext cx="516831" cy="516812"/>
            </a:xfrm>
            <a:custGeom>
              <a:rect b="b" l="l" r="r" t="t"/>
              <a:pathLst>
                <a:path extrusionOk="0" h="28080" w="28081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75C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8"/>
            <p:cNvSpPr/>
            <p:nvPr/>
          </p:nvSpPr>
          <p:spPr>
            <a:xfrm rot="-5400000">
              <a:off x="1111755" y="-177739"/>
              <a:ext cx="358161" cy="358161"/>
            </a:xfrm>
            <a:custGeom>
              <a:rect b="b" l="l" r="r" t="t"/>
              <a:pathLst>
                <a:path extrusionOk="0" h="19460" w="1946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2" name="Google Shape;502;p28"/>
          <p:cNvSpPr txBox="1"/>
          <p:nvPr>
            <p:ph idx="1" type="subTitle"/>
          </p:nvPr>
        </p:nvSpPr>
        <p:spPr>
          <a:xfrm>
            <a:off x="4739875" y="989725"/>
            <a:ext cx="3783900" cy="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</a:pPr>
            <a:r>
              <a:rPr lang="en">
                <a:solidFill>
                  <a:schemeClr val="accent6"/>
                </a:solidFill>
              </a:rPr>
              <a:t>Conciliação de tempo</a:t>
            </a:r>
            <a:endParaRPr>
              <a:solidFill>
                <a:schemeClr val="accent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</a:pPr>
            <a:r>
              <a:rPr lang="en">
                <a:solidFill>
                  <a:schemeClr val="accent6"/>
                </a:solidFill>
              </a:rPr>
              <a:t>Falta de experiência com o tema</a:t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Google Shape;507;p29"/>
          <p:cNvPicPr preferRelativeResize="0"/>
          <p:nvPr/>
        </p:nvPicPr>
        <p:blipFill rotWithShape="1">
          <a:blip r:embed="rId3">
            <a:alphaModFix/>
          </a:blip>
          <a:srcRect b="0" l="22877" r="30960" t="0"/>
          <a:stretch/>
        </p:blipFill>
        <p:spPr>
          <a:xfrm>
            <a:off x="6728475" y="0"/>
            <a:ext cx="35814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29"/>
          <p:cNvSpPr txBox="1"/>
          <p:nvPr>
            <p:ph type="title"/>
          </p:nvPr>
        </p:nvSpPr>
        <p:spPr>
          <a:xfrm>
            <a:off x="425200" y="542925"/>
            <a:ext cx="6007800" cy="6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PLANEJADO  vs </a:t>
            </a:r>
            <a:r>
              <a:rPr lang="en" sz="1800"/>
              <a:t> </a:t>
            </a:r>
            <a:r>
              <a:rPr lang="en"/>
              <a:t>REALIZADO</a:t>
            </a:r>
            <a:endParaRPr/>
          </a:p>
        </p:txBody>
      </p:sp>
      <p:sp>
        <p:nvSpPr>
          <p:cNvPr id="509" name="Google Shape;509;p29"/>
          <p:cNvSpPr txBox="1"/>
          <p:nvPr>
            <p:ph idx="1" type="body"/>
          </p:nvPr>
        </p:nvSpPr>
        <p:spPr>
          <a:xfrm>
            <a:off x="651425" y="1688525"/>
            <a:ext cx="2709000" cy="20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>
                <a:solidFill>
                  <a:schemeClr val="accent4"/>
                </a:solidFill>
              </a:rPr>
              <a:t>Aprofundamento no e</a:t>
            </a:r>
            <a:r>
              <a:rPr lang="en">
                <a:solidFill>
                  <a:schemeClr val="accent4"/>
                </a:solidFill>
              </a:rPr>
              <a:t>ntendimento do problema</a:t>
            </a:r>
            <a:endParaRPr>
              <a:solidFill>
                <a:schemeClr val="accent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>
                <a:solidFill>
                  <a:schemeClr val="accent4"/>
                </a:solidFill>
              </a:rPr>
              <a:t>Definir escopo do projeto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510" name="Google Shape;510;p29"/>
          <p:cNvSpPr/>
          <p:nvPr/>
        </p:nvSpPr>
        <p:spPr>
          <a:xfrm rot="5400000">
            <a:off x="1475688" y="3465525"/>
            <a:ext cx="26525" cy="1264205"/>
          </a:xfrm>
          <a:custGeom>
            <a:rect b="b" l="l" r="r" t="t"/>
            <a:pathLst>
              <a:path extrusionOk="0" h="31989" w="1061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1" name="Google Shape;511;p29"/>
          <p:cNvGrpSpPr/>
          <p:nvPr/>
        </p:nvGrpSpPr>
        <p:grpSpPr>
          <a:xfrm rot="5400000">
            <a:off x="8369867" y="4109867"/>
            <a:ext cx="1550412" cy="516832"/>
            <a:chOff x="-1171" y="-257083"/>
            <a:chExt cx="1550412" cy="516832"/>
          </a:xfrm>
        </p:grpSpPr>
        <p:sp>
          <p:nvSpPr>
            <p:cNvPr id="512" name="Google Shape;512;p29"/>
            <p:cNvSpPr/>
            <p:nvPr/>
          </p:nvSpPr>
          <p:spPr>
            <a:xfrm rot="-5400000">
              <a:off x="-1180" y="-257072"/>
              <a:ext cx="516831" cy="516812"/>
            </a:xfrm>
            <a:custGeom>
              <a:rect b="b" l="l" r="r" t="t"/>
              <a:pathLst>
                <a:path extrusionOk="0" h="28080" w="28081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73A9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9"/>
            <p:cNvSpPr/>
            <p:nvPr/>
          </p:nvSpPr>
          <p:spPr>
            <a:xfrm rot="-5400000">
              <a:off x="78155" y="-177737"/>
              <a:ext cx="358161" cy="358161"/>
            </a:xfrm>
            <a:custGeom>
              <a:rect b="b" l="l" r="r" t="t"/>
              <a:pathLst>
                <a:path extrusionOk="0" h="19460" w="1946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9"/>
            <p:cNvSpPr/>
            <p:nvPr/>
          </p:nvSpPr>
          <p:spPr>
            <a:xfrm rot="-5400000">
              <a:off x="515620" y="-257073"/>
              <a:ext cx="516831" cy="516812"/>
            </a:xfrm>
            <a:custGeom>
              <a:rect b="b" l="l" r="r" t="t"/>
              <a:pathLst>
                <a:path extrusionOk="0" h="28080" w="28081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EBCC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9"/>
            <p:cNvSpPr/>
            <p:nvPr/>
          </p:nvSpPr>
          <p:spPr>
            <a:xfrm rot="-5400000">
              <a:off x="594955" y="-177739"/>
              <a:ext cx="358161" cy="358161"/>
            </a:xfrm>
            <a:custGeom>
              <a:rect b="b" l="l" r="r" t="t"/>
              <a:pathLst>
                <a:path extrusionOk="0" h="19460" w="1946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9"/>
            <p:cNvSpPr/>
            <p:nvPr/>
          </p:nvSpPr>
          <p:spPr>
            <a:xfrm rot="-5400000">
              <a:off x="1032420" y="-257073"/>
              <a:ext cx="516831" cy="516812"/>
            </a:xfrm>
            <a:custGeom>
              <a:rect b="b" l="l" r="r" t="t"/>
              <a:pathLst>
                <a:path extrusionOk="0" h="28080" w="28081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75C7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9"/>
            <p:cNvSpPr/>
            <p:nvPr/>
          </p:nvSpPr>
          <p:spPr>
            <a:xfrm rot="-5400000">
              <a:off x="1111755" y="-177739"/>
              <a:ext cx="358161" cy="358161"/>
            </a:xfrm>
            <a:custGeom>
              <a:rect b="b" l="l" r="r" t="t"/>
              <a:pathLst>
                <a:path extrusionOk="0" h="19460" w="1946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8" name="Google Shape;518;p29"/>
          <p:cNvSpPr txBox="1"/>
          <p:nvPr>
            <p:ph idx="1" type="body"/>
          </p:nvPr>
        </p:nvSpPr>
        <p:spPr>
          <a:xfrm>
            <a:off x="3560725" y="1688525"/>
            <a:ext cx="2478000" cy="13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</a:pPr>
            <a:r>
              <a:rPr lang="en">
                <a:solidFill>
                  <a:schemeClr val="accent6"/>
                </a:solidFill>
              </a:rPr>
              <a:t>Reunião com o cliente</a:t>
            </a:r>
            <a:endParaRPr>
              <a:solidFill>
                <a:schemeClr val="accent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</a:pPr>
            <a:r>
              <a:rPr lang="en">
                <a:solidFill>
                  <a:schemeClr val="accent6"/>
                </a:solidFill>
              </a:rPr>
              <a:t>Encontros em equipe para trabalhar no problema</a:t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3" name="Google Shape;523;p30"/>
          <p:cNvPicPr preferRelativeResize="0"/>
          <p:nvPr/>
        </p:nvPicPr>
        <p:blipFill rotWithShape="1">
          <a:blip r:embed="rId3">
            <a:alphaModFix/>
          </a:blip>
          <a:srcRect b="0" l="43793" r="17038" t="0"/>
          <a:stretch/>
        </p:blipFill>
        <p:spPr>
          <a:xfrm>
            <a:off x="-1152900" y="-27425"/>
            <a:ext cx="35814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30"/>
          <p:cNvSpPr txBox="1"/>
          <p:nvPr>
            <p:ph type="title"/>
          </p:nvPr>
        </p:nvSpPr>
        <p:spPr>
          <a:xfrm>
            <a:off x="3223675" y="592350"/>
            <a:ext cx="55071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DEU CERTO   vs   DEU ERRADO</a:t>
            </a:r>
            <a:endParaRPr/>
          </a:p>
        </p:txBody>
      </p:sp>
      <p:sp>
        <p:nvSpPr>
          <p:cNvPr id="525" name="Google Shape;525;p30"/>
          <p:cNvSpPr/>
          <p:nvPr/>
        </p:nvSpPr>
        <p:spPr>
          <a:xfrm rot="5400000">
            <a:off x="3902413" y="3808450"/>
            <a:ext cx="26525" cy="1264205"/>
          </a:xfrm>
          <a:custGeom>
            <a:rect b="b" l="l" r="r" t="t"/>
            <a:pathLst>
              <a:path extrusionOk="0" h="31989" w="1061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30"/>
          <p:cNvSpPr txBox="1"/>
          <p:nvPr>
            <p:ph idx="1" type="body"/>
          </p:nvPr>
        </p:nvSpPr>
        <p:spPr>
          <a:xfrm>
            <a:off x="3223675" y="1277050"/>
            <a:ext cx="2478000" cy="18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>
                <a:solidFill>
                  <a:schemeClr val="accent4"/>
                </a:solidFill>
              </a:rPr>
              <a:t>Compreensão maior do problema</a:t>
            </a:r>
            <a:endParaRPr>
              <a:solidFill>
                <a:schemeClr val="accent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>
                <a:solidFill>
                  <a:schemeClr val="accent4"/>
                </a:solidFill>
              </a:rPr>
              <a:t>Definição do escopo do projeto</a:t>
            </a:r>
            <a:endParaRPr>
              <a:solidFill>
                <a:schemeClr val="accent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>
                <a:solidFill>
                  <a:schemeClr val="accent4"/>
                </a:solidFill>
              </a:rPr>
              <a:t>Agendamento de encontros internos e com cliente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527" name="Google Shape;527;p30"/>
          <p:cNvSpPr txBox="1"/>
          <p:nvPr>
            <p:ph idx="1" type="body"/>
          </p:nvPr>
        </p:nvSpPr>
        <p:spPr>
          <a:xfrm>
            <a:off x="5980575" y="1277050"/>
            <a:ext cx="2478000" cy="13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</a:pPr>
            <a:r>
              <a:rPr lang="en">
                <a:solidFill>
                  <a:schemeClr val="accent6"/>
                </a:solidFill>
              </a:rPr>
              <a:t>Utilização do tempo desde o kickoff até o 1º status report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1"/>
          <p:cNvSpPr txBox="1"/>
          <p:nvPr>
            <p:ph type="title"/>
          </p:nvPr>
        </p:nvSpPr>
        <p:spPr>
          <a:xfrm>
            <a:off x="721950" y="704575"/>
            <a:ext cx="77001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METODOLOGIA</a:t>
            </a:r>
            <a:endParaRPr/>
          </a:p>
        </p:txBody>
      </p:sp>
      <p:sp>
        <p:nvSpPr>
          <p:cNvPr id="533" name="Google Shape;533;p31"/>
          <p:cNvSpPr txBox="1"/>
          <p:nvPr>
            <p:ph idx="4294967295" type="subTitle"/>
          </p:nvPr>
        </p:nvSpPr>
        <p:spPr>
          <a:xfrm>
            <a:off x="2125953" y="2001350"/>
            <a:ext cx="1220700" cy="3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5"/>
                </a:solidFill>
                <a:latin typeface="Reem Kufi"/>
                <a:ea typeface="Reem Kufi"/>
                <a:cs typeface="Reem Kufi"/>
                <a:sym typeface="Reem Kufi"/>
              </a:rPr>
              <a:t>KANBAN</a:t>
            </a:r>
            <a:endParaRPr>
              <a:solidFill>
                <a:schemeClr val="accent5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534" name="Google Shape;534;p31"/>
          <p:cNvSpPr txBox="1"/>
          <p:nvPr>
            <p:ph idx="3" type="subTitle"/>
          </p:nvPr>
        </p:nvSpPr>
        <p:spPr>
          <a:xfrm>
            <a:off x="5266606" y="2001351"/>
            <a:ext cx="2285700" cy="3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2"/>
                </a:solidFill>
              </a:rPr>
              <a:t>DESIGN THINKING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535" name="Google Shape;535;p31"/>
          <p:cNvPicPr preferRelativeResize="0"/>
          <p:nvPr/>
        </p:nvPicPr>
        <p:blipFill rotWithShape="1">
          <a:blip r:embed="rId3">
            <a:alphaModFix/>
          </a:blip>
          <a:srcRect b="19534" l="22819" r="22639" t="19209"/>
          <a:stretch/>
        </p:blipFill>
        <p:spPr>
          <a:xfrm>
            <a:off x="5799100" y="2362050"/>
            <a:ext cx="1220700" cy="137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5775" y="2496938"/>
            <a:ext cx="1101051" cy="1101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2"/>
          <p:cNvSpPr txBox="1"/>
          <p:nvPr>
            <p:ph type="title"/>
          </p:nvPr>
        </p:nvSpPr>
        <p:spPr>
          <a:xfrm>
            <a:off x="720000" y="540000"/>
            <a:ext cx="77001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FERRAMENTAS DE COMUNICAÇÃO</a:t>
            </a:r>
            <a:endParaRPr/>
          </a:p>
        </p:txBody>
      </p:sp>
      <p:sp>
        <p:nvSpPr>
          <p:cNvPr id="542" name="Google Shape;542;p32"/>
          <p:cNvSpPr txBox="1"/>
          <p:nvPr>
            <p:ph idx="4294967295" type="subTitle"/>
          </p:nvPr>
        </p:nvSpPr>
        <p:spPr>
          <a:xfrm>
            <a:off x="1920225" y="2261950"/>
            <a:ext cx="1261800" cy="3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2"/>
                </a:solidFill>
                <a:latin typeface="Reem Kufi"/>
                <a:ea typeface="Reem Kufi"/>
                <a:cs typeface="Reem Kufi"/>
                <a:sym typeface="Reem Kufi"/>
              </a:rPr>
              <a:t>CLIENTE</a:t>
            </a:r>
            <a:endParaRPr>
              <a:solidFill>
                <a:schemeClr val="accent2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543" name="Google Shape;543;p32"/>
          <p:cNvSpPr txBox="1"/>
          <p:nvPr>
            <p:ph idx="3" type="subTitle"/>
          </p:nvPr>
        </p:nvSpPr>
        <p:spPr>
          <a:xfrm>
            <a:off x="5874473" y="2261950"/>
            <a:ext cx="1097700" cy="3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EQUIPE</a:t>
            </a:r>
            <a:endParaRPr/>
          </a:p>
        </p:txBody>
      </p:sp>
      <p:sp>
        <p:nvSpPr>
          <p:cNvPr id="544" name="Google Shape;544;p32"/>
          <p:cNvSpPr/>
          <p:nvPr/>
        </p:nvSpPr>
        <p:spPr>
          <a:xfrm rot="-5400000">
            <a:off x="2537862" y="2257351"/>
            <a:ext cx="26525" cy="933599"/>
          </a:xfrm>
          <a:custGeom>
            <a:rect b="b" l="l" r="r" t="t"/>
            <a:pathLst>
              <a:path extrusionOk="0" h="31989" w="1061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32"/>
          <p:cNvSpPr/>
          <p:nvPr/>
        </p:nvSpPr>
        <p:spPr>
          <a:xfrm rot="-5400000">
            <a:off x="6410061" y="2257351"/>
            <a:ext cx="26525" cy="933599"/>
          </a:xfrm>
          <a:custGeom>
            <a:rect b="b" l="l" r="r" t="t"/>
            <a:pathLst>
              <a:path extrusionOk="0" h="31989" w="1061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6" name="Google Shape;54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4763" y="2848875"/>
            <a:ext cx="424026" cy="424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1313" y="2848875"/>
            <a:ext cx="424026" cy="424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0813" y="2848875"/>
            <a:ext cx="424026" cy="424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5787" y="2848875"/>
            <a:ext cx="424026" cy="424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7862" y="2848875"/>
            <a:ext cx="424026" cy="426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00762" y="2901878"/>
            <a:ext cx="424026" cy="318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65737" y="2878038"/>
            <a:ext cx="365700" cy="36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own Hall Meeting by Slidesgo">
  <a:themeElements>
    <a:clrScheme name="Simple Light">
      <a:dk1>
        <a:srgbClr val="000000"/>
      </a:dk1>
      <a:lt1>
        <a:srgbClr val="FFFFFF"/>
      </a:lt1>
      <a:dk2>
        <a:srgbClr val="313131"/>
      </a:dk2>
      <a:lt2>
        <a:srgbClr val="F0F0F0"/>
      </a:lt2>
      <a:accent1>
        <a:srgbClr val="EBCC7D"/>
      </a:accent1>
      <a:accent2>
        <a:srgbClr val="EBC04C"/>
      </a:accent2>
      <a:accent3>
        <a:srgbClr val="75C7BF"/>
      </a:accent3>
      <a:accent4>
        <a:srgbClr val="37756F"/>
      </a:accent4>
      <a:accent5>
        <a:srgbClr val="73A9C9"/>
      </a:accent5>
      <a:accent6>
        <a:srgbClr val="0F568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