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0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30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1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22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22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43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4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6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68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22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A8F28E-346B-2204-FEC8-ACC31F801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fr-FR" sz="5100"/>
              <a:t>Air </a:t>
            </a:r>
            <a:r>
              <a:rPr lang="fr-FR" sz="5100" err="1"/>
              <a:t>Quality</a:t>
            </a:r>
            <a:r>
              <a:rPr lang="fr-FR" sz="5100"/>
              <a:t> Monitoring Dashboard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1D7C8-CD8B-E625-1442-732E4D4CD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Using Real-Time Data from the </a:t>
            </a:r>
            <a:r>
              <a:rPr lang="en-US" dirty="0" err="1"/>
              <a:t>IQAir</a:t>
            </a:r>
            <a:r>
              <a:rPr lang="en-US" dirty="0"/>
              <a:t> API</a:t>
            </a:r>
            <a:endParaRPr lang="fr-FR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57FFAF44-CEE1-A0C9-BE45-95059CDD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25" r="14527" b="-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1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69270D-F22D-B213-8E9E-8639F72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fr-FR" b="1" dirty="0" err="1"/>
              <a:t>Visualizing</a:t>
            </a:r>
            <a:r>
              <a:rPr lang="fr-FR" b="1" dirty="0"/>
              <a:t> Trends: Line Chart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3E1278-9E16-E7A5-C5EB-BF270D652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456" y="1946684"/>
            <a:ext cx="539723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Shows temperature and humidity trends over 12 months.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is currently static for demonstration.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Chart created using Chart.js: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Labels: Months.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Two datasets: Temperature and Humidity.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Responsive and interactive.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34E559-A050-50EB-54F2-9EB06C4D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934596"/>
            <a:ext cx="4555700" cy="2061455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02AD9B6-573A-2C2C-3C78-63A2619C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43" y="3319804"/>
            <a:ext cx="5303757" cy="2996622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01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F39C82-F931-9FD9-5119-02D85899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fr-FR" b="1" dirty="0" err="1"/>
              <a:t>Comparing</a:t>
            </a:r>
            <a:r>
              <a:rPr lang="fr-FR" b="1" dirty="0"/>
              <a:t> </a:t>
            </a:r>
            <a:r>
              <a:rPr lang="fr-FR" b="1" dirty="0" err="1"/>
              <a:t>Pollutants</a:t>
            </a:r>
            <a:r>
              <a:rPr lang="fr-FR" b="1" dirty="0"/>
              <a:t>: Bar Chart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330C46-26DF-1ABC-3724-1BAB28D5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906124"/>
            <a:ext cx="4555700" cy="2118400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A9F630-BAA3-223A-7BB2-B71F23C9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3" y="3653257"/>
            <a:ext cx="4555700" cy="2478836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1012696-9053-8F13-196E-13D473EAE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1294" y="1946684"/>
            <a:ext cx="539723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Compares PM2.5 and PM10 levels.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Chart.js used for visualization.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Clear comparison with distinct bar colors. 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92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9D7309-D0DF-EF47-8459-265C943B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fr-FR" dirty="0"/>
              <a:t>Doughnut Chart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A10764-DB31-4CE1-28A7-1E792555D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456" y="1946684"/>
            <a:ext cx="539723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Visualizes the distribution of PM2.5 and PM10 in total pollution.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Interactive and responsive.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ADEEFB-F2EF-B192-F688-1A4028FE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911818"/>
            <a:ext cx="4555700" cy="2107011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1329D3-0436-E457-5ADA-FAEA6D52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09" y="3839172"/>
            <a:ext cx="5533009" cy="2738839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7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224D06-AE28-1C5C-A5A3-B8EC673B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What’s Missing and How to Complete It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E4A276B-4F49-5CF7-6E1C-2348C2A45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94908" y="81486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Data for All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Pollutants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for NOx, NH3, CO2, SO2, and VOC.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Explore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(e.g.,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OpenAQ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Copernicus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for Charts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humidity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PM2.5, and PM10 over 12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API like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IQAir's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tier if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Air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Indicators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Visual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indicators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color-coded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badges) to show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air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JavaScript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dynamically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pollutant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green for good,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Sections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API documentation links,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information.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simple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HTML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responsiveness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Responsiveness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support for mobile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devices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media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CSS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screen sizes.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Enhancements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images, ARIA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visually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impaired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descriptive alt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images and ARIA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HTML.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Documentation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README 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setup, usage,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Write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markdown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setup instructions, and API usage.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5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B793FF-5220-1087-5F58-FFF7582C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BDA76CE-FCF1-1FC4-9202-B2AEA850D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5393361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project monitors real-time air quality metrics using IQAir API.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Visualizes</a:t>
            </a:r>
            <a:r>
              <a:rPr lang="fr-FR" altLang="fr-FR" sz="1900">
                <a:latin typeface="Arial" panose="020B0604020202020204" pitchFamily="34" charset="0"/>
              </a:rPr>
              <a:t> :</a:t>
            </a:r>
            <a:endParaRPr kumimoji="0" lang="fr-FR" altLang="fr-FR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Temperature and Humidity (via Line Chart).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PM2.5 and PM10 pollutants (via Bar and Doughnut Charts).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Dashboard displays: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data in styled cards.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Interactive charts to explore trends and distribution.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 code is modular, with separate HTML, CSS, and JavaScript files.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03B9F69-26B5-4776-73EB-D8E018B5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561" y="2502019"/>
            <a:ext cx="5432883" cy="233614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0" name="Freeform: Shape 2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49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13A71D-5CDD-BD97-E9AC-ED6A34A3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fr-FR" dirty="0"/>
              <a:t>Folder and File Structure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0616DB-34C6-D907-354E-9E7D9404A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456" y="1946684"/>
            <a:ext cx="539723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u="none" strike="noStrike" cap="none" normalizeH="0" baseline="0">
              <a:ln>
                <a:noFill/>
              </a:ln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u="none" strike="noStrike" cap="none" normalizeH="0" baseline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Organized into three main files: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400" u="none" strike="noStrike" cap="none" normalizeH="0" baseline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index.html: Defines the interface layout and structure.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400" u="none" strike="noStrike" cap="none" normalizeH="0" baseline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styles.css: Manages the appearance and layout styling.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400" u="none" strike="noStrike" cap="none" normalizeH="0" baseline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script.js: Fetches data and creates interactive features.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u="none" strike="noStrike" cap="none" normalizeH="0" baseline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and maintainable structure.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93C9EA-55C1-76DD-E8F7-6647AEC3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49" y="3255808"/>
            <a:ext cx="4555700" cy="223059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40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37B683-074D-EA97-E2CA-90730A34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21" y="2093327"/>
            <a:ext cx="5872674" cy="33033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E4358A-F72B-80B7-95AB-2E33316F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fr-FR" dirty="0"/>
              <a:t>User Interface (HTML)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B38AF9-F34A-2277-0BD0-749E366EC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84443"/>
            <a:ext cx="5257800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interface has two key parts: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Sidebar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Navigation links for Dashboard, Line Chart, Bar Chart, and Doughnut Chart.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Styled using CSS for alignment and hover effects.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Main Content Area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Displays data metrics and visualizations.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HTML provides placeholders for the charts and dynamic cards. </a:t>
            </a:r>
          </a:p>
        </p:txBody>
      </p:sp>
    </p:spTree>
    <p:extLst>
      <p:ext uri="{BB962C8B-B14F-4D97-AF65-F5344CB8AC3E}">
        <p14:creationId xmlns:p14="http://schemas.microsoft.com/office/powerpoint/2010/main" val="258434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9F609-80C9-217D-3E3B-AA561B4A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of the </a:t>
            </a:r>
            <a:r>
              <a:rPr lang="fr-FR" dirty="0" err="1"/>
              <a:t>above</a:t>
            </a:r>
            <a:r>
              <a:rPr lang="fr-FR" dirty="0"/>
              <a:t>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5594AD-F146-095E-8B61-6803E830A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47336"/>
            <a:ext cx="1082495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for navigation: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Chart.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Doughnut Chart.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Clicking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calls a JavaScript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showSection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to show the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corresponding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Content: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the data and 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Section: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humidity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PM2.5, and PM10.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a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id (e.g., id="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dynamically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updated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0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3426E-7162-D4FB-DE1B-4103A883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fr-FR" dirty="0" err="1"/>
              <a:t>Styling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CSS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EF6B17-6948-23B3-9A4B-F581C59E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607860"/>
            <a:ext cx="4555700" cy="2714927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2C5A89-B81A-3167-5F78-9BB0433A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752" y="3429000"/>
            <a:ext cx="1683948" cy="330186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4653B96-A0DE-6902-53DA-46E9F4B40C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1294" y="1946684"/>
            <a:ext cx="539723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Sidebar: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Set background color and spacing for menu items.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Added hover effects for better navigation feedback.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Dashboard: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Cards styled with padding, background color, and border radius for a clean look.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Responsive Design: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Grid layout adapts for different screen sizes.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28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21569-D734-4EBA-1C17-475A95BE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981E05-C99B-67F1-CE79-83C97ADFCA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2002"/>
            <a:ext cx="904177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Sidebar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sidebar a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background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white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hover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the menu items for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Arranges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(gap)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corners and background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 clean, modern look.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437608-1E16-D124-7FD3-F8BC0BD8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Fetching Real-Time Data with </a:t>
            </a:r>
            <a:r>
              <a:rPr lang="en-US" dirty="0" err="1"/>
              <a:t>IQAir</a:t>
            </a:r>
            <a:r>
              <a:rPr lang="en-US" dirty="0"/>
              <a:t> API</a:t>
            </a:r>
            <a:endParaRPr lang="fr-FR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0F8234-ABF5-99CE-5ECD-5B05968D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36" y="704504"/>
            <a:ext cx="672152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1072679-5EB0-9CA0-9115-54FF8DDDC1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0835" y="3998019"/>
            <a:ext cx="6382966" cy="221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fetched from IQAir API for: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Temperature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Humidity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PM2.5 and PM10 pollutant levels.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is refreshed every 10 minutes.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Missing data is displayed as "N/A". </a:t>
            </a:r>
          </a:p>
        </p:txBody>
      </p:sp>
    </p:spTree>
    <p:extLst>
      <p:ext uri="{BB962C8B-B14F-4D97-AF65-F5344CB8AC3E}">
        <p14:creationId xmlns:p14="http://schemas.microsoft.com/office/powerpoint/2010/main" val="332121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4C35D4-AA0B-BB1F-2BD2-BA60D441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How Metrics are Shown on the Dashboard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E561DF-A131-0880-1839-591C484D8A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456" y="1946684"/>
            <a:ext cx="539723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updateDashboard dynamically creates and updates cards.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 display: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Humidity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PM2.5 and PM10 levels.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Cleanly styled using styles.css.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954789-9C21-5C5A-7E07-7D4A5249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251" y="630706"/>
            <a:ext cx="5157771" cy="3197819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CDD977-0897-690C-F78F-8D37452B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759" y="3879699"/>
            <a:ext cx="3756609" cy="255326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06821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817</Words>
  <Application>Microsoft Office PowerPoint</Application>
  <PresentationFormat>Grand écran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ShapesVTI</vt:lpstr>
      <vt:lpstr>Air Quality Monitoring Dashboard</vt:lpstr>
      <vt:lpstr>Project Overview</vt:lpstr>
      <vt:lpstr>Folder and File Structure</vt:lpstr>
      <vt:lpstr>User Interface (HTML)</vt:lpstr>
      <vt:lpstr>Explication of the above code</vt:lpstr>
      <vt:lpstr>Styling with CSS</vt:lpstr>
      <vt:lpstr>Explication </vt:lpstr>
      <vt:lpstr>Fetching Real-Time Data with IQAir API</vt:lpstr>
      <vt:lpstr>How Metrics are Shown on the Dashboard</vt:lpstr>
      <vt:lpstr>Visualizing Trends: Line Chart</vt:lpstr>
      <vt:lpstr>Comparing Pollutants: Bar Chart</vt:lpstr>
      <vt:lpstr>Doughnut Chart</vt:lpstr>
      <vt:lpstr>What’s Missing and How to Complete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Benzaquen</dc:creator>
  <cp:lastModifiedBy>Kevin Benzaquen</cp:lastModifiedBy>
  <cp:revision>1</cp:revision>
  <dcterms:created xsi:type="dcterms:W3CDTF">2024-11-19T06:32:00Z</dcterms:created>
  <dcterms:modified xsi:type="dcterms:W3CDTF">2024-11-19T09:40:34Z</dcterms:modified>
</cp:coreProperties>
</file>