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03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30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22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22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43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6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6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22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8F28E-346B-2204-FEC8-ACC31F801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sz="5100"/>
              <a:t>Air </a:t>
            </a:r>
            <a:r>
              <a:rPr lang="fr-FR" sz="5100" err="1"/>
              <a:t>Quality</a:t>
            </a:r>
            <a:r>
              <a:rPr lang="fr-FR" sz="5100"/>
              <a:t> Monitoring Dashboard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1D7C8-CD8B-E625-1442-732E4D4C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Real-Time Data from the WAQI API</a:t>
            </a:r>
            <a:endParaRPr lang="fr-FR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57FFAF44-CEE1-A0C9-BE45-95059CDD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25" r="14527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224D06-AE28-1C5C-A5A3-B8EC673B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What’s Missing and How to Complete It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E4A276B-4F49-5CF7-6E1C-2348C2A45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94908" y="81486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Data for All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Pollutants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for NOx, NH3, CO2, SO2, and VOC.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Explore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(e.g.,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OpenAQ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Copernicus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for Charts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humidity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PM2.5, and PM10 over 12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API like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IQAir's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tier if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Air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Indicators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indicators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color-coded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badges) to show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air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JavaScript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dynamically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pollutant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green for good,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Sections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API documentation links,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information.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simple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HTML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responsiveness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Responsiveness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support for mobile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media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CSS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screen sizes.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Enhancements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images, ARIA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visually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impaired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descriptive alt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images and ARIA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HTML.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Documentation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README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setup, usage,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Complete: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markdown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setup instructions, and API usage.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5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25437C-CDFF-3F2F-1D9A-BEA9AC72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2255792"/>
            <a:ext cx="4777381" cy="217370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3" name="Arc 5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793FF-5220-1087-5F58-FFF7582C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BDA76CE-FCF1-1FC4-9202-B2AEA850D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84443"/>
            <a:ext cx="5257800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project monitors real-time air quality metrics using WAQI API.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Visualizes</a:t>
            </a:r>
            <a:r>
              <a:rPr lang="fr-FR" altLang="fr-FR" sz="1300">
                <a:latin typeface="Arial" panose="020B0604020202020204" pitchFamily="34" charset="0"/>
              </a:rPr>
              <a:t> :</a:t>
            </a:r>
            <a:endParaRPr kumimoji="0" lang="fr-FR" altLang="fr-FR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Temperature (°C)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Humidity (%)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PM2.5 (µg/m³)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PM10 (µg/m³)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NOx (ppb)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NH3 (ppb)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CO2 (ppm)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SO2 (ppb)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fr-FR" sz="1300"/>
              <a:t> VOC (ppb)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fr-FR" altLang="fr-F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Dashboard displays: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data in styled cards.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Interactive charts to explore trends and distribution.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 code is modular, with separate HTML, CSS, and JavaScript files. </a:t>
            </a:r>
          </a:p>
        </p:txBody>
      </p:sp>
    </p:spTree>
    <p:extLst>
      <p:ext uri="{BB962C8B-B14F-4D97-AF65-F5344CB8AC3E}">
        <p14:creationId xmlns:p14="http://schemas.microsoft.com/office/powerpoint/2010/main" val="15654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13A71D-5CDD-BD97-E9AC-ED6A34A3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dirty="0"/>
              <a:t>Folder and File Structure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0616DB-34C6-D907-354E-9E7D9404A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456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u="none" strike="noStrike" cap="none" normalizeH="0" baseline="0">
              <a:ln>
                <a:noFill/>
              </a:ln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Organized into three main files: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index.html: Defines the interface layout and structure.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styles.css: Manages the appearance and layout styling.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sz="2400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script.js: Fetches data and creates interactive features.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u="none" strike="noStrike" cap="none" normalizeH="0" baseline="0">
                <a:ln>
                  <a:noFill/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and maintainable structure.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93C9EA-55C1-76DD-E8F7-6647AEC3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49" y="3255808"/>
            <a:ext cx="4555700" cy="223059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4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696FD2-6663-2935-477D-027FB589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1545156"/>
            <a:ext cx="4777381" cy="35949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E4358A-F72B-80B7-95AB-2E33316F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fr-FR" dirty="0"/>
              <a:t>User Interface (HTML)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B38AF9-F34A-2277-0BD0-749E366EC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84443"/>
            <a:ext cx="5257800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interface has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two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key parts: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Sidebar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Navigation links for Dashboard, Line Chart, Bar Chart, and Doughnut Chart.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Styled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CSS 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alignment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hover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effects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fr-FR" altLang="fr-FR" sz="2000" b="1" dirty="0">
                <a:latin typeface="Arial" panose="020B0604020202020204" pitchFamily="34" charset="0"/>
              </a:rPr>
              <a:t>Data-</a:t>
            </a:r>
            <a:r>
              <a:rPr lang="fr-FR" altLang="fr-FR" sz="2000" b="1">
                <a:latin typeface="Arial" panose="020B0604020202020204" pitchFamily="34" charset="0"/>
              </a:rPr>
              <a:t>Grid</a:t>
            </a:r>
            <a:r>
              <a:rPr lang="fr-FR" altLang="fr-FR" sz="2000" b="1" dirty="0"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Area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Displays data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metrics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visualizations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HTML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placeholders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the charts and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dynamic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cards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43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9F609-80C9-217D-3E3B-AA561B4A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of the </a:t>
            </a:r>
            <a:r>
              <a:rPr lang="fr-FR" dirty="0" err="1"/>
              <a:t>above</a:t>
            </a:r>
            <a:r>
              <a:rPr lang="fr-FR" dirty="0"/>
              <a:t>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5594AD-F146-095E-8B61-6803E830A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8836"/>
            <a:ext cx="1065711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for navigation: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Chart.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Doughnut Chart.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Clicking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calls a JavaScript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showSection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to show the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the data and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Section: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1600" dirty="0"/>
              <a:t>▪ </a:t>
            </a:r>
            <a:r>
              <a:rPr lang="fr-FR" sz="1600" dirty="0" err="1"/>
              <a:t>Temperature</a:t>
            </a:r>
            <a:r>
              <a:rPr lang="fr-FR" sz="1600" dirty="0"/>
              <a:t> (°C) ▪ </a:t>
            </a:r>
            <a:r>
              <a:rPr lang="fr-FR" sz="1600" dirty="0" err="1"/>
              <a:t>Humidity</a:t>
            </a:r>
            <a:r>
              <a:rPr lang="fr-FR" sz="1600" dirty="0"/>
              <a:t> (%) ▪ PM2.5 (µg/m³) ▪ PM10 (µg/m³) ▪ NOx (</a:t>
            </a:r>
            <a:r>
              <a:rPr lang="fr-FR" sz="1600" dirty="0" err="1"/>
              <a:t>ppb</a:t>
            </a:r>
            <a:r>
              <a:rPr lang="fr-FR" sz="1600" dirty="0"/>
              <a:t>) ▪ NH3 (</a:t>
            </a:r>
            <a:r>
              <a:rPr lang="fr-FR" sz="1600" dirty="0" err="1"/>
              <a:t>ppb</a:t>
            </a:r>
            <a:r>
              <a:rPr lang="fr-FR" sz="1600" dirty="0"/>
              <a:t>) ▪ CO2 (ppm) ▪ SO2 (</a:t>
            </a:r>
            <a:r>
              <a:rPr lang="fr-FR" sz="1600" dirty="0" err="1"/>
              <a:t>ppb</a:t>
            </a:r>
            <a:r>
              <a:rPr lang="fr-FR" sz="1600" dirty="0"/>
              <a:t>) ▪ VOC (</a:t>
            </a:r>
            <a:r>
              <a:rPr lang="fr-FR" sz="1600" dirty="0" err="1"/>
              <a:t>ppb</a:t>
            </a:r>
            <a:r>
              <a:rPr lang="fr-FR" sz="1600" dirty="0"/>
              <a:t>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id (e.g., id="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dynamically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updated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0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3426E-7162-D4FB-DE1B-4103A883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dirty="0" err="1"/>
              <a:t>Styling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CSS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EF6B17-6948-23B3-9A4B-F581C59E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607860"/>
            <a:ext cx="4555700" cy="2714927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2C5A89-B81A-3167-5F78-9BB0433A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52" y="3429000"/>
            <a:ext cx="1683948" cy="330186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4653B96-A0DE-6902-53DA-46E9F4B40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1294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Sidebar: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Set background color and spacing for menu items.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Added hover effects for better navigation feedback.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Dashboard: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Cards styled with padding, background color, and border radius for a clean look.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Responsive Design: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Grid layout adapts for different screen sizes.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28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21569-D734-4EBA-1C17-475A95BE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981E05-C99B-67F1-CE79-83C97ADFCA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2002"/>
            <a:ext cx="904177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Sidebar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sidebar 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background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white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menu items for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Arranges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(gap)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corners and background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clean, modern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F39C82-F931-9FD9-5119-02D85899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b="1" dirty="0" err="1"/>
              <a:t>Comparing</a:t>
            </a:r>
            <a:r>
              <a:rPr lang="fr-FR" b="1" dirty="0"/>
              <a:t> </a:t>
            </a:r>
            <a:r>
              <a:rPr lang="fr-FR" b="1" dirty="0" err="1"/>
              <a:t>Pollutants</a:t>
            </a:r>
            <a:r>
              <a:rPr lang="fr-FR" b="1" dirty="0"/>
              <a:t>: Bar Chart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26CF8F-514D-E39F-8C43-99E48ABB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1445185"/>
            <a:ext cx="4555700" cy="104027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C6171C-6E3B-1815-5708-E92A5A0F7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3674026"/>
            <a:ext cx="4555700" cy="2437299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1012696-9053-8F13-196E-13D473EAE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1294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Compares PM2.5 and PM10 levels.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Chart.js used for visualization.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Clear comparison with distinct bar colors. 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2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9D7309-D0DF-EF47-8459-265C943B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FR" dirty="0"/>
              <a:t>Doughnut Chart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AF4D7D-ADDF-81E5-FC22-B55692D5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3719583"/>
            <a:ext cx="4555700" cy="2346185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9A10764-DB31-4CE1-28A7-1E792555D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1294" y="1946684"/>
            <a:ext cx="5397237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Visualizes the distribution of PM2.5 and PM10 in total pollution.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Interactive and responsive. 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BAE20-7778-2EDB-FB50-F13C10E6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99" y="1646971"/>
            <a:ext cx="4519052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780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770</Words>
  <Application>Microsoft Office PowerPoint</Application>
  <PresentationFormat>Grand écran</PresentationFormat>
  <Paragraphs>97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ShapesVTI</vt:lpstr>
      <vt:lpstr>Air Quality Monitoring Dashboard</vt:lpstr>
      <vt:lpstr>Project Overview</vt:lpstr>
      <vt:lpstr>Folder and File Structure</vt:lpstr>
      <vt:lpstr>User Interface (HTML)</vt:lpstr>
      <vt:lpstr>Explication of the above code</vt:lpstr>
      <vt:lpstr>Styling with CSS</vt:lpstr>
      <vt:lpstr>Explication </vt:lpstr>
      <vt:lpstr>Comparing Pollutants: Bar Chart</vt:lpstr>
      <vt:lpstr>Doughnut Chart</vt:lpstr>
      <vt:lpstr>What’s Missing and How to Complete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Benzaquen</dc:creator>
  <cp:lastModifiedBy>Kevin Benzaquen</cp:lastModifiedBy>
  <cp:revision>3</cp:revision>
  <dcterms:created xsi:type="dcterms:W3CDTF">2024-11-19T06:32:00Z</dcterms:created>
  <dcterms:modified xsi:type="dcterms:W3CDTF">2024-12-03T07:58:22Z</dcterms:modified>
</cp:coreProperties>
</file>