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81FE9-F449-6244-D3B0-D7E9117D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F1A8A6-4F82-B8F2-7749-C865F62C5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D23121-76C6-C8FB-AD2F-89B906B2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27F7F-B3A6-3592-E460-5F62D61B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18B15-4631-3132-C718-8AD763AD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02B99-21A8-5F78-599F-5EE030D9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D8DF94-0888-7674-AC14-8D18E19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F9AE7-7C79-2E0D-7BFE-2FB0F171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707B8-3836-2583-55B2-9AB90BAE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F91B32-B97D-A245-AA9E-ECEF55E0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51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DBA63B-A6AB-BE34-5765-8CB30E73F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4C3274-D718-481E-37E4-4A13DE918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B6668-FFC2-ED44-2394-DEBCD083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D0D88-DC48-4D10-9F1E-2530552C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112B6-104A-E582-CAE4-54F0D346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82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E16BA-19A3-BE62-383A-37C0CCFF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2E0F6-3248-FAF1-02CF-0BBECBC6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7DCD3-8839-5868-F0C6-1D7D8F3B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DB790C-1EF1-59C0-B90D-38D40AB3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932B8C-F37E-A3B1-EB93-B5CF4829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04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DE5C7-B61E-DF72-A0D9-58FD3BED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DA826B-B723-ADE3-B35A-559C933C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8FC16-17D0-6199-8E8B-3828FA73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BC9C2-3319-8100-E99D-AC58E025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EA702A-7043-17E9-E76D-169C39B6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8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530F4-1334-B56F-0B50-D16B06B5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755EF-A12D-ABD4-6DF4-CCC0AC9F2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137088-0D14-5C0B-A35D-598ABAEFD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1E7E99-5FC2-3470-090F-7E28928A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854573-C1F0-FBAF-228A-41A0506E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2D5476-769E-87AC-2D7E-E937D755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41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A44C2-1A21-849C-3DCA-B2422A67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5B3E0B-D3EA-5832-428C-66258971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87BA5B-8143-D72D-4385-D0577893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21108-CD61-4236-27EF-931E4681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0E3DB2-9DB3-EFA4-13C1-6D4532E19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5E54B9-A62F-4CB2-5224-A66AB9C2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335FC0-F5EF-1597-86D1-5FFA3411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FCBE26-1C0A-82EC-4C33-689D649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4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94A0F-0A6E-BDBE-2722-CE5E6A3A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05EB2D-55F7-CAF6-833B-9FB57268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E33BA1-5764-D18D-668E-CA0CB955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260B43-8A95-04E7-B2A3-8101024B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38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5CBB5A-239E-7BAE-4629-AC922381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05C153-E23A-2F35-9535-9BEAF563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2FA1C-E0E4-EE8C-87ED-DD63982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58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60163-D778-698D-41B9-6F7D07F9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95E07-905E-26CE-46B9-BC22818A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D36D3A-1D7B-B80C-569A-1EE47925F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B53A7-C8AF-B2D8-C7E1-B97CD708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045216-1064-D645-8802-268FED3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5714A-1201-0969-B47B-BA6DC217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1E073-657F-AE3A-28A0-D0945686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A1DDD6-6374-9110-53E9-E9B1E04C2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CAFBA8-2322-208C-46E0-85101AA5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B254C-78F7-932D-9470-48232A37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E001B4-1E5D-5567-36D3-DA40E4BE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5F7EC-F6B4-DD7C-A55B-6CC8B6E2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E065F1-BECF-4E8A-03A5-2A944760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9DF9A1-5090-B77E-25ED-85671F10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D87DC-7E02-494C-2DD8-42E303D1A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7C8AE-8DFB-41A2-AEDA-3933A8CD362F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B4A68E-EB86-B102-F2E2-A0A133E2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2D906-A3C4-2BED-475D-70165F089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172B-1700-4D67-9781-30EFEBB69A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2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8F28E-346B-2204-FEC8-ACC31F801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sz="5100"/>
              <a:t>Air </a:t>
            </a:r>
            <a:r>
              <a:rPr lang="fr-FR" sz="5100" err="1"/>
              <a:t>Quality</a:t>
            </a:r>
            <a:r>
              <a:rPr lang="fr-FR" sz="5100"/>
              <a:t> Monitoring Dashboard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1D7C8-CD8B-E625-1442-732E4D4C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Real-Time Data from the </a:t>
            </a:r>
            <a:r>
              <a:rPr lang="en-US" dirty="0" err="1"/>
              <a:t>IQAir</a:t>
            </a:r>
            <a:r>
              <a:rPr lang="en-US" dirty="0"/>
              <a:t> API</a:t>
            </a:r>
            <a:endParaRPr lang="fr-FR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57FFAF44-CEE1-A0C9-BE45-95059CDD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21" r="17432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41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3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793FF-5220-1087-5F58-FFF7582C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Project Overview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3F9ADF02-1D51-D0FC-F53A-ABC2D666B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Develop a user-friendly dashboard to monitor air quality in real-time.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Fetch data using the IQAir API.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Visualize air quality metrics with interactive charts.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 insights to improve awareness of air pollution levels. </a:t>
            </a:r>
          </a:p>
        </p:txBody>
      </p:sp>
    </p:spTree>
    <p:extLst>
      <p:ext uri="{BB962C8B-B14F-4D97-AF65-F5344CB8AC3E}">
        <p14:creationId xmlns:p14="http://schemas.microsoft.com/office/powerpoint/2010/main" val="15654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13AD0C-EA78-4055-A316-F2505641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User Interface: HTML and CSS</a:t>
            </a:r>
            <a:endParaRPr lang="fr-FR" sz="2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AC123D-3E9D-38C2-9FCA-50520E22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68296"/>
            <a:ext cx="3721608" cy="35021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interface is built using HTML for structure and CSS for styling.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goal was to create a clean, intuitive, and responsive design.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features include: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Navigation bar for switching between metrics.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main dashboard area for displaying real-time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62433C3-80E0-57A8-E898-41E2FFFF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05" y="963112"/>
            <a:ext cx="3326814" cy="198258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29E28E-6887-F0B6-13F6-8AB136FC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406" y="963112"/>
            <a:ext cx="3524594" cy="19825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63A815-31F4-AD7A-A4A3-74E43D7EC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44" y="3259221"/>
            <a:ext cx="1675479" cy="3285254"/>
          </a:xfrm>
          <a:prstGeom prst="rect">
            <a:avLst/>
          </a:prstGeom>
        </p:spPr>
      </p:pic>
      <p:pic>
        <p:nvPicPr>
          <p:cNvPr id="4" name="Image 3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99D33209-6662-BC41-EBAE-0C747F48E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185" y="3908808"/>
            <a:ext cx="4259710" cy="18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2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6A5407-C15A-0004-78CE-D7DEFB19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Using IQAir API for Data Collection</a:t>
            </a:r>
            <a:endParaRPr lang="fr-FR" sz="38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89CB6-84C3-7B28-7D6A-4950F873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fr-FR" sz="1900"/>
              <a:t>Function used: fetch()</a:t>
            </a:r>
          </a:p>
          <a:p>
            <a:r>
              <a:rPr lang="fr-FR" sz="1900"/>
              <a:t>The API provides real-time data on air quality, including:</a:t>
            </a:r>
          </a:p>
          <a:p>
            <a:pPr lvl="1"/>
            <a:r>
              <a:rPr lang="fr-FR" sz="1900"/>
              <a:t>PM2.5 and PM10 levels.</a:t>
            </a:r>
          </a:p>
          <a:p>
            <a:pPr lvl="1"/>
            <a:r>
              <a:rPr lang="fr-FR" sz="1900"/>
              <a:t>Main pollutants.</a:t>
            </a:r>
          </a:p>
          <a:p>
            <a:pPr lvl="1"/>
            <a:r>
              <a:rPr lang="fr-FR" sz="1900"/>
              <a:t>Air quality index (AQI).</a:t>
            </a:r>
          </a:p>
          <a:p>
            <a:r>
              <a:rPr lang="fr-FR" sz="1900"/>
              <a:t>The script handles API calls, processes JSON data, and updates the dashboard dynamically.</a:t>
            </a:r>
          </a:p>
        </p:txBody>
      </p:sp>
      <p:pic>
        <p:nvPicPr>
          <p:cNvPr id="6" name="Image 5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1303FED7-703B-00F2-77E0-437B5FA1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350293"/>
            <a:ext cx="690372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4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F1EDA0-A9BA-F777-0A40-FE9825C5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 i="1">
                <a:solidFill>
                  <a:srgbClr val="FFFFFF"/>
                </a:solidFill>
              </a:rPr>
              <a:t>Interactive Charts with Chart.js</a:t>
            </a:r>
            <a:endParaRPr lang="fr-FR" sz="3600">
              <a:solidFill>
                <a:srgbClr val="FFFFFF"/>
              </a:solidFill>
            </a:endParaRPr>
          </a:p>
        </p:txBody>
      </p:sp>
      <p:pic>
        <p:nvPicPr>
          <p:cNvPr id="11" name="Image 10" descr="Une image contenant capture d’écran, texte, Graphique, graphisme&#10;&#10;Description générée automatiquement">
            <a:extLst>
              <a:ext uri="{FF2B5EF4-FFF2-40B4-BE49-F238E27FC236}">
                <a16:creationId xmlns:a16="http://schemas.microsoft.com/office/drawing/2014/main" id="{5F1D6DF5-B3A2-38D6-838F-FDD3246A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94" y="4846397"/>
            <a:ext cx="3211039" cy="1485105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E3C3575-29C1-3C47-1F3A-92569C6E2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723" y="4785317"/>
            <a:ext cx="3169090" cy="156869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15D1DB4-972B-C01D-7CA5-B2FF40578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256" y="2474260"/>
            <a:ext cx="3607930" cy="367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Line Chart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Displays AQI trends over time.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Shows PM2.5 and PM10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across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locations.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Doughnut Chart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Represents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pollutant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composition.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Key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Chart()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initializes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visualizations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.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 13" descr="Une image contenant texte, Tracé, capture d’écran, ligne&#10;&#10;Description générée automatiquement">
            <a:extLst>
              <a:ext uri="{FF2B5EF4-FFF2-40B4-BE49-F238E27FC236}">
                <a16:creationId xmlns:a16="http://schemas.microsoft.com/office/drawing/2014/main" id="{575A2678-32CC-BDC8-9DD3-37AD0EA74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694" y="524321"/>
            <a:ext cx="3219976" cy="1457039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C23058B-2047-EFCE-62BC-C52A204F6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432" y="2576668"/>
            <a:ext cx="3132898" cy="1704665"/>
          </a:xfrm>
          <a:prstGeom prst="rect">
            <a:avLst/>
          </a:prstGeom>
        </p:spPr>
      </p:pic>
      <p:pic>
        <p:nvPicPr>
          <p:cNvPr id="12" name="Image 11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A67753CF-F503-B42E-E404-51728944E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099" y="2682310"/>
            <a:ext cx="3211571" cy="1493380"/>
          </a:xfrm>
          <a:prstGeom prst="rect">
            <a:avLst/>
          </a:prstGeom>
        </p:spPr>
      </p:pic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10A66961-98E9-50E5-88D1-AA4A4717F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0336" y="357572"/>
            <a:ext cx="3169090" cy="17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00191E-7261-6F98-21A8-9E170569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What is Missing in My Project?</a:t>
            </a:r>
            <a:endParaRPr lang="fr-FR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A4E8EB-7A96-0C5A-7105-096EB29D4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Accurate Data for Key Pollutants: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Accurate data for </a:t>
            </a:r>
            <a:r>
              <a:rPr kumimoji="0" lang="fr-FR" altLang="fr-F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NOx, NH3, CO2, SO2, and VOC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Solution Plan:</a:t>
            </a: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Obtain additional API keys to fetch real-time and reliable data for these pollutants.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Once this data is acquired</a:t>
            </a:r>
            <a:r>
              <a:rPr lang="fr-FR" altLang="fr-FR" sz="2000"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fr-FR" altLang="fr-FR" sz="2000">
                <a:latin typeface="Arial" panose="020B0604020202020204" pitchFamily="34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ntegrate it into the </a:t>
            </a:r>
            <a:r>
              <a:rPr kumimoji="0" lang="fr-FR" altLang="fr-FR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dashboard and update the various charts and visualizations shown earlier.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47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261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Unicode MS</vt:lpstr>
      <vt:lpstr>Calibri</vt:lpstr>
      <vt:lpstr>Thème Office</vt:lpstr>
      <vt:lpstr>Air Quality Monitoring Dashboard</vt:lpstr>
      <vt:lpstr>Project Overview</vt:lpstr>
      <vt:lpstr>User Interface: HTML and CSS</vt:lpstr>
      <vt:lpstr>Using IQAir API for Data Collection</vt:lpstr>
      <vt:lpstr>Interactive Charts with Chart.js</vt:lpstr>
      <vt:lpstr>What is Missing in My 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Benzaquen</dc:creator>
  <cp:lastModifiedBy>Kevin Benzaquen</cp:lastModifiedBy>
  <cp:revision>2</cp:revision>
  <dcterms:created xsi:type="dcterms:W3CDTF">2024-11-21T06:08:31Z</dcterms:created>
  <dcterms:modified xsi:type="dcterms:W3CDTF">2024-11-21T06:22:47Z</dcterms:modified>
</cp:coreProperties>
</file>