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3"/>
  </p:notesMasterIdLst>
  <p:sldIdLst>
    <p:sldId id="256" r:id="rId2"/>
  </p:sldIdLst>
  <p:sldSz cx="6858000" cy="9906000" type="A4"/>
  <p:notesSz cx="6669088" cy="9928225"/>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312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3" d="100"/>
          <a:sy n="73" d="100"/>
        </p:scale>
        <p:origin x="3222" y="72"/>
      </p:cViewPr>
      <p:guideLst>
        <p:guide orient="horz" pos="3120"/>
        <p:guide pos="216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11725" y="744600"/>
            <a:ext cx="4446250" cy="37230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66900" y="4715900"/>
            <a:ext cx="5335250" cy="44677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66900" y="4715900"/>
            <a:ext cx="5335250" cy="4467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2046288" y="744538"/>
            <a:ext cx="2576512" cy="37226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Diapositiva de título" type="title">
  <p:cSld name="TITLE">
    <p:spTree>
      <p:nvGrpSpPr>
        <p:cNvPr id="1" name="Shape 11"/>
        <p:cNvGrpSpPr/>
        <p:nvPr/>
      </p:nvGrpSpPr>
      <p:grpSpPr>
        <a:xfrm>
          <a:off x="0" y="0"/>
          <a:ext cx="0" cy="0"/>
          <a:chOff x="0" y="0"/>
          <a:chExt cx="0" cy="0"/>
        </a:xfrm>
      </p:grpSpPr>
      <p:sp>
        <p:nvSpPr>
          <p:cNvPr id="12" name="Google Shape;12;p2"/>
          <p:cNvSpPr txBox="1">
            <a:spLocks noGrp="1"/>
          </p:cNvSpPr>
          <p:nvPr>
            <p:ph type="ctrTitle"/>
          </p:nvPr>
        </p:nvSpPr>
        <p:spPr>
          <a:xfrm>
            <a:off x="514350" y="3077284"/>
            <a:ext cx="5829300" cy="2123369"/>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3" name="Google Shape;13;p2"/>
          <p:cNvSpPr txBox="1">
            <a:spLocks noGrp="1"/>
          </p:cNvSpPr>
          <p:nvPr>
            <p:ph type="subTitle" idx="1"/>
          </p:nvPr>
        </p:nvSpPr>
        <p:spPr>
          <a:xfrm>
            <a:off x="1028700" y="5613400"/>
            <a:ext cx="4800600" cy="2531533"/>
          </a:xfrm>
          <a:prstGeom prst="rect">
            <a:avLst/>
          </a:prstGeom>
          <a:noFill/>
          <a:ln>
            <a:noFill/>
          </a:ln>
        </p:spPr>
        <p:txBody>
          <a:bodyPr spcFirstLastPara="1" wrap="square" lIns="91425" tIns="45700" rIns="91425" bIns="45700" anchor="t" anchorCtr="0"/>
          <a:lstStyle>
            <a:lvl1pPr marR="0" lvl="0" algn="ctr" rtl="0">
              <a:spcBef>
                <a:spcPts val="640"/>
              </a:spcBef>
              <a:spcAft>
                <a:spcPts val="0"/>
              </a:spcAft>
              <a:buClr>
                <a:srgbClr val="888888"/>
              </a:buClr>
              <a:buSzPts val="3200"/>
              <a:buFont typeface="Arial"/>
              <a:buNone/>
              <a:defRPr sz="3200" b="0" i="0" u="none" strike="noStrike" cap="none">
                <a:solidFill>
                  <a:srgbClr val="888888"/>
                </a:solidFill>
                <a:latin typeface="Calibri"/>
                <a:ea typeface="Calibri"/>
                <a:cs typeface="Calibri"/>
                <a:sym typeface="Calibri"/>
              </a:defRPr>
            </a:lvl1pPr>
            <a:lvl2pPr marR="0" lvl="1" algn="ctr" rtl="0">
              <a:spcBef>
                <a:spcPts val="560"/>
              </a:spcBef>
              <a:spcAft>
                <a:spcPts val="0"/>
              </a:spcAft>
              <a:buClr>
                <a:srgbClr val="888888"/>
              </a:buClr>
              <a:buSzPts val="2800"/>
              <a:buFont typeface="Arial"/>
              <a:buNone/>
              <a:defRPr sz="2800" b="0" i="0" u="none" strike="noStrike" cap="none">
                <a:solidFill>
                  <a:srgbClr val="888888"/>
                </a:solidFill>
                <a:latin typeface="Calibri"/>
                <a:ea typeface="Calibri"/>
                <a:cs typeface="Calibri"/>
                <a:sym typeface="Calibri"/>
              </a:defRPr>
            </a:lvl2pPr>
            <a:lvl3pPr marR="0" lvl="2" algn="ctr" rtl="0">
              <a:spcBef>
                <a:spcPts val="480"/>
              </a:spcBef>
              <a:spcAft>
                <a:spcPts val="0"/>
              </a:spcAft>
              <a:buClr>
                <a:srgbClr val="888888"/>
              </a:buClr>
              <a:buSzPts val="2400"/>
              <a:buFont typeface="Arial"/>
              <a:buNone/>
              <a:defRPr sz="2400" b="0" i="0" u="none" strike="noStrike" cap="none">
                <a:solidFill>
                  <a:srgbClr val="888888"/>
                </a:solidFill>
                <a:latin typeface="Calibri"/>
                <a:ea typeface="Calibri"/>
                <a:cs typeface="Calibri"/>
                <a:sym typeface="Calibri"/>
              </a:defRPr>
            </a:lvl3pPr>
            <a:lvl4pPr marR="0" lvl="3" algn="ctr" rtl="0">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4pPr>
            <a:lvl5pPr marR="0" lvl="4" algn="ctr" rtl="0">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5pPr>
            <a:lvl6pPr marR="0" lvl="5" algn="ctr" rtl="0">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6pPr>
            <a:lvl7pPr marR="0" lvl="6" algn="ctr" rtl="0">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7pPr>
            <a:lvl8pPr marR="0" lvl="7" algn="ctr" rtl="0">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8pPr>
            <a:lvl9pPr marR="0" lvl="8" algn="ctr" rtl="0">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9pPr>
          </a:lstStyle>
          <a:p>
            <a:endParaRPr/>
          </a:p>
        </p:txBody>
      </p:sp>
      <p:sp>
        <p:nvSpPr>
          <p:cNvPr id="14" name="Google Shape;14;p2"/>
          <p:cNvSpPr txBox="1">
            <a:spLocks noGrp="1"/>
          </p:cNvSpPr>
          <p:nvPr>
            <p:ph type="dt" idx="10"/>
          </p:nvPr>
        </p:nvSpPr>
        <p:spPr>
          <a:xfrm>
            <a:off x="342900" y="9181398"/>
            <a:ext cx="1600200" cy="527403"/>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5" name="Google Shape;15;p2"/>
          <p:cNvSpPr txBox="1">
            <a:spLocks noGrp="1"/>
          </p:cNvSpPr>
          <p:nvPr>
            <p:ph type="ftr" idx="11"/>
          </p:nvPr>
        </p:nvSpPr>
        <p:spPr>
          <a:xfrm>
            <a:off x="2343150" y="9181398"/>
            <a:ext cx="2171700" cy="527403"/>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6" name="Google Shape;16;p2"/>
          <p:cNvSpPr txBox="1">
            <a:spLocks noGrp="1"/>
          </p:cNvSpPr>
          <p:nvPr>
            <p:ph type="sldNum" idx="12"/>
          </p:nvPr>
        </p:nvSpPr>
        <p:spPr>
          <a:xfrm>
            <a:off x="4914900" y="9181398"/>
            <a:ext cx="1600200" cy="527403"/>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pPr marL="0" lvl="0" indent="0" algn="r" rtl="0">
                <a:spcBef>
                  <a:spcPts val="0"/>
                </a:spcBef>
                <a:spcAft>
                  <a:spcPts val="0"/>
                </a:spcAft>
                <a:buNone/>
              </a:pPr>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ítulo y texto vertical" type="vertTx">
  <p:cSld name="VERTICAL_TEXT">
    <p:spTree>
      <p:nvGrpSpPr>
        <p:cNvPr id="1" name="Shape 68"/>
        <p:cNvGrpSpPr/>
        <p:nvPr/>
      </p:nvGrpSpPr>
      <p:grpSpPr>
        <a:xfrm>
          <a:off x="0" y="0"/>
          <a:ext cx="0" cy="0"/>
          <a:chOff x="0" y="0"/>
          <a:chExt cx="0" cy="0"/>
        </a:xfrm>
      </p:grpSpPr>
      <p:sp>
        <p:nvSpPr>
          <p:cNvPr id="69" name="Google Shape;69;p11"/>
          <p:cNvSpPr txBox="1">
            <a:spLocks noGrp="1"/>
          </p:cNvSpPr>
          <p:nvPr>
            <p:ph type="title"/>
          </p:nvPr>
        </p:nvSpPr>
        <p:spPr>
          <a:xfrm>
            <a:off x="342900" y="396699"/>
            <a:ext cx="6172200" cy="1651000"/>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0" name="Google Shape;70;p11"/>
          <p:cNvSpPr txBox="1">
            <a:spLocks noGrp="1"/>
          </p:cNvSpPr>
          <p:nvPr>
            <p:ph type="body" idx="1"/>
          </p:nvPr>
        </p:nvSpPr>
        <p:spPr>
          <a:xfrm rot="5400000">
            <a:off x="160249" y="2494053"/>
            <a:ext cx="6537502" cy="6172200"/>
          </a:xfrm>
          <a:prstGeom prst="rect">
            <a:avLst/>
          </a:prstGeom>
          <a:noFill/>
          <a:ln>
            <a:noFill/>
          </a:ln>
        </p:spPr>
        <p:txBody>
          <a:bodyPr spcFirstLastPara="1" wrap="square" lIns="91425" tIns="45700" rIns="91425" bIns="45700" anchor="t" anchorCtr="0"/>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71" name="Google Shape;71;p11"/>
          <p:cNvSpPr txBox="1">
            <a:spLocks noGrp="1"/>
          </p:cNvSpPr>
          <p:nvPr>
            <p:ph type="dt" idx="10"/>
          </p:nvPr>
        </p:nvSpPr>
        <p:spPr>
          <a:xfrm>
            <a:off x="342900" y="9181398"/>
            <a:ext cx="1600200" cy="527403"/>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2" name="Google Shape;72;p11"/>
          <p:cNvSpPr txBox="1">
            <a:spLocks noGrp="1"/>
          </p:cNvSpPr>
          <p:nvPr>
            <p:ph type="ftr" idx="11"/>
          </p:nvPr>
        </p:nvSpPr>
        <p:spPr>
          <a:xfrm>
            <a:off x="2343150" y="9181398"/>
            <a:ext cx="2171700" cy="527403"/>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3" name="Google Shape;73;p11"/>
          <p:cNvSpPr txBox="1">
            <a:spLocks noGrp="1"/>
          </p:cNvSpPr>
          <p:nvPr>
            <p:ph type="sldNum" idx="12"/>
          </p:nvPr>
        </p:nvSpPr>
        <p:spPr>
          <a:xfrm>
            <a:off x="4914900" y="9181398"/>
            <a:ext cx="1600200" cy="527403"/>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pPr marL="0" lvl="0" indent="0" algn="r" rtl="0">
                <a:spcBef>
                  <a:spcPts val="0"/>
                </a:spcBef>
                <a:spcAft>
                  <a:spcPts val="0"/>
                </a:spcAft>
                <a:buNone/>
              </a:pPr>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ítulo vertical y texto" type="vertTitleAndTx">
  <p:cSld name="VERTICAL_TITLE_AND_VERTICAL_TEXT">
    <p:spTree>
      <p:nvGrpSpPr>
        <p:cNvPr id="1" name="Shape 74"/>
        <p:cNvGrpSpPr/>
        <p:nvPr/>
      </p:nvGrpSpPr>
      <p:grpSpPr>
        <a:xfrm>
          <a:off x="0" y="0"/>
          <a:ext cx="0" cy="0"/>
          <a:chOff x="0" y="0"/>
          <a:chExt cx="0" cy="0"/>
        </a:xfrm>
      </p:grpSpPr>
      <p:sp>
        <p:nvSpPr>
          <p:cNvPr id="75" name="Google Shape;75;p12"/>
          <p:cNvSpPr txBox="1">
            <a:spLocks noGrp="1"/>
          </p:cNvSpPr>
          <p:nvPr>
            <p:ph type="title"/>
          </p:nvPr>
        </p:nvSpPr>
        <p:spPr>
          <a:xfrm rot="5400000">
            <a:off x="-1796433" y="6098734"/>
            <a:ext cx="12208228" cy="1157288"/>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6" name="Google Shape;76;p12"/>
          <p:cNvSpPr txBox="1">
            <a:spLocks noGrp="1"/>
          </p:cNvSpPr>
          <p:nvPr>
            <p:ph type="body" idx="1"/>
          </p:nvPr>
        </p:nvSpPr>
        <p:spPr>
          <a:xfrm rot="5400000">
            <a:off x="-4168156" y="4998597"/>
            <a:ext cx="12208228" cy="3357563"/>
          </a:xfrm>
          <a:prstGeom prst="rect">
            <a:avLst/>
          </a:prstGeom>
          <a:noFill/>
          <a:ln>
            <a:noFill/>
          </a:ln>
        </p:spPr>
        <p:txBody>
          <a:bodyPr spcFirstLastPara="1" wrap="square" lIns="91425" tIns="45700" rIns="91425" bIns="45700" anchor="t" anchorCtr="0"/>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77" name="Google Shape;77;p12"/>
          <p:cNvSpPr txBox="1">
            <a:spLocks noGrp="1"/>
          </p:cNvSpPr>
          <p:nvPr>
            <p:ph type="dt" idx="10"/>
          </p:nvPr>
        </p:nvSpPr>
        <p:spPr>
          <a:xfrm>
            <a:off x="342900" y="9181398"/>
            <a:ext cx="1600200" cy="527403"/>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8" name="Google Shape;78;p12"/>
          <p:cNvSpPr txBox="1">
            <a:spLocks noGrp="1"/>
          </p:cNvSpPr>
          <p:nvPr>
            <p:ph type="ftr" idx="11"/>
          </p:nvPr>
        </p:nvSpPr>
        <p:spPr>
          <a:xfrm>
            <a:off x="2343150" y="9181398"/>
            <a:ext cx="2171700" cy="527403"/>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9" name="Google Shape;79;p12"/>
          <p:cNvSpPr txBox="1">
            <a:spLocks noGrp="1"/>
          </p:cNvSpPr>
          <p:nvPr>
            <p:ph type="sldNum" idx="12"/>
          </p:nvPr>
        </p:nvSpPr>
        <p:spPr>
          <a:xfrm>
            <a:off x="4914900" y="9181398"/>
            <a:ext cx="1600200" cy="527403"/>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pPr marL="0" lvl="0" indent="0" algn="r" rtl="0">
                <a:spcBef>
                  <a:spcPts val="0"/>
                </a:spcBef>
                <a:spcAft>
                  <a:spcPts val="0"/>
                </a:spcAft>
                <a:buNone/>
              </a:pPr>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ítulo y objetos" type="obj">
  <p:cSld name="OBJECT">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342900" y="396699"/>
            <a:ext cx="6172200" cy="1651000"/>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9" name="Google Shape;19;p3"/>
          <p:cNvSpPr txBox="1">
            <a:spLocks noGrp="1"/>
          </p:cNvSpPr>
          <p:nvPr>
            <p:ph type="body" idx="1"/>
          </p:nvPr>
        </p:nvSpPr>
        <p:spPr>
          <a:xfrm>
            <a:off x="342900" y="2311402"/>
            <a:ext cx="6172200" cy="6537502"/>
          </a:xfrm>
          <a:prstGeom prst="rect">
            <a:avLst/>
          </a:prstGeom>
          <a:noFill/>
          <a:ln>
            <a:noFill/>
          </a:ln>
        </p:spPr>
        <p:txBody>
          <a:bodyPr spcFirstLastPara="1" wrap="square" lIns="91425" tIns="45700" rIns="91425" bIns="45700" anchor="t" anchorCtr="0"/>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20" name="Google Shape;20;p3"/>
          <p:cNvSpPr txBox="1">
            <a:spLocks noGrp="1"/>
          </p:cNvSpPr>
          <p:nvPr>
            <p:ph type="dt" idx="10"/>
          </p:nvPr>
        </p:nvSpPr>
        <p:spPr>
          <a:xfrm>
            <a:off x="342900" y="9181398"/>
            <a:ext cx="1600200" cy="527403"/>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1" name="Google Shape;21;p3"/>
          <p:cNvSpPr txBox="1">
            <a:spLocks noGrp="1"/>
          </p:cNvSpPr>
          <p:nvPr>
            <p:ph type="ftr" idx="11"/>
          </p:nvPr>
        </p:nvSpPr>
        <p:spPr>
          <a:xfrm>
            <a:off x="2343150" y="9181398"/>
            <a:ext cx="2171700" cy="527403"/>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2" name="Google Shape;22;p3"/>
          <p:cNvSpPr txBox="1">
            <a:spLocks noGrp="1"/>
          </p:cNvSpPr>
          <p:nvPr>
            <p:ph type="sldNum" idx="12"/>
          </p:nvPr>
        </p:nvSpPr>
        <p:spPr>
          <a:xfrm>
            <a:off x="4914900" y="9181398"/>
            <a:ext cx="1600200" cy="527403"/>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pPr marL="0" lvl="0" indent="0" algn="r" rtl="0">
                <a:spcBef>
                  <a:spcPts val="0"/>
                </a:spcBef>
                <a:spcAft>
                  <a:spcPts val="0"/>
                </a:spcAft>
                <a:buNone/>
              </a:pPr>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Encabezado de sección" type="secHead">
  <p:cSld name="SECTION_HEADER">
    <p:spTree>
      <p:nvGrpSpPr>
        <p:cNvPr id="1" name="Shape 23"/>
        <p:cNvGrpSpPr/>
        <p:nvPr/>
      </p:nvGrpSpPr>
      <p:grpSpPr>
        <a:xfrm>
          <a:off x="0" y="0"/>
          <a:ext cx="0" cy="0"/>
          <a:chOff x="0" y="0"/>
          <a:chExt cx="0" cy="0"/>
        </a:xfrm>
      </p:grpSpPr>
      <p:sp>
        <p:nvSpPr>
          <p:cNvPr id="24" name="Google Shape;24;p4"/>
          <p:cNvSpPr txBox="1">
            <a:spLocks noGrp="1"/>
          </p:cNvSpPr>
          <p:nvPr>
            <p:ph type="title"/>
          </p:nvPr>
        </p:nvSpPr>
        <p:spPr>
          <a:xfrm>
            <a:off x="541735" y="6365524"/>
            <a:ext cx="5829300" cy="1967442"/>
          </a:xfrm>
          <a:prstGeom prst="rect">
            <a:avLst/>
          </a:prstGeom>
          <a:noFill/>
          <a:ln>
            <a:noFill/>
          </a:ln>
        </p:spPr>
        <p:txBody>
          <a:bodyPr spcFirstLastPara="1" wrap="square" lIns="91425" tIns="45700" rIns="91425" bIns="45700" anchor="t" anchorCtr="0"/>
          <a:lstStyle>
            <a:lvl1pPr marR="0" lvl="0" algn="l" rtl="0">
              <a:spcBef>
                <a:spcPts val="0"/>
              </a:spcBef>
              <a:spcAft>
                <a:spcPts val="0"/>
              </a:spcAft>
              <a:buClr>
                <a:schemeClr val="dk1"/>
              </a:buClr>
              <a:buSzPts val="4000"/>
              <a:buFont typeface="Calibri"/>
              <a:buNone/>
              <a:defRPr sz="4000" b="1"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5" name="Google Shape;25;p4"/>
          <p:cNvSpPr txBox="1">
            <a:spLocks noGrp="1"/>
          </p:cNvSpPr>
          <p:nvPr>
            <p:ph type="body" idx="1"/>
          </p:nvPr>
        </p:nvSpPr>
        <p:spPr>
          <a:xfrm>
            <a:off x="541735" y="4198589"/>
            <a:ext cx="5829300" cy="2166937"/>
          </a:xfrm>
          <a:prstGeom prst="rect">
            <a:avLst/>
          </a:prstGeom>
          <a:noFill/>
          <a:ln>
            <a:noFill/>
          </a:ln>
        </p:spPr>
        <p:txBody>
          <a:bodyPr spcFirstLastPara="1" wrap="square" lIns="91425" tIns="45700" rIns="91425" bIns="45700" anchor="b" anchorCtr="0"/>
          <a:lstStyle>
            <a:lvl1pPr marL="457200" marR="0" lvl="0" indent="-228600" algn="l" rtl="0">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1pPr>
            <a:lvl2pPr marL="914400" marR="0" lvl="1" indent="-228600" algn="l" rtl="0">
              <a:spcBef>
                <a:spcPts val="36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2pPr>
            <a:lvl3pPr marL="1371600" marR="0" lvl="2" indent="-228600" algn="l" rtl="0">
              <a:spcBef>
                <a:spcPts val="32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3pPr>
            <a:lvl4pPr marL="1828800" marR="0" lvl="3" indent="-228600" algn="l" rtl="0">
              <a:spcBef>
                <a:spcPts val="28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4pPr>
            <a:lvl5pPr marL="2286000" marR="0" lvl="4" indent="-228600" algn="l" rtl="0">
              <a:spcBef>
                <a:spcPts val="28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5pPr>
            <a:lvl6pPr marL="2743200" marR="0" lvl="5" indent="-228600" algn="l" rtl="0">
              <a:spcBef>
                <a:spcPts val="28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6pPr>
            <a:lvl7pPr marL="3200400" marR="0" lvl="6" indent="-228600" algn="l" rtl="0">
              <a:spcBef>
                <a:spcPts val="28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7pPr>
            <a:lvl8pPr marL="3657600" marR="0" lvl="7" indent="-228600" algn="l" rtl="0">
              <a:spcBef>
                <a:spcPts val="28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8pPr>
            <a:lvl9pPr marL="4114800" marR="0" lvl="8" indent="-228600" algn="l" rtl="0">
              <a:spcBef>
                <a:spcPts val="28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9pPr>
          </a:lstStyle>
          <a:p>
            <a:endParaRPr/>
          </a:p>
        </p:txBody>
      </p:sp>
      <p:sp>
        <p:nvSpPr>
          <p:cNvPr id="26" name="Google Shape;26;p4"/>
          <p:cNvSpPr txBox="1">
            <a:spLocks noGrp="1"/>
          </p:cNvSpPr>
          <p:nvPr>
            <p:ph type="dt" idx="10"/>
          </p:nvPr>
        </p:nvSpPr>
        <p:spPr>
          <a:xfrm>
            <a:off x="342900" y="9181398"/>
            <a:ext cx="1600200" cy="527403"/>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7" name="Google Shape;27;p4"/>
          <p:cNvSpPr txBox="1">
            <a:spLocks noGrp="1"/>
          </p:cNvSpPr>
          <p:nvPr>
            <p:ph type="ftr" idx="11"/>
          </p:nvPr>
        </p:nvSpPr>
        <p:spPr>
          <a:xfrm>
            <a:off x="2343150" y="9181398"/>
            <a:ext cx="2171700" cy="527403"/>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8" name="Google Shape;28;p4"/>
          <p:cNvSpPr txBox="1">
            <a:spLocks noGrp="1"/>
          </p:cNvSpPr>
          <p:nvPr>
            <p:ph type="sldNum" idx="12"/>
          </p:nvPr>
        </p:nvSpPr>
        <p:spPr>
          <a:xfrm>
            <a:off x="4914900" y="9181398"/>
            <a:ext cx="1600200" cy="527403"/>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pPr marL="0" lvl="0" indent="0" algn="r" rtl="0">
                <a:spcBef>
                  <a:spcPts val="0"/>
                </a:spcBef>
                <a:spcAft>
                  <a:spcPts val="0"/>
                </a:spcAft>
                <a:buNone/>
              </a:pPr>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Dos objetos" type="twoObj">
  <p:cSld name="TWO_OBJECTS">
    <p:spTree>
      <p:nvGrpSpPr>
        <p:cNvPr id="1" name="Shape 29"/>
        <p:cNvGrpSpPr/>
        <p:nvPr/>
      </p:nvGrpSpPr>
      <p:grpSpPr>
        <a:xfrm>
          <a:off x="0" y="0"/>
          <a:ext cx="0" cy="0"/>
          <a:chOff x="0" y="0"/>
          <a:chExt cx="0" cy="0"/>
        </a:xfrm>
      </p:grpSpPr>
      <p:sp>
        <p:nvSpPr>
          <p:cNvPr id="30" name="Google Shape;30;p5"/>
          <p:cNvSpPr txBox="1">
            <a:spLocks noGrp="1"/>
          </p:cNvSpPr>
          <p:nvPr>
            <p:ph type="title"/>
          </p:nvPr>
        </p:nvSpPr>
        <p:spPr>
          <a:xfrm>
            <a:off x="342900" y="396699"/>
            <a:ext cx="6172200" cy="1651000"/>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1" name="Google Shape;31;p5"/>
          <p:cNvSpPr txBox="1">
            <a:spLocks noGrp="1"/>
          </p:cNvSpPr>
          <p:nvPr>
            <p:ph type="body" idx="1"/>
          </p:nvPr>
        </p:nvSpPr>
        <p:spPr>
          <a:xfrm>
            <a:off x="257177" y="3338692"/>
            <a:ext cx="2257425" cy="9442803"/>
          </a:xfrm>
          <a:prstGeom prst="rect">
            <a:avLst/>
          </a:prstGeom>
          <a:noFill/>
          <a:ln>
            <a:noFill/>
          </a:ln>
        </p:spPr>
        <p:txBody>
          <a:bodyPr spcFirstLastPara="1" wrap="square" lIns="91425" tIns="45700" rIns="91425" bIns="45700" anchor="t" anchorCtr="0"/>
          <a:lstStyle>
            <a:lvl1pPr marL="457200" marR="0" lvl="0"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2" name="Google Shape;32;p5"/>
          <p:cNvSpPr txBox="1">
            <a:spLocks noGrp="1"/>
          </p:cNvSpPr>
          <p:nvPr>
            <p:ph type="body" idx="2"/>
          </p:nvPr>
        </p:nvSpPr>
        <p:spPr>
          <a:xfrm>
            <a:off x="2628902" y="3338692"/>
            <a:ext cx="2257425" cy="9442803"/>
          </a:xfrm>
          <a:prstGeom prst="rect">
            <a:avLst/>
          </a:prstGeom>
          <a:noFill/>
          <a:ln>
            <a:noFill/>
          </a:ln>
        </p:spPr>
        <p:txBody>
          <a:bodyPr spcFirstLastPara="1" wrap="square" lIns="91425" tIns="45700" rIns="91425" bIns="45700" anchor="t" anchorCtr="0"/>
          <a:lstStyle>
            <a:lvl1pPr marL="457200" marR="0" lvl="0"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3" name="Google Shape;33;p5"/>
          <p:cNvSpPr txBox="1">
            <a:spLocks noGrp="1"/>
          </p:cNvSpPr>
          <p:nvPr>
            <p:ph type="dt" idx="10"/>
          </p:nvPr>
        </p:nvSpPr>
        <p:spPr>
          <a:xfrm>
            <a:off x="342900" y="9181398"/>
            <a:ext cx="1600200" cy="527403"/>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4" name="Google Shape;34;p5"/>
          <p:cNvSpPr txBox="1">
            <a:spLocks noGrp="1"/>
          </p:cNvSpPr>
          <p:nvPr>
            <p:ph type="ftr" idx="11"/>
          </p:nvPr>
        </p:nvSpPr>
        <p:spPr>
          <a:xfrm>
            <a:off x="2343150" y="9181398"/>
            <a:ext cx="2171700" cy="527403"/>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5" name="Google Shape;35;p5"/>
          <p:cNvSpPr txBox="1">
            <a:spLocks noGrp="1"/>
          </p:cNvSpPr>
          <p:nvPr>
            <p:ph type="sldNum" idx="12"/>
          </p:nvPr>
        </p:nvSpPr>
        <p:spPr>
          <a:xfrm>
            <a:off x="4914900" y="9181398"/>
            <a:ext cx="1600200" cy="527403"/>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pPr marL="0" lvl="0" indent="0" algn="r" rtl="0">
                <a:spcBef>
                  <a:spcPts val="0"/>
                </a:spcBef>
                <a:spcAft>
                  <a:spcPts val="0"/>
                </a:spcAft>
                <a:buNone/>
              </a:pPr>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ación" type="twoTxTwoObj">
  <p:cSld name="TWO_OBJECTS_WITH_TEXT">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342900" y="396699"/>
            <a:ext cx="6172200" cy="1651000"/>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8" name="Google Shape;38;p6"/>
          <p:cNvSpPr txBox="1">
            <a:spLocks noGrp="1"/>
          </p:cNvSpPr>
          <p:nvPr>
            <p:ph type="body" idx="1"/>
          </p:nvPr>
        </p:nvSpPr>
        <p:spPr>
          <a:xfrm>
            <a:off x="342902" y="2217385"/>
            <a:ext cx="3030141" cy="924101"/>
          </a:xfrm>
          <a:prstGeom prst="rect">
            <a:avLst/>
          </a:prstGeom>
          <a:noFill/>
          <a:ln>
            <a:noFill/>
          </a:ln>
        </p:spPr>
        <p:txBody>
          <a:bodyPr spcFirstLastPara="1" wrap="square" lIns="91425" tIns="45700" rIns="91425" bIns="45700" anchor="b" anchorCtr="0"/>
          <a:lstStyle>
            <a:lvl1pPr marL="457200" marR="0" lvl="0" indent="-228600" algn="l" rtl="0">
              <a:spcBef>
                <a:spcPts val="480"/>
              </a:spcBef>
              <a:spcAft>
                <a:spcPts val="0"/>
              </a:spcAft>
              <a:buClr>
                <a:schemeClr val="dk1"/>
              </a:buClr>
              <a:buSzPts val="2400"/>
              <a:buFont typeface="Arial"/>
              <a:buNone/>
              <a:defRPr sz="2400" b="1" i="0" u="none" strike="noStrike" cap="none">
                <a:solidFill>
                  <a:schemeClr val="dk1"/>
                </a:solidFill>
                <a:latin typeface="Calibri"/>
                <a:ea typeface="Calibri"/>
                <a:cs typeface="Calibri"/>
                <a:sym typeface="Calibri"/>
              </a:defRPr>
            </a:lvl1pPr>
            <a:lvl2pPr marL="914400" marR="0" lvl="1" indent="-228600" algn="l" rtl="0">
              <a:spcBef>
                <a:spcPts val="400"/>
              </a:spcBef>
              <a:spcAft>
                <a:spcPts val="0"/>
              </a:spcAft>
              <a:buClr>
                <a:schemeClr val="dk1"/>
              </a:buClr>
              <a:buSzPts val="20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spcBef>
                <a:spcPts val="360"/>
              </a:spcBef>
              <a:spcAft>
                <a:spcPts val="0"/>
              </a:spcAft>
              <a:buClr>
                <a:schemeClr val="dk1"/>
              </a:buClr>
              <a:buSzPts val="18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39" name="Google Shape;39;p6"/>
          <p:cNvSpPr txBox="1">
            <a:spLocks noGrp="1"/>
          </p:cNvSpPr>
          <p:nvPr>
            <p:ph type="body" idx="2"/>
          </p:nvPr>
        </p:nvSpPr>
        <p:spPr>
          <a:xfrm>
            <a:off x="342902" y="3141486"/>
            <a:ext cx="3030141" cy="5707416"/>
          </a:xfrm>
          <a:prstGeom prst="rect">
            <a:avLst/>
          </a:prstGeom>
          <a:noFill/>
          <a:ln>
            <a:noFill/>
          </a:ln>
        </p:spPr>
        <p:txBody>
          <a:bodyPr spcFirstLastPara="1" wrap="square" lIns="91425" tIns="45700" rIns="91425" bIns="45700" anchor="t" anchorCtr="0"/>
          <a:lstStyle>
            <a:lvl1pPr marL="457200" marR="0" lvl="0"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1pPr>
            <a:lvl2pPr marL="914400" marR="0" lvl="1"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2pPr>
            <a:lvl3pPr marL="1371600" marR="0" lvl="2"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3pPr>
            <a:lvl4pPr marL="1828800" marR="0" lvl="3"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4pPr>
            <a:lvl5pPr marL="2286000" marR="0" lvl="4"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5pPr>
            <a:lvl6pPr marL="2743200" marR="0" lvl="5"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6pPr>
            <a:lvl7pPr marL="3200400" marR="0" lvl="6"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7pPr>
            <a:lvl8pPr marL="3657600" marR="0" lvl="7"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8pPr>
            <a:lvl9pPr marL="4114800" marR="0" lvl="8"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9pPr>
          </a:lstStyle>
          <a:p>
            <a:endParaRPr/>
          </a:p>
        </p:txBody>
      </p:sp>
      <p:sp>
        <p:nvSpPr>
          <p:cNvPr id="40" name="Google Shape;40;p6"/>
          <p:cNvSpPr txBox="1">
            <a:spLocks noGrp="1"/>
          </p:cNvSpPr>
          <p:nvPr>
            <p:ph type="body" idx="3"/>
          </p:nvPr>
        </p:nvSpPr>
        <p:spPr>
          <a:xfrm>
            <a:off x="3483771" y="2217385"/>
            <a:ext cx="3031331" cy="924101"/>
          </a:xfrm>
          <a:prstGeom prst="rect">
            <a:avLst/>
          </a:prstGeom>
          <a:noFill/>
          <a:ln>
            <a:noFill/>
          </a:ln>
        </p:spPr>
        <p:txBody>
          <a:bodyPr spcFirstLastPara="1" wrap="square" lIns="91425" tIns="45700" rIns="91425" bIns="45700" anchor="b" anchorCtr="0"/>
          <a:lstStyle>
            <a:lvl1pPr marL="457200" marR="0" lvl="0" indent="-228600" algn="l" rtl="0">
              <a:spcBef>
                <a:spcPts val="480"/>
              </a:spcBef>
              <a:spcAft>
                <a:spcPts val="0"/>
              </a:spcAft>
              <a:buClr>
                <a:schemeClr val="dk1"/>
              </a:buClr>
              <a:buSzPts val="2400"/>
              <a:buFont typeface="Arial"/>
              <a:buNone/>
              <a:defRPr sz="2400" b="1" i="0" u="none" strike="noStrike" cap="none">
                <a:solidFill>
                  <a:schemeClr val="dk1"/>
                </a:solidFill>
                <a:latin typeface="Calibri"/>
                <a:ea typeface="Calibri"/>
                <a:cs typeface="Calibri"/>
                <a:sym typeface="Calibri"/>
              </a:defRPr>
            </a:lvl1pPr>
            <a:lvl2pPr marL="914400" marR="0" lvl="1" indent="-228600" algn="l" rtl="0">
              <a:spcBef>
                <a:spcPts val="400"/>
              </a:spcBef>
              <a:spcAft>
                <a:spcPts val="0"/>
              </a:spcAft>
              <a:buClr>
                <a:schemeClr val="dk1"/>
              </a:buClr>
              <a:buSzPts val="20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spcBef>
                <a:spcPts val="360"/>
              </a:spcBef>
              <a:spcAft>
                <a:spcPts val="0"/>
              </a:spcAft>
              <a:buClr>
                <a:schemeClr val="dk1"/>
              </a:buClr>
              <a:buSzPts val="18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41" name="Google Shape;41;p6"/>
          <p:cNvSpPr txBox="1">
            <a:spLocks noGrp="1"/>
          </p:cNvSpPr>
          <p:nvPr>
            <p:ph type="body" idx="4"/>
          </p:nvPr>
        </p:nvSpPr>
        <p:spPr>
          <a:xfrm>
            <a:off x="3483771" y="3141486"/>
            <a:ext cx="3031331" cy="5707416"/>
          </a:xfrm>
          <a:prstGeom prst="rect">
            <a:avLst/>
          </a:prstGeom>
          <a:noFill/>
          <a:ln>
            <a:noFill/>
          </a:ln>
        </p:spPr>
        <p:txBody>
          <a:bodyPr spcFirstLastPara="1" wrap="square" lIns="91425" tIns="45700" rIns="91425" bIns="45700" anchor="t" anchorCtr="0"/>
          <a:lstStyle>
            <a:lvl1pPr marL="457200" marR="0" lvl="0"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1pPr>
            <a:lvl2pPr marL="914400" marR="0" lvl="1"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2pPr>
            <a:lvl3pPr marL="1371600" marR="0" lvl="2"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3pPr>
            <a:lvl4pPr marL="1828800" marR="0" lvl="3"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4pPr>
            <a:lvl5pPr marL="2286000" marR="0" lvl="4"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5pPr>
            <a:lvl6pPr marL="2743200" marR="0" lvl="5"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6pPr>
            <a:lvl7pPr marL="3200400" marR="0" lvl="6"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7pPr>
            <a:lvl8pPr marL="3657600" marR="0" lvl="7"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8pPr>
            <a:lvl9pPr marL="4114800" marR="0" lvl="8"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9pPr>
          </a:lstStyle>
          <a:p>
            <a:endParaRPr/>
          </a:p>
        </p:txBody>
      </p:sp>
      <p:sp>
        <p:nvSpPr>
          <p:cNvPr id="42" name="Google Shape;42;p6"/>
          <p:cNvSpPr txBox="1">
            <a:spLocks noGrp="1"/>
          </p:cNvSpPr>
          <p:nvPr>
            <p:ph type="dt" idx="10"/>
          </p:nvPr>
        </p:nvSpPr>
        <p:spPr>
          <a:xfrm>
            <a:off x="342900" y="9181398"/>
            <a:ext cx="1600200" cy="527403"/>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3" name="Google Shape;43;p6"/>
          <p:cNvSpPr txBox="1">
            <a:spLocks noGrp="1"/>
          </p:cNvSpPr>
          <p:nvPr>
            <p:ph type="ftr" idx="11"/>
          </p:nvPr>
        </p:nvSpPr>
        <p:spPr>
          <a:xfrm>
            <a:off x="2343150" y="9181398"/>
            <a:ext cx="2171700" cy="527403"/>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4" name="Google Shape;44;p6"/>
          <p:cNvSpPr txBox="1">
            <a:spLocks noGrp="1"/>
          </p:cNvSpPr>
          <p:nvPr>
            <p:ph type="sldNum" idx="12"/>
          </p:nvPr>
        </p:nvSpPr>
        <p:spPr>
          <a:xfrm>
            <a:off x="4914900" y="9181398"/>
            <a:ext cx="1600200" cy="527403"/>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pPr marL="0" lvl="0" indent="0" algn="r" rtl="0">
                <a:spcBef>
                  <a:spcPts val="0"/>
                </a:spcBef>
                <a:spcAft>
                  <a:spcPts val="0"/>
                </a:spcAft>
                <a:buNone/>
              </a:pPr>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ólo el título" type="titleOnly">
  <p:cSld name="TITLE_ONLY">
    <p:spTree>
      <p:nvGrpSpPr>
        <p:cNvPr id="1" name="Shape 45"/>
        <p:cNvGrpSpPr/>
        <p:nvPr/>
      </p:nvGrpSpPr>
      <p:grpSpPr>
        <a:xfrm>
          <a:off x="0" y="0"/>
          <a:ext cx="0" cy="0"/>
          <a:chOff x="0" y="0"/>
          <a:chExt cx="0" cy="0"/>
        </a:xfrm>
      </p:grpSpPr>
      <p:sp>
        <p:nvSpPr>
          <p:cNvPr id="46" name="Google Shape;46;p7"/>
          <p:cNvSpPr txBox="1">
            <a:spLocks noGrp="1"/>
          </p:cNvSpPr>
          <p:nvPr>
            <p:ph type="title"/>
          </p:nvPr>
        </p:nvSpPr>
        <p:spPr>
          <a:xfrm>
            <a:off x="342900" y="396699"/>
            <a:ext cx="6172200" cy="1651000"/>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47" name="Google Shape;47;p7"/>
          <p:cNvSpPr txBox="1">
            <a:spLocks noGrp="1"/>
          </p:cNvSpPr>
          <p:nvPr>
            <p:ph type="dt" idx="10"/>
          </p:nvPr>
        </p:nvSpPr>
        <p:spPr>
          <a:xfrm>
            <a:off x="342900" y="9181398"/>
            <a:ext cx="1600200" cy="527403"/>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8" name="Google Shape;48;p7"/>
          <p:cNvSpPr txBox="1">
            <a:spLocks noGrp="1"/>
          </p:cNvSpPr>
          <p:nvPr>
            <p:ph type="ftr" idx="11"/>
          </p:nvPr>
        </p:nvSpPr>
        <p:spPr>
          <a:xfrm>
            <a:off x="2343150" y="9181398"/>
            <a:ext cx="2171700" cy="527403"/>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9" name="Google Shape;49;p7"/>
          <p:cNvSpPr txBox="1">
            <a:spLocks noGrp="1"/>
          </p:cNvSpPr>
          <p:nvPr>
            <p:ph type="sldNum" idx="12"/>
          </p:nvPr>
        </p:nvSpPr>
        <p:spPr>
          <a:xfrm>
            <a:off x="4914900" y="9181398"/>
            <a:ext cx="1600200" cy="527403"/>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pPr marL="0" lvl="0" indent="0" algn="r" rtl="0">
                <a:spcBef>
                  <a:spcPts val="0"/>
                </a:spcBef>
                <a:spcAft>
                  <a:spcPts val="0"/>
                </a:spcAft>
                <a:buNone/>
              </a:pPr>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En blanco" type="blank">
  <p:cSld name="BLANK">
    <p:spTree>
      <p:nvGrpSpPr>
        <p:cNvPr id="1" name="Shape 50"/>
        <p:cNvGrpSpPr/>
        <p:nvPr/>
      </p:nvGrpSpPr>
      <p:grpSpPr>
        <a:xfrm>
          <a:off x="0" y="0"/>
          <a:ext cx="0" cy="0"/>
          <a:chOff x="0" y="0"/>
          <a:chExt cx="0" cy="0"/>
        </a:xfrm>
      </p:grpSpPr>
      <p:sp>
        <p:nvSpPr>
          <p:cNvPr id="51" name="Google Shape;51;p8"/>
          <p:cNvSpPr txBox="1">
            <a:spLocks noGrp="1"/>
          </p:cNvSpPr>
          <p:nvPr>
            <p:ph type="dt" idx="10"/>
          </p:nvPr>
        </p:nvSpPr>
        <p:spPr>
          <a:xfrm>
            <a:off x="342900" y="9181398"/>
            <a:ext cx="1600200" cy="527403"/>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2" name="Google Shape;52;p8"/>
          <p:cNvSpPr txBox="1">
            <a:spLocks noGrp="1"/>
          </p:cNvSpPr>
          <p:nvPr>
            <p:ph type="ftr" idx="11"/>
          </p:nvPr>
        </p:nvSpPr>
        <p:spPr>
          <a:xfrm>
            <a:off x="2343150" y="9181398"/>
            <a:ext cx="2171700" cy="527403"/>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3" name="Google Shape;53;p8"/>
          <p:cNvSpPr txBox="1">
            <a:spLocks noGrp="1"/>
          </p:cNvSpPr>
          <p:nvPr>
            <p:ph type="sldNum" idx="12"/>
          </p:nvPr>
        </p:nvSpPr>
        <p:spPr>
          <a:xfrm>
            <a:off x="4914900" y="9181398"/>
            <a:ext cx="1600200" cy="527403"/>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pPr marL="0" lvl="0" indent="0" algn="r" rtl="0">
                <a:spcBef>
                  <a:spcPts val="0"/>
                </a:spcBef>
                <a:spcAft>
                  <a:spcPts val="0"/>
                </a:spcAft>
                <a:buNone/>
              </a:pPr>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ido con título" type="objTx">
  <p:cSld name="OBJECT_WITH_CAPTION_TEXT">
    <p:spTree>
      <p:nvGrpSpPr>
        <p:cNvPr id="1" name="Shape 54"/>
        <p:cNvGrpSpPr/>
        <p:nvPr/>
      </p:nvGrpSpPr>
      <p:grpSpPr>
        <a:xfrm>
          <a:off x="0" y="0"/>
          <a:ext cx="0" cy="0"/>
          <a:chOff x="0" y="0"/>
          <a:chExt cx="0" cy="0"/>
        </a:xfrm>
      </p:grpSpPr>
      <p:sp>
        <p:nvSpPr>
          <p:cNvPr id="55" name="Google Shape;55;p9"/>
          <p:cNvSpPr txBox="1">
            <a:spLocks noGrp="1"/>
          </p:cNvSpPr>
          <p:nvPr>
            <p:ph type="title"/>
          </p:nvPr>
        </p:nvSpPr>
        <p:spPr>
          <a:xfrm>
            <a:off x="342902" y="394405"/>
            <a:ext cx="2256235" cy="1678517"/>
          </a:xfrm>
          <a:prstGeom prst="rect">
            <a:avLst/>
          </a:prstGeom>
          <a:noFill/>
          <a:ln>
            <a:noFill/>
          </a:ln>
        </p:spPr>
        <p:txBody>
          <a:bodyPr spcFirstLastPara="1" wrap="square" lIns="91425" tIns="45700" rIns="91425" bIns="45700" anchor="b" anchorCtr="0"/>
          <a:lstStyle>
            <a:lvl1pPr marR="0" lvl="0" algn="l" rtl="0">
              <a:spcBef>
                <a:spcPts val="0"/>
              </a:spcBef>
              <a:spcAft>
                <a:spcPts val="0"/>
              </a:spcAft>
              <a:buClr>
                <a:schemeClr val="dk1"/>
              </a:buClr>
              <a:buSzPts val="2000"/>
              <a:buFont typeface="Calibri"/>
              <a:buNone/>
              <a:defRPr sz="2000" b="1"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56" name="Google Shape;56;p9"/>
          <p:cNvSpPr txBox="1">
            <a:spLocks noGrp="1"/>
          </p:cNvSpPr>
          <p:nvPr>
            <p:ph type="body" idx="1"/>
          </p:nvPr>
        </p:nvSpPr>
        <p:spPr>
          <a:xfrm>
            <a:off x="2681289" y="394409"/>
            <a:ext cx="3833813" cy="8454497"/>
          </a:xfrm>
          <a:prstGeom prst="rect">
            <a:avLst/>
          </a:prstGeom>
          <a:noFill/>
          <a:ln>
            <a:noFill/>
          </a:ln>
        </p:spPr>
        <p:txBody>
          <a:bodyPr spcFirstLastPara="1" wrap="square" lIns="91425" tIns="45700" rIns="91425" bIns="45700" anchor="t" anchorCtr="0"/>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57" name="Google Shape;57;p9"/>
          <p:cNvSpPr txBox="1">
            <a:spLocks noGrp="1"/>
          </p:cNvSpPr>
          <p:nvPr>
            <p:ph type="body" idx="2"/>
          </p:nvPr>
        </p:nvSpPr>
        <p:spPr>
          <a:xfrm>
            <a:off x="342902" y="2072924"/>
            <a:ext cx="2256235" cy="6775980"/>
          </a:xfrm>
          <a:prstGeom prst="rect">
            <a:avLst/>
          </a:prstGeom>
          <a:noFill/>
          <a:ln>
            <a:noFill/>
          </a:ln>
        </p:spPr>
        <p:txBody>
          <a:bodyPr spcFirstLastPara="1" wrap="square" lIns="91425" tIns="45700" rIns="91425" bIns="45700" anchor="t" anchorCtr="0"/>
          <a:lstStyle>
            <a:lvl1pPr marL="457200" marR="0" lvl="0" indent="-228600" algn="l" rtl="0">
              <a:spcBef>
                <a:spcPts val="280"/>
              </a:spcBef>
              <a:spcAft>
                <a:spcPts val="0"/>
              </a:spcAft>
              <a:buClr>
                <a:schemeClr val="dk1"/>
              </a:buClr>
              <a:buSzPts val="1400"/>
              <a:buFont typeface="Arial"/>
              <a:buNone/>
              <a:defRPr sz="1400" b="0" i="0" u="none" strike="noStrike" cap="none">
                <a:solidFill>
                  <a:schemeClr val="dk1"/>
                </a:solidFill>
                <a:latin typeface="Calibri"/>
                <a:ea typeface="Calibri"/>
                <a:cs typeface="Calibri"/>
                <a:sym typeface="Calibri"/>
              </a:defRPr>
            </a:lvl1pPr>
            <a:lvl2pPr marL="914400" marR="0" lvl="1" indent="-228600" algn="l" rtl="0">
              <a:spcBef>
                <a:spcPts val="24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spcBef>
                <a:spcPts val="2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3pPr>
            <a:lvl4pPr marL="1828800" marR="0" lvl="3"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4pPr>
            <a:lvl5pPr marL="2286000" marR="0" lvl="4"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5pPr>
            <a:lvl6pPr marL="2743200" marR="0" lvl="5"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6pPr>
            <a:lvl7pPr marL="3200400" marR="0" lvl="6"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7pPr>
            <a:lvl8pPr marL="3657600" marR="0" lvl="7"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8pPr>
            <a:lvl9pPr marL="4114800" marR="0" lvl="8"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58" name="Google Shape;58;p9"/>
          <p:cNvSpPr txBox="1">
            <a:spLocks noGrp="1"/>
          </p:cNvSpPr>
          <p:nvPr>
            <p:ph type="dt" idx="10"/>
          </p:nvPr>
        </p:nvSpPr>
        <p:spPr>
          <a:xfrm>
            <a:off x="342900" y="9181398"/>
            <a:ext cx="1600200" cy="527403"/>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9" name="Google Shape;59;p9"/>
          <p:cNvSpPr txBox="1">
            <a:spLocks noGrp="1"/>
          </p:cNvSpPr>
          <p:nvPr>
            <p:ph type="ftr" idx="11"/>
          </p:nvPr>
        </p:nvSpPr>
        <p:spPr>
          <a:xfrm>
            <a:off x="2343150" y="9181398"/>
            <a:ext cx="2171700" cy="527403"/>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60" name="Google Shape;60;p9"/>
          <p:cNvSpPr txBox="1">
            <a:spLocks noGrp="1"/>
          </p:cNvSpPr>
          <p:nvPr>
            <p:ph type="sldNum" idx="12"/>
          </p:nvPr>
        </p:nvSpPr>
        <p:spPr>
          <a:xfrm>
            <a:off x="4914900" y="9181398"/>
            <a:ext cx="1600200" cy="527403"/>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pPr marL="0" lvl="0" indent="0" algn="r" rtl="0">
                <a:spcBef>
                  <a:spcPts val="0"/>
                </a:spcBef>
                <a:spcAft>
                  <a:spcPts val="0"/>
                </a:spcAft>
                <a:buNone/>
              </a:pPr>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Imagen con título" type="picTx">
  <p:cSld name="PICTURE_WITH_CAPTION_TEXT">
    <p:spTree>
      <p:nvGrpSpPr>
        <p:cNvPr id="1" name="Shape 61"/>
        <p:cNvGrpSpPr/>
        <p:nvPr/>
      </p:nvGrpSpPr>
      <p:grpSpPr>
        <a:xfrm>
          <a:off x="0" y="0"/>
          <a:ext cx="0" cy="0"/>
          <a:chOff x="0" y="0"/>
          <a:chExt cx="0" cy="0"/>
        </a:xfrm>
      </p:grpSpPr>
      <p:sp>
        <p:nvSpPr>
          <p:cNvPr id="62" name="Google Shape;62;p10"/>
          <p:cNvSpPr txBox="1">
            <a:spLocks noGrp="1"/>
          </p:cNvSpPr>
          <p:nvPr>
            <p:ph type="title"/>
          </p:nvPr>
        </p:nvSpPr>
        <p:spPr>
          <a:xfrm>
            <a:off x="1344216" y="6934200"/>
            <a:ext cx="4114800" cy="818622"/>
          </a:xfrm>
          <a:prstGeom prst="rect">
            <a:avLst/>
          </a:prstGeom>
          <a:noFill/>
          <a:ln>
            <a:noFill/>
          </a:ln>
        </p:spPr>
        <p:txBody>
          <a:bodyPr spcFirstLastPara="1" wrap="square" lIns="91425" tIns="45700" rIns="91425" bIns="45700" anchor="b" anchorCtr="0"/>
          <a:lstStyle>
            <a:lvl1pPr marR="0" lvl="0" algn="l" rtl="0">
              <a:spcBef>
                <a:spcPts val="0"/>
              </a:spcBef>
              <a:spcAft>
                <a:spcPts val="0"/>
              </a:spcAft>
              <a:buClr>
                <a:schemeClr val="dk1"/>
              </a:buClr>
              <a:buSzPts val="2000"/>
              <a:buFont typeface="Calibri"/>
              <a:buNone/>
              <a:defRPr sz="2000" b="1"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63" name="Google Shape;63;p10"/>
          <p:cNvSpPr>
            <a:spLocks noGrp="1"/>
          </p:cNvSpPr>
          <p:nvPr>
            <p:ph type="pic" idx="2"/>
          </p:nvPr>
        </p:nvSpPr>
        <p:spPr>
          <a:xfrm>
            <a:off x="1344216" y="885119"/>
            <a:ext cx="4114800" cy="5943600"/>
          </a:xfrm>
          <a:prstGeom prst="rect">
            <a:avLst/>
          </a:prstGeom>
          <a:noFill/>
          <a:ln>
            <a:noFill/>
          </a:ln>
        </p:spPr>
        <p:txBody>
          <a:bodyPr spcFirstLastPara="1" wrap="square" lIns="91425" tIns="45700" rIns="91425" bIns="45700" anchor="t" anchorCtr="0"/>
          <a:lstStyle>
            <a:lvl1pPr marR="0" lvl="0" algn="l" rtl="0">
              <a:spcBef>
                <a:spcPts val="64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spcBef>
                <a:spcPts val="56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spcBef>
                <a:spcPts val="48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4" name="Google Shape;64;p10"/>
          <p:cNvSpPr txBox="1">
            <a:spLocks noGrp="1"/>
          </p:cNvSpPr>
          <p:nvPr>
            <p:ph type="body" idx="1"/>
          </p:nvPr>
        </p:nvSpPr>
        <p:spPr>
          <a:xfrm>
            <a:off x="1344216" y="7752822"/>
            <a:ext cx="4114800" cy="1162578"/>
          </a:xfrm>
          <a:prstGeom prst="rect">
            <a:avLst/>
          </a:prstGeom>
          <a:noFill/>
          <a:ln>
            <a:noFill/>
          </a:ln>
        </p:spPr>
        <p:txBody>
          <a:bodyPr spcFirstLastPara="1" wrap="square" lIns="91425" tIns="45700" rIns="91425" bIns="45700" anchor="t" anchorCtr="0"/>
          <a:lstStyle>
            <a:lvl1pPr marL="457200" marR="0" lvl="0" indent="-228600" algn="l" rtl="0">
              <a:spcBef>
                <a:spcPts val="280"/>
              </a:spcBef>
              <a:spcAft>
                <a:spcPts val="0"/>
              </a:spcAft>
              <a:buClr>
                <a:schemeClr val="dk1"/>
              </a:buClr>
              <a:buSzPts val="1400"/>
              <a:buFont typeface="Arial"/>
              <a:buNone/>
              <a:defRPr sz="1400" b="0" i="0" u="none" strike="noStrike" cap="none">
                <a:solidFill>
                  <a:schemeClr val="dk1"/>
                </a:solidFill>
                <a:latin typeface="Calibri"/>
                <a:ea typeface="Calibri"/>
                <a:cs typeface="Calibri"/>
                <a:sym typeface="Calibri"/>
              </a:defRPr>
            </a:lvl1pPr>
            <a:lvl2pPr marL="914400" marR="0" lvl="1" indent="-228600" algn="l" rtl="0">
              <a:spcBef>
                <a:spcPts val="24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spcBef>
                <a:spcPts val="2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3pPr>
            <a:lvl4pPr marL="1828800" marR="0" lvl="3"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4pPr>
            <a:lvl5pPr marL="2286000" marR="0" lvl="4"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5pPr>
            <a:lvl6pPr marL="2743200" marR="0" lvl="5"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6pPr>
            <a:lvl7pPr marL="3200400" marR="0" lvl="6"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7pPr>
            <a:lvl8pPr marL="3657600" marR="0" lvl="7"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8pPr>
            <a:lvl9pPr marL="4114800" marR="0" lvl="8"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65" name="Google Shape;65;p10"/>
          <p:cNvSpPr txBox="1">
            <a:spLocks noGrp="1"/>
          </p:cNvSpPr>
          <p:nvPr>
            <p:ph type="dt" idx="10"/>
          </p:nvPr>
        </p:nvSpPr>
        <p:spPr>
          <a:xfrm>
            <a:off x="342900" y="9181398"/>
            <a:ext cx="1600200" cy="527403"/>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66" name="Google Shape;66;p10"/>
          <p:cNvSpPr txBox="1">
            <a:spLocks noGrp="1"/>
          </p:cNvSpPr>
          <p:nvPr>
            <p:ph type="ftr" idx="11"/>
          </p:nvPr>
        </p:nvSpPr>
        <p:spPr>
          <a:xfrm>
            <a:off x="2343150" y="9181398"/>
            <a:ext cx="2171700" cy="527403"/>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67" name="Google Shape;67;p10"/>
          <p:cNvSpPr txBox="1">
            <a:spLocks noGrp="1"/>
          </p:cNvSpPr>
          <p:nvPr>
            <p:ph type="sldNum" idx="12"/>
          </p:nvPr>
        </p:nvSpPr>
        <p:spPr>
          <a:xfrm>
            <a:off x="4914900" y="9181398"/>
            <a:ext cx="1600200" cy="527403"/>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pPr marL="0" lvl="0" indent="0" algn="r" rtl="0">
                <a:spcBef>
                  <a:spcPts val="0"/>
                </a:spcBef>
                <a:spcAft>
                  <a:spcPts val="0"/>
                </a:spcAft>
                <a:buNone/>
              </a:pPr>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DDD9C3">
            <a:alpha val="40000"/>
          </a:srgbClr>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42900" y="396699"/>
            <a:ext cx="6172200" cy="1651000"/>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342900" y="2311402"/>
            <a:ext cx="6172200" cy="6537502"/>
          </a:xfrm>
          <a:prstGeom prst="rect">
            <a:avLst/>
          </a:prstGeom>
          <a:noFill/>
          <a:ln>
            <a:noFill/>
          </a:ln>
        </p:spPr>
        <p:txBody>
          <a:bodyPr spcFirstLastPara="1" wrap="square" lIns="91425" tIns="45700" rIns="91425" bIns="45700" anchor="t" anchorCtr="0"/>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342900" y="9181398"/>
            <a:ext cx="1600200" cy="527403"/>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2343150" y="9181398"/>
            <a:ext cx="2171700" cy="527403"/>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
          <p:cNvSpPr txBox="1">
            <a:spLocks noGrp="1"/>
          </p:cNvSpPr>
          <p:nvPr>
            <p:ph type="sldNum" idx="12"/>
          </p:nvPr>
        </p:nvSpPr>
        <p:spPr>
          <a:xfrm>
            <a:off x="4914900" y="9181398"/>
            <a:ext cx="1600200" cy="527403"/>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pPr marL="0" lvl="0" indent="0" algn="r" rtl="0">
                <a:spcBef>
                  <a:spcPts val="0"/>
                </a:spcBef>
                <a:spcAft>
                  <a:spcPts val="0"/>
                </a:spcAft>
                <a:buNone/>
              </a:pPr>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DAE5F1"/>
        </a:solidFill>
        <a:effectLst/>
      </p:bgPr>
    </p:bg>
    <p:spTree>
      <p:nvGrpSpPr>
        <p:cNvPr id="1" name="Shape 83"/>
        <p:cNvGrpSpPr/>
        <p:nvPr/>
      </p:nvGrpSpPr>
      <p:grpSpPr>
        <a:xfrm>
          <a:off x="0" y="0"/>
          <a:ext cx="0" cy="0"/>
          <a:chOff x="0" y="0"/>
          <a:chExt cx="0" cy="0"/>
        </a:xfrm>
      </p:grpSpPr>
      <p:sp>
        <p:nvSpPr>
          <p:cNvPr id="84" name="Google Shape;84;p13"/>
          <p:cNvSpPr/>
          <p:nvPr/>
        </p:nvSpPr>
        <p:spPr>
          <a:xfrm>
            <a:off x="0" y="8278953"/>
            <a:ext cx="5969700" cy="1332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60000"/>
              </a:lnSpc>
              <a:spcBef>
                <a:spcPts val="0"/>
              </a:spcBef>
              <a:spcAft>
                <a:spcPts val="0"/>
              </a:spcAft>
              <a:buNone/>
            </a:pPr>
            <a:endParaRPr sz="625" b="0" i="0" u="none" strike="noStrike" cap="none">
              <a:solidFill>
                <a:schemeClr val="lt1"/>
              </a:solidFill>
              <a:latin typeface="Georgia"/>
              <a:ea typeface="Georgia"/>
              <a:cs typeface="Georgia"/>
              <a:sym typeface="Georgia"/>
            </a:endParaRPr>
          </a:p>
        </p:txBody>
      </p:sp>
      <p:sp>
        <p:nvSpPr>
          <p:cNvPr id="85" name="Google Shape;85;p13"/>
          <p:cNvSpPr/>
          <p:nvPr/>
        </p:nvSpPr>
        <p:spPr>
          <a:xfrm>
            <a:off x="0" y="0"/>
            <a:ext cx="6858000" cy="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6" name="Google Shape;86;p13"/>
          <p:cNvSpPr txBox="1"/>
          <p:nvPr/>
        </p:nvSpPr>
        <p:spPr>
          <a:xfrm rot="-5400000">
            <a:off x="1285160" y="4337175"/>
            <a:ext cx="9921600" cy="1231600"/>
          </a:xfrm>
          <a:prstGeom prst="rect">
            <a:avLst/>
          </a:prstGeom>
          <a:solidFill>
            <a:schemeClr val="dk2"/>
          </a:solidFill>
          <a:ln>
            <a:noFill/>
          </a:ln>
        </p:spPr>
        <p:txBody>
          <a:bodyPr spcFirstLastPara="1" wrap="square" lIns="99550" tIns="49775" rIns="99550" bIns="49775" anchor="ctr" anchorCtr="0">
            <a:noAutofit/>
          </a:bodyPr>
          <a:lstStyle/>
          <a:p>
            <a:pPr marL="0" marR="0" lvl="0" indent="0" algn="l" rtl="0">
              <a:spcBef>
                <a:spcPts val="0"/>
              </a:spcBef>
              <a:spcAft>
                <a:spcPts val="0"/>
              </a:spcAft>
              <a:buNone/>
            </a:pPr>
            <a:r>
              <a:rPr lang="es-ES" sz="5000" dirty="0">
                <a:solidFill>
                  <a:srgbClr val="FFFFFF"/>
                </a:solidFill>
                <a:latin typeface="Georgia"/>
                <a:ea typeface="Georgia"/>
                <a:cs typeface="Georgia"/>
                <a:sym typeface="Georgia"/>
              </a:rPr>
              <a:t>            </a:t>
            </a:r>
            <a:r>
              <a:rPr lang="es-ES" sz="3600" dirty="0">
                <a:solidFill>
                  <a:schemeClr val="lt1"/>
                </a:solidFill>
                <a:latin typeface="Georgia"/>
                <a:ea typeface="Georgia"/>
                <a:cs typeface="Georgia"/>
                <a:sym typeface="Georgia"/>
              </a:rPr>
              <a:t>UNIVERSIDAD DE ALMERÍA</a:t>
            </a:r>
            <a:r>
              <a:rPr lang="es-ES" sz="4400" dirty="0">
                <a:solidFill>
                  <a:schemeClr val="lt1"/>
                </a:solidFill>
                <a:latin typeface="Georgia"/>
                <a:ea typeface="Georgia"/>
                <a:cs typeface="Georgia"/>
                <a:sym typeface="Georgia"/>
              </a:rPr>
              <a:t> </a:t>
            </a:r>
            <a:endParaRPr sz="5000" dirty="0">
              <a:solidFill>
                <a:schemeClr val="lt1"/>
              </a:solidFill>
              <a:latin typeface="Georgia"/>
              <a:ea typeface="Georgia"/>
              <a:cs typeface="Georgia"/>
              <a:sym typeface="Georgia"/>
            </a:endParaRPr>
          </a:p>
        </p:txBody>
      </p:sp>
      <p:sp>
        <p:nvSpPr>
          <p:cNvPr id="87" name="Google Shape;87;p13"/>
          <p:cNvSpPr txBox="1"/>
          <p:nvPr/>
        </p:nvSpPr>
        <p:spPr>
          <a:xfrm>
            <a:off x="210835" y="374800"/>
            <a:ext cx="2079390" cy="377700"/>
          </a:xfrm>
          <a:prstGeom prst="rect">
            <a:avLst/>
          </a:prstGeom>
          <a:noFill/>
          <a:ln>
            <a:noFill/>
          </a:ln>
        </p:spPr>
        <p:txBody>
          <a:bodyPr spcFirstLastPara="1" wrap="square" lIns="99550" tIns="49775" rIns="99550" bIns="49775" anchor="t" anchorCtr="0">
            <a:noAutofit/>
          </a:bodyPr>
          <a:lstStyle/>
          <a:p>
            <a:pPr marL="0" marR="0" lvl="0" indent="0" algn="l" rtl="0">
              <a:spcBef>
                <a:spcPts val="0"/>
              </a:spcBef>
              <a:spcAft>
                <a:spcPts val="0"/>
              </a:spcAft>
              <a:buNone/>
            </a:pPr>
            <a:r>
              <a:rPr lang="es-ES" sz="1800" dirty="0">
                <a:solidFill>
                  <a:schemeClr val="dk1"/>
                </a:solidFill>
                <a:latin typeface="Calibri"/>
                <a:ea typeface="Calibri"/>
                <a:cs typeface="Calibri"/>
                <a:sym typeface="Calibri"/>
              </a:rPr>
              <a:t>Resumen/</a:t>
            </a:r>
            <a:r>
              <a:rPr lang="es-ES" sz="1800" dirty="0" err="1">
                <a:solidFill>
                  <a:schemeClr val="dk1"/>
                </a:solidFill>
                <a:latin typeface="Calibri"/>
                <a:ea typeface="Calibri"/>
                <a:cs typeface="Calibri"/>
                <a:sym typeface="Calibri"/>
              </a:rPr>
              <a:t>Abstract</a:t>
            </a:r>
            <a:endParaRPr dirty="0"/>
          </a:p>
        </p:txBody>
      </p:sp>
      <p:sp>
        <p:nvSpPr>
          <p:cNvPr id="88" name="Google Shape;88;p13"/>
          <p:cNvSpPr txBox="1"/>
          <p:nvPr/>
        </p:nvSpPr>
        <p:spPr>
          <a:xfrm>
            <a:off x="121569" y="9180500"/>
            <a:ext cx="5497200" cy="285300"/>
          </a:xfrm>
          <a:prstGeom prst="rect">
            <a:avLst/>
          </a:prstGeom>
          <a:noFill/>
          <a:ln>
            <a:noFill/>
          </a:ln>
        </p:spPr>
        <p:txBody>
          <a:bodyPr spcFirstLastPara="1" wrap="square" lIns="99550" tIns="49775" rIns="99550" bIns="49775" anchor="t" anchorCtr="0">
            <a:noAutofit/>
          </a:bodyPr>
          <a:lstStyle/>
          <a:p>
            <a:pPr marL="0" marR="0" lvl="0" indent="0" algn="just" rtl="0">
              <a:spcBef>
                <a:spcPts val="0"/>
              </a:spcBef>
              <a:spcAft>
                <a:spcPts val="0"/>
              </a:spcAft>
              <a:buNone/>
            </a:pPr>
            <a:r>
              <a:rPr lang="es-ES" sz="1100" b="1" dirty="0">
                <a:solidFill>
                  <a:schemeClr val="dk1"/>
                </a:solidFill>
              </a:rPr>
              <a:t>MÁSTER EN TECNOLOGÍAS Y APLICACIONES EN INGENIERÍA INFORMÁTICA</a:t>
            </a:r>
            <a:endParaRPr sz="1100" b="1" dirty="0"/>
          </a:p>
        </p:txBody>
      </p:sp>
      <p:pic>
        <p:nvPicPr>
          <p:cNvPr id="89" name="Google Shape;89;p13"/>
          <p:cNvPicPr preferRelativeResize="0"/>
          <p:nvPr/>
        </p:nvPicPr>
        <p:blipFill rotWithShape="1">
          <a:blip r:embed="rId3">
            <a:alphaModFix/>
          </a:blip>
          <a:srcRect/>
          <a:stretch/>
        </p:blipFill>
        <p:spPr>
          <a:xfrm>
            <a:off x="5760804" y="8660222"/>
            <a:ext cx="966565" cy="920562"/>
          </a:xfrm>
          <a:prstGeom prst="rect">
            <a:avLst/>
          </a:prstGeom>
          <a:noFill/>
          <a:ln>
            <a:noFill/>
          </a:ln>
        </p:spPr>
      </p:pic>
      <p:sp>
        <p:nvSpPr>
          <p:cNvPr id="90" name="Google Shape;90;p13"/>
          <p:cNvSpPr txBox="1">
            <a:spLocks noGrp="1"/>
          </p:cNvSpPr>
          <p:nvPr>
            <p:ph type="ctrTitle"/>
          </p:nvPr>
        </p:nvSpPr>
        <p:spPr>
          <a:xfrm>
            <a:off x="145517" y="903875"/>
            <a:ext cx="5221800" cy="7179000"/>
          </a:xfrm>
          <a:prstGeom prst="rect">
            <a:avLst/>
          </a:prstGeom>
          <a:noFill/>
          <a:ln>
            <a:noFill/>
          </a:ln>
        </p:spPr>
        <p:txBody>
          <a:bodyPr spcFirstLastPara="1" wrap="square" lIns="91425" tIns="45700" rIns="91425" bIns="45700" anchor="t" anchorCtr="0">
            <a:noAutofit/>
          </a:bodyPr>
          <a:lstStyle/>
          <a:p>
            <a:r>
              <a:rPr lang="es-ES" sz="1800" b="1" i="0" u="none" strike="noStrike" baseline="0" dirty="0">
                <a:solidFill>
                  <a:srgbClr val="000000"/>
                </a:solidFill>
                <a:latin typeface="Segoe UI" panose="020B0502040204020203" pitchFamily="34" charset="0"/>
              </a:rPr>
              <a:t>RESUMEN</a:t>
            </a:r>
            <a:r>
              <a:rPr lang="es-ES" sz="1800" b="0" i="0" u="none" strike="noStrike" baseline="0" dirty="0">
                <a:solidFill>
                  <a:srgbClr val="000000"/>
                </a:solidFill>
                <a:latin typeface="Segoe UI" panose="020B0502040204020203" pitchFamily="34" charset="0"/>
              </a:rPr>
              <a:t> </a:t>
            </a:r>
            <a:br>
              <a:rPr lang="es-ES" sz="1800" b="0" i="0" u="none" strike="noStrike" baseline="0" dirty="0">
                <a:solidFill>
                  <a:srgbClr val="000000"/>
                </a:solidFill>
                <a:latin typeface="Segoe UI" panose="020B0502040204020203" pitchFamily="34" charset="0"/>
              </a:rPr>
            </a:br>
            <a:r>
              <a:rPr lang="es-ES" sz="1800" b="0" i="0" u="none" strike="noStrike" baseline="0" dirty="0">
                <a:solidFill>
                  <a:srgbClr val="000000"/>
                </a:solidFill>
                <a:latin typeface="Segoe UI" panose="020B0502040204020203" pitchFamily="34" charset="0"/>
              </a:rPr>
              <a:t>Este Trabajo Fin de Máster propone una solución para reforzar la seguridad en aplicaciones que no disponen de sistemas propios de autenticación y control de accesos. Esta propuesta de solución consiste en crear un sistema externo que gestione de forma centralizada a los usuarios, sus permisos y credenciales, sin un gran impacto sobre el código fuente nativo, consiguiendo una capa externa de seguridad para este tipo de aplicaciones delegada en servicios externos fácilmente integrables y escalables.</a:t>
            </a:r>
            <a:br>
              <a:rPr lang="es-ES" sz="1800" b="0" i="0" u="none" strike="noStrike" baseline="0" dirty="0">
                <a:solidFill>
                  <a:srgbClr val="000000"/>
                </a:solidFill>
                <a:latin typeface="Segoe UI" panose="020B0502040204020203" pitchFamily="34" charset="0"/>
              </a:rPr>
            </a:br>
            <a:r>
              <a:rPr lang="es-ES" sz="1800" b="0" i="0" u="none" strike="noStrike" baseline="0" dirty="0">
                <a:solidFill>
                  <a:srgbClr val="000000"/>
                </a:solidFill>
                <a:latin typeface="Segoe UI" panose="020B0502040204020203" pitchFamily="34" charset="0"/>
              </a:rPr>
              <a:t> </a:t>
            </a:r>
            <a:br>
              <a:rPr lang="es-ES" sz="1800" b="0" i="0" u="none" strike="noStrike" baseline="0" dirty="0">
                <a:solidFill>
                  <a:srgbClr val="000000"/>
                </a:solidFill>
                <a:latin typeface="Segoe UI" panose="020B0502040204020203" pitchFamily="34" charset="0"/>
              </a:rPr>
            </a:br>
            <a:r>
              <a:rPr lang="es-ES" sz="1800" b="1" i="0" u="none" strike="noStrike" baseline="0" dirty="0">
                <a:solidFill>
                  <a:srgbClr val="000000"/>
                </a:solidFill>
                <a:latin typeface="Segoe UI" panose="020B0502040204020203" pitchFamily="34" charset="0"/>
              </a:rPr>
              <a:t>ABSTRACT </a:t>
            </a:r>
            <a:br>
              <a:rPr lang="es-ES" sz="1800" b="0" i="0" u="none" strike="noStrike" baseline="0" dirty="0">
                <a:solidFill>
                  <a:srgbClr val="000000"/>
                </a:solidFill>
                <a:latin typeface="Segoe UI" panose="020B0502040204020203" pitchFamily="34" charset="0"/>
              </a:rPr>
            </a:br>
            <a:r>
              <a:rPr lang="en-US" sz="1800" b="0" i="0" u="none" strike="noStrike" baseline="0" dirty="0">
                <a:solidFill>
                  <a:srgbClr val="000000"/>
                </a:solidFill>
                <a:latin typeface="Segoe UI" panose="020B0502040204020203" pitchFamily="34" charset="0"/>
              </a:rPr>
              <a:t>This Master's Thesis proposes a solution to strengthen security in applications that lack their own authentication and access control systems. This proposed solution consists of creating an external system that centrally manages users, their permissions, and credentials, without significant impact on the native source code. This provides an external layer of security for these types of applications, delegated to easily integrable and scalable external services. </a:t>
            </a:r>
            <a:endParaRPr sz="1400" b="0" i="0" u="none" strike="noStrike" cap="none" dirty="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Tema de Offic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TotalTime>
  <Words>175</Words>
  <Application>Microsoft Office PowerPoint</Application>
  <PresentationFormat>A4 (210 x 297 mm)</PresentationFormat>
  <Paragraphs>4</Paragraphs>
  <Slides>1</Slides>
  <Notes>1</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vt:i4>
      </vt:variant>
    </vt:vector>
  </HeadingPairs>
  <TitlesOfParts>
    <vt:vector size="6" baseType="lpstr">
      <vt:lpstr>Arial</vt:lpstr>
      <vt:lpstr>Calibri</vt:lpstr>
      <vt:lpstr>Georgia</vt:lpstr>
      <vt:lpstr>Segoe UI</vt:lpstr>
      <vt:lpstr>Tema de Office</vt:lpstr>
      <vt:lpstr>RESUMEN  Este Trabajo Fin de Máster propone una solución para reforzar la seguridad en aplicaciones que no disponen de sistemas propios de autenticación y control de accesos. Esta propuesta de solución consiste en crear un sistema externo que gestione de forma centralizada a los usuarios, sus permisos y credenciales, sin un gran impacto sobre el código fuente nativo, consiguiendo una capa externa de seguridad para este tipo de aplicaciones delegada en servicios externos fácilmente integrables y escalables.   ABSTRACT  This Master's Thesis proposes a solution to strengthen security in applications that lack their own authentication and access control systems. This proposed solution consists of creating an external system that centrally manages users, their permissions, and credentials, without significant impact on the native source code. This provides an external layer of security for these types of applications, delegated to easily integrable and scalable external services.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cp:lastModifiedBy>Kevin Carracedo Vazquez</cp:lastModifiedBy>
  <cp:revision>4</cp:revision>
  <cp:lastPrinted>2025-06-11T08:46:04Z</cp:lastPrinted>
  <dcterms:modified xsi:type="dcterms:W3CDTF">2025-06-11T08:54:08Z</dcterms:modified>
</cp:coreProperties>
</file>