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19456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F28883-7FCD-4C58-8B02-8DB8F94FC50D}" v="1" dt="2024-05-06T03:48:35.912"/>
    <p1510:client id="{3E89A034-CA77-4D98-8D3C-6344E1BEE877}" v="591" dt="2024-05-06T03:38:28.7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4182"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D53F6C-3EBC-43A6-AAED-B5E39FC8F7CB}" type="datetimeFigureOut">
              <a:rPr lang="en-US" smtClean="0"/>
              <a:t>5/5/2024</a:t>
            </a:fld>
            <a:endParaRPr lang="en-US"/>
          </a:p>
        </p:txBody>
      </p:sp>
      <p:sp>
        <p:nvSpPr>
          <p:cNvPr id="4" name="Slide Image Placeholder 3"/>
          <p:cNvSpPr>
            <a:spLocks noGrp="1" noRot="1" noChangeAspect="1"/>
          </p:cNvSpPr>
          <p:nvPr>
            <p:ph type="sldImg" idx="2"/>
          </p:nvPr>
        </p:nvSpPr>
        <p:spPr>
          <a:xfrm>
            <a:off x="2400300" y="1143000"/>
            <a:ext cx="2057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5024DE-FE47-4361-A3DA-0C00828212B6}" type="slidenum">
              <a:rPr lang="en-US" smtClean="0"/>
              <a:t>‹#›</a:t>
            </a:fld>
            <a:endParaRPr lang="en-US"/>
          </a:p>
        </p:txBody>
      </p:sp>
    </p:spTree>
    <p:extLst>
      <p:ext uri="{BB962C8B-B14F-4D97-AF65-F5344CB8AC3E}">
        <p14:creationId xmlns:p14="http://schemas.microsoft.com/office/powerpoint/2010/main" val="229597204"/>
      </p:ext>
    </p:extLst>
  </p:cSld>
  <p:clrMap bg1="lt1" tx1="dk1" bg2="lt2" tx2="dk2" accent1="accent1" accent2="accent2" accent3="accent3" accent4="accent4" accent5="accent5" accent6="accent6" hlink="hlink" folHlink="folHlink"/>
  <p:notesStyle>
    <a:lvl1pPr marL="0" algn="l" defTabSz="2633472" rtl="0" eaLnBrk="1" latinLnBrk="0" hangingPunct="1">
      <a:defRPr sz="3456" kern="1200">
        <a:solidFill>
          <a:schemeClr val="tx1"/>
        </a:solidFill>
        <a:latin typeface="+mn-lt"/>
        <a:ea typeface="+mn-ea"/>
        <a:cs typeface="+mn-cs"/>
      </a:defRPr>
    </a:lvl1pPr>
    <a:lvl2pPr marL="1316736" algn="l" defTabSz="2633472" rtl="0" eaLnBrk="1" latinLnBrk="0" hangingPunct="1">
      <a:defRPr sz="3456" kern="1200">
        <a:solidFill>
          <a:schemeClr val="tx1"/>
        </a:solidFill>
        <a:latin typeface="+mn-lt"/>
        <a:ea typeface="+mn-ea"/>
        <a:cs typeface="+mn-cs"/>
      </a:defRPr>
    </a:lvl2pPr>
    <a:lvl3pPr marL="2633472" algn="l" defTabSz="2633472" rtl="0" eaLnBrk="1" latinLnBrk="0" hangingPunct="1">
      <a:defRPr sz="3456" kern="1200">
        <a:solidFill>
          <a:schemeClr val="tx1"/>
        </a:solidFill>
        <a:latin typeface="+mn-lt"/>
        <a:ea typeface="+mn-ea"/>
        <a:cs typeface="+mn-cs"/>
      </a:defRPr>
    </a:lvl3pPr>
    <a:lvl4pPr marL="3950208" algn="l" defTabSz="2633472" rtl="0" eaLnBrk="1" latinLnBrk="0" hangingPunct="1">
      <a:defRPr sz="3456" kern="1200">
        <a:solidFill>
          <a:schemeClr val="tx1"/>
        </a:solidFill>
        <a:latin typeface="+mn-lt"/>
        <a:ea typeface="+mn-ea"/>
        <a:cs typeface="+mn-cs"/>
      </a:defRPr>
    </a:lvl4pPr>
    <a:lvl5pPr marL="5266944" algn="l" defTabSz="2633472" rtl="0" eaLnBrk="1" latinLnBrk="0" hangingPunct="1">
      <a:defRPr sz="3456" kern="1200">
        <a:solidFill>
          <a:schemeClr val="tx1"/>
        </a:solidFill>
        <a:latin typeface="+mn-lt"/>
        <a:ea typeface="+mn-ea"/>
        <a:cs typeface="+mn-cs"/>
      </a:defRPr>
    </a:lvl5pPr>
    <a:lvl6pPr marL="6583680" algn="l" defTabSz="2633472" rtl="0" eaLnBrk="1" latinLnBrk="0" hangingPunct="1">
      <a:defRPr sz="3456" kern="1200">
        <a:solidFill>
          <a:schemeClr val="tx1"/>
        </a:solidFill>
        <a:latin typeface="+mn-lt"/>
        <a:ea typeface="+mn-ea"/>
        <a:cs typeface="+mn-cs"/>
      </a:defRPr>
    </a:lvl6pPr>
    <a:lvl7pPr marL="7900416" algn="l" defTabSz="2633472" rtl="0" eaLnBrk="1" latinLnBrk="0" hangingPunct="1">
      <a:defRPr sz="3456" kern="1200">
        <a:solidFill>
          <a:schemeClr val="tx1"/>
        </a:solidFill>
        <a:latin typeface="+mn-lt"/>
        <a:ea typeface="+mn-ea"/>
        <a:cs typeface="+mn-cs"/>
      </a:defRPr>
    </a:lvl7pPr>
    <a:lvl8pPr marL="9217152" algn="l" defTabSz="2633472" rtl="0" eaLnBrk="1" latinLnBrk="0" hangingPunct="1">
      <a:defRPr sz="3456" kern="1200">
        <a:solidFill>
          <a:schemeClr val="tx1"/>
        </a:solidFill>
        <a:latin typeface="+mn-lt"/>
        <a:ea typeface="+mn-ea"/>
        <a:cs typeface="+mn-cs"/>
      </a:defRPr>
    </a:lvl8pPr>
    <a:lvl9pPr marL="10533888" algn="l" defTabSz="2633472" rtl="0" eaLnBrk="1" latinLnBrk="0" hangingPunct="1">
      <a:defRPr sz="345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5387342"/>
            <a:ext cx="18653760" cy="11460480"/>
          </a:xfrm>
        </p:spPr>
        <p:txBody>
          <a:bodyPr anchor="b"/>
          <a:lstStyle>
            <a:lvl1pPr algn="ctr">
              <a:defRPr sz="14400"/>
            </a:lvl1pPr>
          </a:lstStyle>
          <a:p>
            <a:r>
              <a:rPr lang="en-US"/>
              <a:t>Click to edit Master title style</a:t>
            </a:r>
          </a:p>
        </p:txBody>
      </p:sp>
      <p:sp>
        <p:nvSpPr>
          <p:cNvPr id="3" name="Subtitle 2"/>
          <p:cNvSpPr>
            <a:spLocks noGrp="1"/>
          </p:cNvSpPr>
          <p:nvPr>
            <p:ph type="subTitle" idx="1"/>
          </p:nvPr>
        </p:nvSpPr>
        <p:spPr>
          <a:xfrm>
            <a:off x="2743200" y="17289782"/>
            <a:ext cx="16459200" cy="7947658"/>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a:t>Click to edit Master subtitle style</a:t>
            </a:r>
          </a:p>
        </p:txBody>
      </p:sp>
      <p:sp>
        <p:nvSpPr>
          <p:cNvPr id="4" name="Date Placeholder 3"/>
          <p:cNvSpPr>
            <a:spLocks noGrp="1"/>
          </p:cNvSpPr>
          <p:nvPr>
            <p:ph type="dt" sz="half" idx="10"/>
          </p:nvPr>
        </p:nvSpPr>
        <p:spPr/>
        <p:txBody>
          <a:bodyPr/>
          <a:lstStyle/>
          <a:p>
            <a:fld id="{07AFBDF9-5502-47D2-85DF-D28872208071}"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BED05-6AAC-4350-A0B2-76EC9FD95724}" type="slidenum">
              <a:rPr lang="en-US" smtClean="0"/>
              <a:t>‹#›</a:t>
            </a:fld>
            <a:endParaRPr lang="en-US"/>
          </a:p>
        </p:txBody>
      </p:sp>
    </p:spTree>
    <p:extLst>
      <p:ext uri="{BB962C8B-B14F-4D97-AF65-F5344CB8AC3E}">
        <p14:creationId xmlns:p14="http://schemas.microsoft.com/office/powerpoint/2010/main" val="3154043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AFBDF9-5502-47D2-85DF-D28872208071}"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BED05-6AAC-4350-A0B2-76EC9FD95724}" type="slidenum">
              <a:rPr lang="en-US" smtClean="0"/>
              <a:t>‹#›</a:t>
            </a:fld>
            <a:endParaRPr lang="en-US"/>
          </a:p>
        </p:txBody>
      </p:sp>
    </p:spTree>
    <p:extLst>
      <p:ext uri="{BB962C8B-B14F-4D97-AF65-F5344CB8AC3E}">
        <p14:creationId xmlns:p14="http://schemas.microsoft.com/office/powerpoint/2010/main" val="2599752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1752600"/>
            <a:ext cx="473202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08761" y="1752600"/>
            <a:ext cx="1392174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AFBDF9-5502-47D2-85DF-D28872208071}"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BED05-6AAC-4350-A0B2-76EC9FD95724}" type="slidenum">
              <a:rPr lang="en-US" smtClean="0"/>
              <a:t>‹#›</a:t>
            </a:fld>
            <a:endParaRPr lang="en-US"/>
          </a:p>
        </p:txBody>
      </p:sp>
    </p:spTree>
    <p:extLst>
      <p:ext uri="{BB962C8B-B14F-4D97-AF65-F5344CB8AC3E}">
        <p14:creationId xmlns:p14="http://schemas.microsoft.com/office/powerpoint/2010/main" val="4165822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AFBDF9-5502-47D2-85DF-D28872208071}"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BED05-6AAC-4350-A0B2-76EC9FD95724}" type="slidenum">
              <a:rPr lang="en-US" smtClean="0"/>
              <a:t>‹#›</a:t>
            </a:fld>
            <a:endParaRPr lang="en-US"/>
          </a:p>
        </p:txBody>
      </p:sp>
    </p:spTree>
    <p:extLst>
      <p:ext uri="{BB962C8B-B14F-4D97-AF65-F5344CB8AC3E}">
        <p14:creationId xmlns:p14="http://schemas.microsoft.com/office/powerpoint/2010/main" val="2237120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8206749"/>
            <a:ext cx="18928080" cy="13693138"/>
          </a:xfrm>
        </p:spPr>
        <p:txBody>
          <a:bodyPr anchor="b"/>
          <a:lstStyle>
            <a:lvl1pPr>
              <a:defRPr sz="14400"/>
            </a:lvl1pPr>
          </a:lstStyle>
          <a:p>
            <a:r>
              <a:rPr lang="en-US"/>
              <a:t>Click to edit Master title style</a:t>
            </a:r>
          </a:p>
        </p:txBody>
      </p:sp>
      <p:sp>
        <p:nvSpPr>
          <p:cNvPr id="3" name="Text Placeholder 2"/>
          <p:cNvSpPr>
            <a:spLocks noGrp="1"/>
          </p:cNvSpPr>
          <p:nvPr>
            <p:ph type="body" idx="1"/>
          </p:nvPr>
        </p:nvSpPr>
        <p:spPr>
          <a:xfrm>
            <a:off x="1497331" y="22029429"/>
            <a:ext cx="18928080" cy="7200898"/>
          </a:xfrm>
        </p:spPr>
        <p:txBody>
          <a:bodyPr/>
          <a:lstStyle>
            <a:lvl1pPr marL="0" indent="0">
              <a:buNone/>
              <a:defRPr sz="5760">
                <a:solidFill>
                  <a:schemeClr val="tx1">
                    <a:tint val="82000"/>
                  </a:schemeClr>
                </a:solidFill>
              </a:defRPr>
            </a:lvl1pPr>
            <a:lvl2pPr marL="1097280" indent="0">
              <a:buNone/>
              <a:defRPr sz="4800">
                <a:solidFill>
                  <a:schemeClr val="tx1">
                    <a:tint val="82000"/>
                  </a:schemeClr>
                </a:solidFill>
              </a:defRPr>
            </a:lvl2pPr>
            <a:lvl3pPr marL="2194560" indent="0">
              <a:buNone/>
              <a:defRPr sz="4320">
                <a:solidFill>
                  <a:schemeClr val="tx1">
                    <a:tint val="82000"/>
                  </a:schemeClr>
                </a:solidFill>
              </a:defRPr>
            </a:lvl3pPr>
            <a:lvl4pPr marL="3291840" indent="0">
              <a:buNone/>
              <a:defRPr sz="3840">
                <a:solidFill>
                  <a:schemeClr val="tx1">
                    <a:tint val="82000"/>
                  </a:schemeClr>
                </a:solidFill>
              </a:defRPr>
            </a:lvl4pPr>
            <a:lvl5pPr marL="4389120" indent="0">
              <a:buNone/>
              <a:defRPr sz="3840">
                <a:solidFill>
                  <a:schemeClr val="tx1">
                    <a:tint val="82000"/>
                  </a:schemeClr>
                </a:solidFill>
              </a:defRPr>
            </a:lvl5pPr>
            <a:lvl6pPr marL="5486400" indent="0">
              <a:buNone/>
              <a:defRPr sz="3840">
                <a:solidFill>
                  <a:schemeClr val="tx1">
                    <a:tint val="82000"/>
                  </a:schemeClr>
                </a:solidFill>
              </a:defRPr>
            </a:lvl6pPr>
            <a:lvl7pPr marL="6583680" indent="0">
              <a:buNone/>
              <a:defRPr sz="3840">
                <a:solidFill>
                  <a:schemeClr val="tx1">
                    <a:tint val="82000"/>
                  </a:schemeClr>
                </a:solidFill>
              </a:defRPr>
            </a:lvl7pPr>
            <a:lvl8pPr marL="7680960" indent="0">
              <a:buNone/>
              <a:defRPr sz="3840">
                <a:solidFill>
                  <a:schemeClr val="tx1">
                    <a:tint val="82000"/>
                  </a:schemeClr>
                </a:solidFill>
              </a:defRPr>
            </a:lvl8pPr>
            <a:lvl9pPr marL="8778240" indent="0">
              <a:buNone/>
              <a:defRPr sz="384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AFBDF9-5502-47D2-85DF-D28872208071}"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BED05-6AAC-4350-A0B2-76EC9FD95724}" type="slidenum">
              <a:rPr lang="en-US" smtClean="0"/>
              <a:t>‹#›</a:t>
            </a:fld>
            <a:endParaRPr lang="en-US"/>
          </a:p>
        </p:txBody>
      </p:sp>
    </p:spTree>
    <p:extLst>
      <p:ext uri="{BB962C8B-B14F-4D97-AF65-F5344CB8AC3E}">
        <p14:creationId xmlns:p14="http://schemas.microsoft.com/office/powerpoint/2010/main" val="2662922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08760" y="8763000"/>
            <a:ext cx="93268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1109960" y="8763000"/>
            <a:ext cx="93268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AFBDF9-5502-47D2-85DF-D28872208071}"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EBED05-6AAC-4350-A0B2-76EC9FD95724}" type="slidenum">
              <a:rPr lang="en-US" smtClean="0"/>
              <a:t>‹#›</a:t>
            </a:fld>
            <a:endParaRPr lang="en-US"/>
          </a:p>
        </p:txBody>
      </p:sp>
    </p:spTree>
    <p:extLst>
      <p:ext uri="{BB962C8B-B14F-4D97-AF65-F5344CB8AC3E}">
        <p14:creationId xmlns:p14="http://schemas.microsoft.com/office/powerpoint/2010/main" val="3537366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752607"/>
            <a:ext cx="18928080" cy="6362702"/>
          </a:xfrm>
        </p:spPr>
        <p:txBody>
          <a:bodyPr/>
          <a:lstStyle/>
          <a:p>
            <a:r>
              <a:rPr lang="en-US"/>
              <a:t>Click to edit Master title style</a:t>
            </a:r>
          </a:p>
        </p:txBody>
      </p:sp>
      <p:sp>
        <p:nvSpPr>
          <p:cNvPr id="3" name="Text Placeholder 2"/>
          <p:cNvSpPr>
            <a:spLocks noGrp="1"/>
          </p:cNvSpPr>
          <p:nvPr>
            <p:ph type="body" idx="1"/>
          </p:nvPr>
        </p:nvSpPr>
        <p:spPr>
          <a:xfrm>
            <a:off x="1511621" y="8069582"/>
            <a:ext cx="9284016"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4" name="Content Placeholder 3"/>
          <p:cNvSpPr>
            <a:spLocks noGrp="1"/>
          </p:cNvSpPr>
          <p:nvPr>
            <p:ph sz="half" idx="2"/>
          </p:nvPr>
        </p:nvSpPr>
        <p:spPr>
          <a:xfrm>
            <a:off x="1511621" y="12024360"/>
            <a:ext cx="9284016"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1109961" y="8069582"/>
            <a:ext cx="9329738"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6" name="Content Placeholder 5"/>
          <p:cNvSpPr>
            <a:spLocks noGrp="1"/>
          </p:cNvSpPr>
          <p:nvPr>
            <p:ph sz="quarter" idx="4"/>
          </p:nvPr>
        </p:nvSpPr>
        <p:spPr>
          <a:xfrm>
            <a:off x="11109961" y="12024360"/>
            <a:ext cx="9329738"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7AFBDF9-5502-47D2-85DF-D28872208071}" type="datetimeFigureOut">
              <a:rPr lang="en-US" smtClean="0"/>
              <a:t>5/5/2024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EBED05-6AAC-4350-A0B2-76EC9FD95724}" type="slidenum">
              <a:rPr lang="en-US" smtClean="0"/>
              <a:t>‹#›</a:t>
            </a:fld>
            <a:endParaRPr lang="en-US"/>
          </a:p>
        </p:txBody>
      </p:sp>
    </p:spTree>
    <p:extLst>
      <p:ext uri="{BB962C8B-B14F-4D97-AF65-F5344CB8AC3E}">
        <p14:creationId xmlns:p14="http://schemas.microsoft.com/office/powerpoint/2010/main" val="454989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AFBDF9-5502-47D2-85DF-D28872208071}" type="datetimeFigureOut">
              <a:rPr lang="en-US" smtClean="0"/>
              <a:t>5/5/2024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EBED05-6AAC-4350-A0B2-76EC9FD95724}" type="slidenum">
              <a:rPr lang="en-US" smtClean="0"/>
              <a:t>‹#›</a:t>
            </a:fld>
            <a:endParaRPr lang="en-US"/>
          </a:p>
        </p:txBody>
      </p:sp>
    </p:spTree>
    <p:extLst>
      <p:ext uri="{BB962C8B-B14F-4D97-AF65-F5344CB8AC3E}">
        <p14:creationId xmlns:p14="http://schemas.microsoft.com/office/powerpoint/2010/main" val="938885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AFBDF9-5502-47D2-85DF-D28872208071}" type="datetimeFigureOut">
              <a:rPr lang="en-US" smtClean="0"/>
              <a:t>5/5/2024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EBED05-6AAC-4350-A0B2-76EC9FD95724}" type="slidenum">
              <a:rPr lang="en-US" smtClean="0"/>
              <a:t>‹#›</a:t>
            </a:fld>
            <a:endParaRPr lang="en-US"/>
          </a:p>
        </p:txBody>
      </p:sp>
    </p:spTree>
    <p:extLst>
      <p:ext uri="{BB962C8B-B14F-4D97-AF65-F5344CB8AC3E}">
        <p14:creationId xmlns:p14="http://schemas.microsoft.com/office/powerpoint/2010/main" val="401850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a:t>Click to edit Master title style</a:t>
            </a:r>
          </a:p>
        </p:txBody>
      </p:sp>
      <p:sp>
        <p:nvSpPr>
          <p:cNvPr id="3" name="Content Placeholder 2"/>
          <p:cNvSpPr>
            <a:spLocks noGrp="1"/>
          </p:cNvSpPr>
          <p:nvPr>
            <p:ph idx="1"/>
          </p:nvPr>
        </p:nvSpPr>
        <p:spPr>
          <a:xfrm>
            <a:off x="9329738" y="4739647"/>
            <a:ext cx="11109960" cy="233934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07AFBDF9-5502-47D2-85DF-D28872208071}"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EBED05-6AAC-4350-A0B2-76EC9FD95724}" type="slidenum">
              <a:rPr lang="en-US" smtClean="0"/>
              <a:t>‹#›</a:t>
            </a:fld>
            <a:endParaRPr lang="en-US"/>
          </a:p>
        </p:txBody>
      </p:sp>
    </p:spTree>
    <p:extLst>
      <p:ext uri="{BB962C8B-B14F-4D97-AF65-F5344CB8AC3E}">
        <p14:creationId xmlns:p14="http://schemas.microsoft.com/office/powerpoint/2010/main" val="1659926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a:t>Click to edit Master title style</a:t>
            </a:r>
          </a:p>
        </p:txBody>
      </p:sp>
      <p:sp>
        <p:nvSpPr>
          <p:cNvPr id="3" name="Picture Placeholder 2"/>
          <p:cNvSpPr>
            <a:spLocks noGrp="1" noChangeAspect="1"/>
          </p:cNvSpPr>
          <p:nvPr>
            <p:ph type="pic" idx="1"/>
          </p:nvPr>
        </p:nvSpPr>
        <p:spPr>
          <a:xfrm>
            <a:off x="9329738" y="4739647"/>
            <a:ext cx="11109960" cy="23393400"/>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a:t>Click icon to add picture</a:t>
            </a:r>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07AFBDF9-5502-47D2-85DF-D28872208071}"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EBED05-6AAC-4350-A0B2-76EC9FD95724}" type="slidenum">
              <a:rPr lang="en-US" smtClean="0"/>
              <a:t>‹#›</a:t>
            </a:fld>
            <a:endParaRPr lang="en-US"/>
          </a:p>
        </p:txBody>
      </p:sp>
    </p:spTree>
    <p:extLst>
      <p:ext uri="{BB962C8B-B14F-4D97-AF65-F5344CB8AC3E}">
        <p14:creationId xmlns:p14="http://schemas.microsoft.com/office/powerpoint/2010/main" val="297903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752607"/>
            <a:ext cx="1892808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508760" y="8763000"/>
            <a:ext cx="1892808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508760" y="30510487"/>
            <a:ext cx="4937760" cy="1752600"/>
          </a:xfrm>
          <a:prstGeom prst="rect">
            <a:avLst/>
          </a:prstGeom>
        </p:spPr>
        <p:txBody>
          <a:bodyPr vert="horz" lIns="91440" tIns="45720" rIns="91440" bIns="45720" rtlCol="0" anchor="ctr"/>
          <a:lstStyle>
            <a:lvl1pPr algn="l">
              <a:defRPr sz="2880">
                <a:solidFill>
                  <a:schemeClr val="tx1">
                    <a:tint val="82000"/>
                  </a:schemeClr>
                </a:solidFill>
              </a:defRPr>
            </a:lvl1pPr>
          </a:lstStyle>
          <a:p>
            <a:fld id="{07AFBDF9-5502-47D2-85DF-D28872208071}" type="datetimeFigureOut">
              <a:rPr lang="en-US" smtClean="0"/>
              <a:t>5/5/2024</a:t>
            </a:fld>
            <a:endParaRPr lang="en-US"/>
          </a:p>
        </p:txBody>
      </p:sp>
      <p:sp>
        <p:nvSpPr>
          <p:cNvPr id="5" name="Footer Placeholder 4"/>
          <p:cNvSpPr>
            <a:spLocks noGrp="1"/>
          </p:cNvSpPr>
          <p:nvPr>
            <p:ph type="ftr" sz="quarter" idx="3"/>
          </p:nvPr>
        </p:nvSpPr>
        <p:spPr>
          <a:xfrm>
            <a:off x="7269480" y="30510487"/>
            <a:ext cx="7406640" cy="1752600"/>
          </a:xfrm>
          <a:prstGeom prst="rect">
            <a:avLst/>
          </a:prstGeom>
        </p:spPr>
        <p:txBody>
          <a:bodyPr vert="horz" lIns="91440" tIns="45720" rIns="91440" bIns="45720" rtlCol="0" anchor="ctr"/>
          <a:lstStyle>
            <a:lvl1pPr algn="ctr">
              <a:defRPr sz="288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15499080" y="30510487"/>
            <a:ext cx="4937760" cy="1752600"/>
          </a:xfrm>
          <a:prstGeom prst="rect">
            <a:avLst/>
          </a:prstGeom>
        </p:spPr>
        <p:txBody>
          <a:bodyPr vert="horz" lIns="91440" tIns="45720" rIns="91440" bIns="45720" rtlCol="0" anchor="ctr"/>
          <a:lstStyle>
            <a:lvl1pPr algn="r">
              <a:defRPr sz="2880">
                <a:solidFill>
                  <a:schemeClr val="tx1">
                    <a:tint val="82000"/>
                  </a:schemeClr>
                </a:solidFill>
              </a:defRPr>
            </a:lvl1pPr>
          </a:lstStyle>
          <a:p>
            <a:fld id="{91EBED05-6AAC-4350-A0B2-76EC9FD95724}" type="slidenum">
              <a:rPr lang="en-US" smtClean="0"/>
              <a:t>‹#›</a:t>
            </a:fld>
            <a:endParaRPr lang="en-US"/>
          </a:p>
        </p:txBody>
      </p:sp>
    </p:spTree>
    <p:extLst>
      <p:ext uri="{BB962C8B-B14F-4D97-AF65-F5344CB8AC3E}">
        <p14:creationId xmlns:p14="http://schemas.microsoft.com/office/powerpoint/2010/main" val="37664437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7.png"/><Relationship Id="rId1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hyperlink" Target="https://www.pngall.com/python-programming-language-png/download/50248" TargetMode="External"/><Relationship Id="rId12" Type="http://schemas.openxmlformats.org/officeDocument/2006/relationships/hyperlink" Target="https://github.com/KevBuss/scenic-navigation-app" TargetMode="External"/><Relationship Id="rId17" Type="http://schemas.openxmlformats.org/officeDocument/2006/relationships/image" Target="../media/image10.png"/><Relationship Id="rId2" Type="http://schemas.openxmlformats.org/officeDocument/2006/relationships/image" Target="../media/image1.png"/><Relationship Id="rId16"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ngall.com/google-maps-png/" TargetMode="External"/><Relationship Id="rId5" Type="http://schemas.openxmlformats.org/officeDocument/2006/relationships/hyperlink" Target="https://blog.teracy.com/2017/06/15/how-to-extend-teracy-dev-to-work-with-kubernetes/" TargetMode="External"/><Relationship Id="rId15" Type="http://schemas.openxmlformats.org/officeDocument/2006/relationships/hyperlink" Target="https://alcasoft.blogspot.com/2014/05/postgresql-habilitar-conexion-remota.html" TargetMode="External"/><Relationship Id="rId10" Type="http://schemas.openxmlformats.org/officeDocument/2006/relationships/image" Target="../media/image6.png"/><Relationship Id="rId19"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hyperlink" Target="https://en.wikipedia.org/wiki/Vue.js" TargetMode="External"/><Relationship Id="rId14" Type="http://schemas.openxmlformats.org/officeDocument/2006/relationships/image" Target="../media/image8.gi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pic>
        <p:nvPicPr>
          <p:cNvPr id="7" name="Picture 6" descr="A logo of a river and mountains&#10;&#10;Description automatically generated">
            <a:extLst>
              <a:ext uri="{FF2B5EF4-FFF2-40B4-BE49-F238E27FC236}">
                <a16:creationId xmlns:a16="http://schemas.microsoft.com/office/drawing/2014/main" id="{6DE914D2-8D7F-95F3-E089-4FFA91A8F0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74" y="418134"/>
            <a:ext cx="5021706" cy="5021706"/>
          </a:xfrm>
          <a:prstGeom prst="rect">
            <a:avLst/>
          </a:prstGeom>
          <a:ln>
            <a:noFill/>
          </a:ln>
        </p:spPr>
      </p:pic>
      <p:sp>
        <p:nvSpPr>
          <p:cNvPr id="16" name="TextBox 15">
            <a:extLst>
              <a:ext uri="{FF2B5EF4-FFF2-40B4-BE49-F238E27FC236}">
                <a16:creationId xmlns:a16="http://schemas.microsoft.com/office/drawing/2014/main" id="{DE0E28B5-C148-E305-4DB3-AD725E6DA4A2}"/>
              </a:ext>
            </a:extLst>
          </p:cNvPr>
          <p:cNvSpPr txBox="1"/>
          <p:nvPr/>
        </p:nvSpPr>
        <p:spPr>
          <a:xfrm>
            <a:off x="3416965" y="1359327"/>
            <a:ext cx="15111663" cy="1569660"/>
          </a:xfrm>
          <a:prstGeom prst="rect">
            <a:avLst/>
          </a:prstGeom>
          <a:noFill/>
        </p:spPr>
        <p:txBody>
          <a:bodyPr wrap="square" rtlCol="0">
            <a:spAutoFit/>
          </a:bodyPr>
          <a:lstStyle/>
          <a:p>
            <a:pPr algn="ctr"/>
            <a:r>
              <a:rPr lang="en-US" sz="9600">
                <a:latin typeface="Bahnschrift SemiBold" panose="020B0502040204020203" pitchFamily="34" charset="0"/>
                <a:cs typeface="Arial" panose="020B0604020202020204" pitchFamily="34" charset="0"/>
              </a:rPr>
              <a:t>Scenic Navigation App</a:t>
            </a:r>
          </a:p>
        </p:txBody>
      </p:sp>
      <p:pic>
        <p:nvPicPr>
          <p:cNvPr id="23" name="Picture 22" descr="A blue hexagon with a white wheel&#10;&#10;Description automatically generated">
            <a:extLst>
              <a:ext uri="{FF2B5EF4-FFF2-40B4-BE49-F238E27FC236}">
                <a16:creationId xmlns:a16="http://schemas.microsoft.com/office/drawing/2014/main" id="{81205492-9BC7-37C3-4C41-9B9878E9F567}"/>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663038" y="4720142"/>
            <a:ext cx="1547095" cy="1484054"/>
          </a:xfrm>
          <a:prstGeom prst="rect">
            <a:avLst/>
          </a:prstGeom>
        </p:spPr>
      </p:pic>
      <p:pic>
        <p:nvPicPr>
          <p:cNvPr id="26" name="Picture 25" descr="A blue and yellow snake logo&#10;&#10;Description automatically generated">
            <a:extLst>
              <a:ext uri="{FF2B5EF4-FFF2-40B4-BE49-F238E27FC236}">
                <a16:creationId xmlns:a16="http://schemas.microsoft.com/office/drawing/2014/main" id="{4B42BF3D-14DB-6572-7A65-9629B56C4BB5}"/>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8090949" y="4792764"/>
            <a:ext cx="1426883" cy="1421331"/>
          </a:xfrm>
          <a:prstGeom prst="rect">
            <a:avLst/>
          </a:prstGeom>
        </p:spPr>
      </p:pic>
      <p:pic>
        <p:nvPicPr>
          <p:cNvPr id="29" name="Picture 28" descr="A green and blue triangle&#10;&#10;Description automatically generated">
            <a:extLst>
              <a:ext uri="{FF2B5EF4-FFF2-40B4-BE49-F238E27FC236}">
                <a16:creationId xmlns:a16="http://schemas.microsoft.com/office/drawing/2014/main" id="{6BC048B4-8632-F94A-5208-7F885159851E}"/>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6411704" y="4797477"/>
            <a:ext cx="1372631" cy="1375396"/>
          </a:xfrm>
          <a:prstGeom prst="rect">
            <a:avLst/>
          </a:prstGeom>
        </p:spPr>
      </p:pic>
      <p:pic>
        <p:nvPicPr>
          <p:cNvPr id="32" name="Picture 31" descr="A logo of a google application&#10;&#10;Description automatically generated">
            <a:extLst>
              <a:ext uri="{FF2B5EF4-FFF2-40B4-BE49-F238E27FC236}">
                <a16:creationId xmlns:a16="http://schemas.microsoft.com/office/drawing/2014/main" id="{73352275-E1DF-C90A-7AE1-351571094D17}"/>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9877210" y="4770815"/>
            <a:ext cx="1514368" cy="1443390"/>
          </a:xfrm>
          <a:prstGeom prst="rect">
            <a:avLst/>
          </a:prstGeom>
        </p:spPr>
      </p:pic>
      <p:sp>
        <p:nvSpPr>
          <p:cNvPr id="34" name="TextBox 33">
            <a:extLst>
              <a:ext uri="{FF2B5EF4-FFF2-40B4-BE49-F238E27FC236}">
                <a16:creationId xmlns:a16="http://schemas.microsoft.com/office/drawing/2014/main" id="{F8F72BCC-0B3B-C876-1EFA-E72812DB73C0}"/>
              </a:ext>
            </a:extLst>
          </p:cNvPr>
          <p:cNvSpPr txBox="1"/>
          <p:nvPr/>
        </p:nvSpPr>
        <p:spPr>
          <a:xfrm>
            <a:off x="3596636" y="3335577"/>
            <a:ext cx="14752320" cy="1231106"/>
          </a:xfrm>
          <a:prstGeom prst="rect">
            <a:avLst/>
          </a:prstGeom>
          <a:noFill/>
        </p:spPr>
        <p:txBody>
          <a:bodyPr wrap="square" lIns="91440" tIns="45720" rIns="91440" bIns="45720" rtlCol="0" anchor="t">
            <a:spAutoFit/>
          </a:bodyPr>
          <a:lstStyle/>
          <a:p>
            <a:pPr algn="ctr"/>
            <a:r>
              <a:rPr lang="en-US" sz="4000">
                <a:latin typeface="Bahnschrift SemiBold" panose="020B0502040204020203" pitchFamily="34" charset="0"/>
                <a:cs typeface="Arial" panose="020B0604020202020204" pitchFamily="34" charset="0"/>
              </a:rPr>
              <a:t>Kevin Buss, Jacob Marvel, Nicholas Santone, Robert Silver</a:t>
            </a:r>
          </a:p>
          <a:p>
            <a:pPr algn="ctr"/>
            <a:r>
              <a:rPr lang="en-US" sz="3400">
                <a:ea typeface="+mn-lt"/>
                <a:cs typeface="+mn-lt"/>
                <a:hlinkClick r:id="rId12"/>
              </a:rPr>
              <a:t>https://github.com/KevBuss/scenic-navigation-app</a:t>
            </a:r>
            <a:endParaRPr lang="en-US">
              <a:ea typeface="+mn-lt"/>
              <a:cs typeface="+mn-lt"/>
            </a:endParaRPr>
          </a:p>
        </p:txBody>
      </p:sp>
      <p:pic>
        <p:nvPicPr>
          <p:cNvPr id="36" name="Picture 35" descr="A close-up of a black background&#10;&#10;Description automatically generated">
            <a:extLst>
              <a:ext uri="{FF2B5EF4-FFF2-40B4-BE49-F238E27FC236}">
                <a16:creationId xmlns:a16="http://schemas.microsoft.com/office/drawing/2014/main" id="{951171EC-4162-16C5-48E5-95DCF38899D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055443" y="6238834"/>
            <a:ext cx="12020408" cy="4868150"/>
          </a:xfrm>
          <a:prstGeom prst="rect">
            <a:avLst/>
          </a:prstGeom>
        </p:spPr>
      </p:pic>
      <p:pic>
        <p:nvPicPr>
          <p:cNvPr id="3" name="Picture 2" descr="A blue elephant logo with black text&#10;&#10;Description automatically generated">
            <a:extLst>
              <a:ext uri="{FF2B5EF4-FFF2-40B4-BE49-F238E27FC236}">
                <a16:creationId xmlns:a16="http://schemas.microsoft.com/office/drawing/2014/main" id="{EA88FD74-5D18-384C-E004-93555337DE4F}"/>
              </a:ext>
            </a:extLst>
          </p:cNvPr>
          <p:cNvPicPr>
            <a:picLocks noChangeAspect="1"/>
          </p:cNvPicPr>
          <p:nvPr/>
        </p:nvPicPr>
        <p:blipFill>
          <a:blip r:embed="rId14">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a:off x="13759904" y="4572263"/>
            <a:ext cx="1934507" cy="1542272"/>
          </a:xfrm>
          <a:prstGeom prst="rect">
            <a:avLst/>
          </a:prstGeom>
        </p:spPr>
      </p:pic>
      <p:sp>
        <p:nvSpPr>
          <p:cNvPr id="2" name="TextBox 1">
            <a:extLst>
              <a:ext uri="{FF2B5EF4-FFF2-40B4-BE49-F238E27FC236}">
                <a16:creationId xmlns:a16="http://schemas.microsoft.com/office/drawing/2014/main" id="{8C8C2691-F989-D538-8474-A0C9EF203A21}"/>
              </a:ext>
            </a:extLst>
          </p:cNvPr>
          <p:cNvSpPr txBox="1"/>
          <p:nvPr/>
        </p:nvSpPr>
        <p:spPr>
          <a:xfrm>
            <a:off x="490172" y="12664655"/>
            <a:ext cx="5367069" cy="4893647"/>
          </a:xfrm>
          <a:prstGeom prst="rect">
            <a:avLst/>
          </a:prstGeom>
          <a:noFill/>
        </p:spPr>
        <p:txBody>
          <a:bodyPr wrap="square" rtlCol="0">
            <a:spAutoFit/>
          </a:bodyPr>
          <a:lstStyle/>
          <a:p>
            <a:r>
              <a:rPr lang="en-US" sz="4000" b="1">
                <a:latin typeface="Bahnschrift SemiBold" panose="020B0502040204020203" pitchFamily="34" charset="0"/>
              </a:rPr>
              <a:t>Backend</a:t>
            </a:r>
            <a:r>
              <a:rPr lang="en-US" sz="4000">
                <a:latin typeface="Bahnschrift SemiBold" panose="020B0502040204020203" pitchFamily="34" charset="0"/>
              </a:rPr>
              <a:t>:</a:t>
            </a:r>
            <a:r>
              <a:rPr lang="en-US" sz="3400">
                <a:latin typeface="Bahnschrift SemiBold" panose="020B0502040204020203" pitchFamily="34" charset="0"/>
              </a:rPr>
              <a:t> Our backend manages data flow between frontend, database, and API. It interacts with database to fetch scenic coordinates and utilizes a Google Maps API key for mapping functionalities.</a:t>
            </a:r>
          </a:p>
        </p:txBody>
      </p:sp>
      <p:sp>
        <p:nvSpPr>
          <p:cNvPr id="5" name="TextBox 4">
            <a:extLst>
              <a:ext uri="{FF2B5EF4-FFF2-40B4-BE49-F238E27FC236}">
                <a16:creationId xmlns:a16="http://schemas.microsoft.com/office/drawing/2014/main" id="{9ABE930E-150E-D0A2-64CA-77D00291E707}"/>
              </a:ext>
            </a:extLst>
          </p:cNvPr>
          <p:cNvSpPr txBox="1"/>
          <p:nvPr/>
        </p:nvSpPr>
        <p:spPr>
          <a:xfrm>
            <a:off x="6634515" y="11830762"/>
            <a:ext cx="6479244" cy="2800767"/>
          </a:xfrm>
          <a:prstGeom prst="rect">
            <a:avLst/>
          </a:prstGeom>
          <a:noFill/>
        </p:spPr>
        <p:txBody>
          <a:bodyPr wrap="square" rtlCol="0">
            <a:spAutoFit/>
          </a:bodyPr>
          <a:lstStyle/>
          <a:p>
            <a:r>
              <a:rPr lang="en-US" sz="4000" b="1">
                <a:latin typeface="Bahnschrift SemiBold" panose="020B0502040204020203" pitchFamily="34" charset="0"/>
              </a:rPr>
              <a:t>Spatial Data Storage</a:t>
            </a:r>
            <a:r>
              <a:rPr lang="en-US" sz="4000">
                <a:latin typeface="Bahnschrift SemiBold" panose="020B0502040204020203" pitchFamily="34" charset="0"/>
              </a:rPr>
              <a:t>: </a:t>
            </a:r>
            <a:r>
              <a:rPr lang="en-US" sz="3400">
                <a:latin typeface="Bahnschrift SemiBold" panose="020B0502040204020203" pitchFamily="34" charset="0"/>
              </a:rPr>
              <a:t>Uses PostGIS for advanced geospatial data management. Allows the use of storing locations as coordinates in the database. </a:t>
            </a:r>
            <a:endParaRPr lang="en-US" sz="4000">
              <a:latin typeface="Bahnschrift SemiBold" panose="020B0502040204020203" pitchFamily="34" charset="0"/>
            </a:endParaRPr>
          </a:p>
        </p:txBody>
      </p:sp>
      <p:sp>
        <p:nvSpPr>
          <p:cNvPr id="6" name="TextBox 5">
            <a:extLst>
              <a:ext uri="{FF2B5EF4-FFF2-40B4-BE49-F238E27FC236}">
                <a16:creationId xmlns:a16="http://schemas.microsoft.com/office/drawing/2014/main" id="{45E86D41-67B6-191D-D0E0-EB804566F7AC}"/>
              </a:ext>
            </a:extLst>
          </p:cNvPr>
          <p:cNvSpPr txBox="1"/>
          <p:nvPr/>
        </p:nvSpPr>
        <p:spPr>
          <a:xfrm>
            <a:off x="13766970" y="11825484"/>
            <a:ext cx="7459802" cy="2800767"/>
          </a:xfrm>
          <a:prstGeom prst="rect">
            <a:avLst/>
          </a:prstGeom>
          <a:noFill/>
        </p:spPr>
        <p:txBody>
          <a:bodyPr wrap="square" rtlCol="0">
            <a:spAutoFit/>
          </a:bodyPr>
          <a:lstStyle/>
          <a:p>
            <a:r>
              <a:rPr lang="en-US" sz="4000" b="1">
                <a:latin typeface="Bahnschrift SemiBold" panose="020B0502040204020203" pitchFamily="34" charset="0"/>
              </a:rPr>
              <a:t>User Interface</a:t>
            </a:r>
            <a:r>
              <a:rPr lang="en-US" sz="4000">
                <a:latin typeface="Bahnschrift SemiBold" panose="020B0502040204020203" pitchFamily="34" charset="0"/>
              </a:rPr>
              <a:t>: </a:t>
            </a:r>
            <a:r>
              <a:rPr lang="en-US" sz="3400">
                <a:latin typeface="Bahnschrift SemiBold" panose="020B0502040204020203" pitchFamily="34" charset="0"/>
              </a:rPr>
              <a:t>Using Vue.js, our user interface offers a dynamic user experience for selecting and visualizing scenic routes and autocomplete location searches.</a:t>
            </a:r>
            <a:endParaRPr lang="en-US" sz="4000">
              <a:latin typeface="Bahnschrift SemiBold" panose="020B0502040204020203" pitchFamily="34" charset="0"/>
            </a:endParaRPr>
          </a:p>
        </p:txBody>
      </p:sp>
      <p:sp>
        <p:nvSpPr>
          <p:cNvPr id="8" name="TextBox 7">
            <a:extLst>
              <a:ext uri="{FF2B5EF4-FFF2-40B4-BE49-F238E27FC236}">
                <a16:creationId xmlns:a16="http://schemas.microsoft.com/office/drawing/2014/main" id="{EF5BBB61-8228-4A50-E9B0-6ABFA29F9B88}"/>
              </a:ext>
            </a:extLst>
          </p:cNvPr>
          <p:cNvSpPr txBox="1"/>
          <p:nvPr/>
        </p:nvSpPr>
        <p:spPr>
          <a:xfrm>
            <a:off x="528997" y="6200497"/>
            <a:ext cx="7605650" cy="5416868"/>
          </a:xfrm>
          <a:prstGeom prst="rect">
            <a:avLst/>
          </a:prstGeom>
          <a:noFill/>
        </p:spPr>
        <p:txBody>
          <a:bodyPr wrap="square" lIns="91440" tIns="45720" rIns="91440" bIns="45720" rtlCol="0" anchor="t">
            <a:spAutoFit/>
          </a:bodyPr>
          <a:lstStyle/>
          <a:p>
            <a:r>
              <a:rPr lang="en-US" sz="4000" b="1">
                <a:latin typeface="Bahnschrift SemiBold"/>
                <a:cs typeface="Arial"/>
              </a:rPr>
              <a:t>Scenic Navigation App:</a:t>
            </a:r>
            <a:r>
              <a:rPr lang="en-US" sz="4000">
                <a:latin typeface="Bahnschrift SemiBold"/>
                <a:cs typeface="Arial"/>
              </a:rPr>
              <a:t> </a:t>
            </a:r>
            <a:r>
              <a:rPr lang="en-US" sz="3400">
                <a:latin typeface="Bahnschrift SemiBold"/>
                <a:cs typeface="Arial"/>
              </a:rPr>
              <a:t>The Scenic Navigation App aims to transform mundane routes into memorable journeys by prioritizing enjoyment over speed. Current navigation apps such as Google Maps focus on reaching destinations quickly, or Waze for </a:t>
            </a:r>
            <a:r>
              <a:rPr lang="en-US" sz="3400" err="1">
                <a:latin typeface="Bahnschrift SemiBold"/>
                <a:cs typeface="Arial"/>
              </a:rPr>
              <a:t>it’s</a:t>
            </a:r>
            <a:r>
              <a:rPr lang="en-US" sz="3400">
                <a:latin typeface="Bahnschrift SemiBold"/>
                <a:cs typeface="Arial"/>
              </a:rPr>
              <a:t> real time traffic alerts, but our app reimagines everyday travel by creating scenic routes </a:t>
            </a:r>
            <a:endParaRPr lang="en-US"/>
          </a:p>
        </p:txBody>
      </p:sp>
      <p:sp>
        <p:nvSpPr>
          <p:cNvPr id="9" name="TextBox 8">
            <a:extLst>
              <a:ext uri="{FF2B5EF4-FFF2-40B4-BE49-F238E27FC236}">
                <a16:creationId xmlns:a16="http://schemas.microsoft.com/office/drawing/2014/main" id="{ABB4AC81-2B27-1704-3665-A9893E4792B5}"/>
              </a:ext>
            </a:extLst>
          </p:cNvPr>
          <p:cNvSpPr txBox="1"/>
          <p:nvPr/>
        </p:nvSpPr>
        <p:spPr>
          <a:xfrm>
            <a:off x="6415726" y="15280640"/>
            <a:ext cx="15202056" cy="2277547"/>
          </a:xfrm>
          <a:prstGeom prst="rect">
            <a:avLst/>
          </a:prstGeom>
          <a:noFill/>
        </p:spPr>
        <p:txBody>
          <a:bodyPr wrap="square" lIns="91440" tIns="45720" rIns="91440" bIns="45720" rtlCol="0" anchor="t">
            <a:spAutoFit/>
          </a:bodyPr>
          <a:lstStyle/>
          <a:p>
            <a:r>
              <a:rPr lang="en-US" sz="4000" b="1">
                <a:latin typeface="Bahnschrift SemiBold"/>
              </a:rPr>
              <a:t>Containerization and Cloud Integration</a:t>
            </a:r>
            <a:r>
              <a:rPr lang="en-US" sz="4000">
                <a:latin typeface="Bahnschrift SemiBold"/>
              </a:rPr>
              <a:t>: </a:t>
            </a:r>
            <a:r>
              <a:rPr lang="en-US" sz="3400">
                <a:latin typeface="Bahnschrift SemiBold"/>
              </a:rPr>
              <a:t>Our infrastructure employs a </a:t>
            </a:r>
            <a:r>
              <a:rPr lang="en-US" sz="3400" err="1">
                <a:latin typeface="Bahnschrift SemiBold"/>
              </a:rPr>
              <a:t>Dockerfile</a:t>
            </a:r>
            <a:r>
              <a:rPr lang="en-US" sz="3400">
                <a:latin typeface="Bahnschrift SemiBold"/>
              </a:rPr>
              <a:t> and Kubernetes deployment for each of the three components; </a:t>
            </a:r>
            <a:r>
              <a:rPr lang="en-US" sz="3400" err="1">
                <a:latin typeface="Bahnschrift SemiBold"/>
              </a:rPr>
              <a:t>WebUI</a:t>
            </a:r>
            <a:r>
              <a:rPr lang="en-US" sz="3400">
                <a:latin typeface="Bahnschrift SemiBold"/>
              </a:rPr>
              <a:t>, Backend, and Database. This enhances scalability and portability. Kubernetes controls manage, scale, and maintain container deployment.</a:t>
            </a:r>
            <a:endParaRPr lang="en-US" sz="4000">
              <a:latin typeface="Bahnschrift SemiBold"/>
            </a:endParaRPr>
          </a:p>
        </p:txBody>
      </p:sp>
      <p:pic>
        <p:nvPicPr>
          <p:cNvPr id="4" name="Picture 3" descr="A qr code on a white background&#10;&#10;Description automatically generated">
            <a:extLst>
              <a:ext uri="{FF2B5EF4-FFF2-40B4-BE49-F238E27FC236}">
                <a16:creationId xmlns:a16="http://schemas.microsoft.com/office/drawing/2014/main" id="{CFEE42AF-40B2-30B9-B1B3-0FE7C82D49B0}"/>
              </a:ext>
            </a:extLst>
          </p:cNvPr>
          <p:cNvPicPr>
            <a:picLocks noChangeAspect="1"/>
          </p:cNvPicPr>
          <p:nvPr/>
        </p:nvPicPr>
        <p:blipFill>
          <a:blip r:embed="rId16"/>
          <a:stretch>
            <a:fillRect/>
          </a:stretch>
        </p:blipFill>
        <p:spPr>
          <a:xfrm>
            <a:off x="18351973" y="1014310"/>
            <a:ext cx="2857500" cy="3552825"/>
          </a:xfrm>
          <a:prstGeom prst="rect">
            <a:avLst/>
          </a:prstGeom>
        </p:spPr>
      </p:pic>
      <p:pic>
        <p:nvPicPr>
          <p:cNvPr id="10" name="Picture 9" descr="A map with a route&#10;&#10;Description automatically generated">
            <a:extLst>
              <a:ext uri="{FF2B5EF4-FFF2-40B4-BE49-F238E27FC236}">
                <a16:creationId xmlns:a16="http://schemas.microsoft.com/office/drawing/2014/main" id="{9E1C03CC-CAE0-A8A3-FAA0-2878D6C5A8E3}"/>
              </a:ext>
            </a:extLst>
          </p:cNvPr>
          <p:cNvPicPr>
            <a:picLocks noChangeAspect="1"/>
          </p:cNvPicPr>
          <p:nvPr/>
        </p:nvPicPr>
        <p:blipFill>
          <a:blip r:embed="rId17"/>
          <a:stretch>
            <a:fillRect/>
          </a:stretch>
        </p:blipFill>
        <p:spPr>
          <a:xfrm>
            <a:off x="5835889" y="18200489"/>
            <a:ext cx="9709016" cy="8467539"/>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0F56B672-D066-D9EE-DAFB-54F9AD1B20D5}"/>
              </a:ext>
            </a:extLst>
          </p:cNvPr>
          <p:cNvPicPr>
            <a:picLocks noChangeAspect="1"/>
          </p:cNvPicPr>
          <p:nvPr/>
        </p:nvPicPr>
        <p:blipFill>
          <a:blip r:embed="rId18"/>
          <a:stretch>
            <a:fillRect/>
          </a:stretch>
        </p:blipFill>
        <p:spPr>
          <a:xfrm>
            <a:off x="11665223" y="27183620"/>
            <a:ext cx="10055149" cy="4474746"/>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92E6FC2E-2216-DD72-B884-75C12D95CB02}"/>
              </a:ext>
            </a:extLst>
          </p:cNvPr>
          <p:cNvPicPr>
            <a:picLocks noChangeAspect="1"/>
          </p:cNvPicPr>
          <p:nvPr/>
        </p:nvPicPr>
        <p:blipFill>
          <a:blip r:embed="rId19"/>
          <a:stretch>
            <a:fillRect/>
          </a:stretch>
        </p:blipFill>
        <p:spPr>
          <a:xfrm>
            <a:off x="548444" y="27178063"/>
            <a:ext cx="10600135" cy="4710794"/>
          </a:xfrm>
          <a:prstGeom prst="rect">
            <a:avLst/>
          </a:prstGeom>
        </p:spPr>
      </p:pic>
    </p:spTree>
    <p:extLst>
      <p:ext uri="{BB962C8B-B14F-4D97-AF65-F5344CB8AC3E}">
        <p14:creationId xmlns:p14="http://schemas.microsoft.com/office/powerpoint/2010/main" val="16225072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206</Words>
  <Application>Microsoft Office PowerPoint</Application>
  <PresentationFormat>Custom</PresentationFormat>
  <Paragraphs>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Bahnschrift SemiBold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Silver, Robert</dc:creator>
  <cp:lastModifiedBy>Kevin Buss</cp:lastModifiedBy>
  <cp:revision>1</cp:revision>
  <dcterms:created xsi:type="dcterms:W3CDTF">2024-04-07T18:06:57Z</dcterms:created>
  <dcterms:modified xsi:type="dcterms:W3CDTF">2024-05-06T03:48:35Z</dcterms:modified>
</cp:coreProperties>
</file>