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136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3156-93F9-4830-905E-11AC346EC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8EAEA-D58C-4668-A920-584B59F1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BD184-DF61-4645-8C7F-7F365435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17/08/2021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2FE30-B948-46E0-B3BA-DC52AF6F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AF4EE-629A-48EC-AAA0-C6828229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855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59D8-ABBF-47A3-9447-F331D10A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8F83E-3C61-4762-BEC0-B5C03E08B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F03EA-539B-4881-AF34-7B14ADDB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17/08/2021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20959-0A0C-436A-B758-D6FC85B0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0F2BB-3F27-43DA-BDCB-0425A1B7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663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CF9F29-9F09-4E1C-9ED9-4080815CE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B48AE-D3DF-4CA3-9BAE-87FCBEE79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0DB6C-5380-4E73-B346-A7292FB7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17/08/2021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D4734-E8F9-413D-831C-9F03305A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A5020-5273-4232-ABD9-01EACB13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258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3954-57C4-440F-B35F-9CDC6C0D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F301-7CB0-49F2-9C67-EC2F95D56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1F197-7ADD-4141-90B8-38FA34A7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17/08/2021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F6F44-87D8-437F-BB1E-AD889983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1C6B2-1060-4633-BBC6-F3CA9A1A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375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2FAE-F356-4C23-A48B-AFB8213D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F3938-9167-402D-B9E7-A523BB4DE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32288-666F-4A81-B3A0-919E7652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17/08/2021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E0351-CDFD-4E6C-B97D-D3EA5E6B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ABE23-D953-4829-9B56-5F5FB8C6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011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EDB08-C171-4445-A2B2-26E7A115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51E7-914F-46B5-941E-E3D075768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80C7B-6364-4A72-82AB-5D2303BC8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3C8E5-67F7-4CAC-B9C0-2D77B959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17/08/2021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A47A7-C4FD-4FB3-AF9F-6F182C05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02D95-EBB9-4300-B72E-220BBFCA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77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21BB-A5C9-4389-B146-8686ECDE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DF5DF-83D6-427E-8F36-5E3F408DC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C98E3-5008-4AA8-903E-DF0DD4283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ED7D7-1EEA-45BB-8DBB-D135D2066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9D0BD-FC3E-4B8F-86B2-46DD2F63A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DE6509-3DB9-41D4-84D8-C3EBB85F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17/08/2021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10D6F-8792-4A61-A409-D18E4E86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CD84A-5F97-4707-A024-7DC4722A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321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35C2-0D5C-47E7-B316-90BF4A95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5BB5A-E5A1-4E54-9046-05B66EC6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17/08/2021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EC429-94B2-4F19-AD6E-FB51EC67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08E06-78E6-47EA-9CC2-C678A947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024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824A6-4AA9-45B2-A324-C1D12291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17/08/2021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88B71-10E8-40F4-8519-C36E0309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5E482-E2F7-4931-87FA-6FF08E01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60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DB37-6CE0-4640-902C-DAE40FCC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B769D-BAF9-4952-9303-196779DD5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5FB1D-16A3-4580-BB74-50A8A21CF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17C16-D491-4579-A0A3-73F35D26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17/08/2021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3FD7D-05B6-4914-B2CB-5E05C293D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9DB3C-712A-41A7-A734-D8A8E404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72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A0CA-1DFD-4450-BE13-D205C765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2F551-B144-4AA4-8FDB-7220DC637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0337B-67E6-440B-803D-917FECA3A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27C00-135F-4828-A150-4DF8CF9A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17/08/2021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B29C0-E6C4-4D45-B8EC-04B0F73E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D599-8558-4B76-BDA4-58DD3C22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35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DC43C-16B9-455C-9340-D49A370B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C0FA4-AE47-4FCD-B9F1-B32FFF066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4CE5-66C7-4BA8-B22B-114ECB3F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86AEF-C801-4B2B-B2FD-3B00F64E2F4F}" type="datetimeFigureOut">
              <a:rPr lang="en-IE" smtClean="0"/>
              <a:t>17/08/2021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239C0-7C57-4DD3-A0D8-718864E0A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2555E-1DD8-48A8-8695-68E01440E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96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A2CC084-D6BB-449F-BA44-9F5BD9EC8C57}"/>
              </a:ext>
            </a:extLst>
          </p:cNvPr>
          <p:cNvSpPr/>
          <p:nvPr/>
        </p:nvSpPr>
        <p:spPr>
          <a:xfrm>
            <a:off x="-2423886" y="-812800"/>
            <a:ext cx="14761029" cy="8171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C7EF1-7E10-432A-93E1-64987300ED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6425" y="99725"/>
            <a:ext cx="2159635" cy="215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2136C2-F8B5-4FA3-83B8-EC99EE78A0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607" y="2509857"/>
            <a:ext cx="2159635" cy="215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2C9CEC-506A-44CC-95DF-AC6B6DB5160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10" y="4919989"/>
            <a:ext cx="2159635" cy="215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10CD0329-2413-4F36-A1A0-6DEE31121D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737" y="97185"/>
            <a:ext cx="4536668" cy="2268000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E396760A-3E3E-40CF-A229-CF0326BD37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937" y="2509856"/>
            <a:ext cx="4536668" cy="2268000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6851A3BA-82CB-4FD1-B008-FDC431141F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689" y="4919987"/>
            <a:ext cx="4536668" cy="226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427591-6AD2-4D5B-BFFD-43FFC4D54E7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2"/>
          <a:stretch/>
        </p:blipFill>
        <p:spPr>
          <a:xfrm>
            <a:off x="2473344" y="5341093"/>
            <a:ext cx="2564714" cy="15169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33F503-0AE9-4865-BEBF-2265FE60003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2"/>
          <a:stretch/>
        </p:blipFill>
        <p:spPr>
          <a:xfrm>
            <a:off x="1330687" y="2831220"/>
            <a:ext cx="2564714" cy="15169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375CAB-94A9-4104-B73C-3A210CDBC0D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2"/>
          <a:stretch/>
        </p:blipFill>
        <p:spPr>
          <a:xfrm>
            <a:off x="225787" y="430611"/>
            <a:ext cx="2564714" cy="151690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4ED885-807F-4075-9CC0-ABC5B967EF0A}"/>
              </a:ext>
            </a:extLst>
          </p:cNvPr>
          <p:cNvCxnSpPr>
            <a:cxnSpLocks/>
          </p:cNvCxnSpPr>
          <p:nvPr/>
        </p:nvCxnSpPr>
        <p:spPr>
          <a:xfrm>
            <a:off x="1762126" y="1352550"/>
            <a:ext cx="0" cy="1714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78E968-38A3-4B6B-81DF-8F0FF23A20B2}"/>
              </a:ext>
            </a:extLst>
          </p:cNvPr>
          <p:cNvCxnSpPr>
            <a:cxnSpLocks/>
          </p:cNvCxnSpPr>
          <p:nvPr/>
        </p:nvCxnSpPr>
        <p:spPr>
          <a:xfrm>
            <a:off x="2996566" y="3775710"/>
            <a:ext cx="0" cy="1714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A361FB-3BE4-4BDE-9FD9-C257E54D3C63}"/>
              </a:ext>
            </a:extLst>
          </p:cNvPr>
          <p:cNvCxnSpPr>
            <a:cxnSpLocks/>
          </p:cNvCxnSpPr>
          <p:nvPr/>
        </p:nvCxnSpPr>
        <p:spPr>
          <a:xfrm>
            <a:off x="4261486" y="6292552"/>
            <a:ext cx="0" cy="1714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57FDE7-B655-45AF-910F-50851D4D31A7}"/>
              </a:ext>
            </a:extLst>
          </p:cNvPr>
          <p:cNvSpPr txBox="1"/>
          <p:nvPr/>
        </p:nvSpPr>
        <p:spPr>
          <a:xfrm>
            <a:off x="-2268702" y="-622368"/>
            <a:ext cx="26641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Pre-collision phase</a:t>
            </a:r>
            <a:endParaRPr lang="en-I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C760C-F05C-429A-9196-4B15C709F86F}"/>
              </a:ext>
            </a:extLst>
          </p:cNvPr>
          <p:cNvSpPr txBox="1"/>
          <p:nvPr/>
        </p:nvSpPr>
        <p:spPr>
          <a:xfrm>
            <a:off x="5191846" y="-622368"/>
            <a:ext cx="26641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Collision phase</a:t>
            </a:r>
            <a:endParaRPr lang="en-I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DEE519-39EE-4B6F-9256-9C7EB9B291F9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95485" y="-437702"/>
            <a:ext cx="4796361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Gildea</dc:creator>
  <cp:lastModifiedBy>Kevin Gildea</cp:lastModifiedBy>
  <cp:revision>3</cp:revision>
  <dcterms:created xsi:type="dcterms:W3CDTF">2021-08-17T15:23:21Z</dcterms:created>
  <dcterms:modified xsi:type="dcterms:W3CDTF">2021-08-17T15:41:51Z</dcterms:modified>
</cp:coreProperties>
</file>