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416" y="4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156-93F9-4830-905E-11AC346E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EAEA-D58C-4668-A920-584B59F1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D184-DF61-4645-8C7F-7F365435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FE30-B948-46E0-B3BA-DC52AF6F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F4EE-629A-48EC-AAA0-C6828229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55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9D8-ABBF-47A3-9447-F331D10A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8F83E-3C61-4762-BEC0-B5C03E08B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03EA-539B-4881-AF34-7B14ADD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959-0A0C-436A-B758-D6FC85B0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F2BB-3F27-43DA-BDCB-0425A1B7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6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9F29-9F09-4E1C-9ED9-4080815CE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B48AE-D3DF-4CA3-9BAE-87FCBEE79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DB6C-5380-4E73-B346-A7292FB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734-E8F9-413D-831C-9F03305A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5020-5273-4232-ABD9-01EACB13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25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3954-57C4-440F-B35F-9CDC6C0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F301-7CB0-49F2-9C67-EC2F95D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F197-7ADD-4141-90B8-38FA34A7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6F44-87D8-437F-BB1E-AD88998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6B2-1060-4633-BBC6-F3CA9A1A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7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2FAE-F356-4C23-A48B-AFB8213D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3938-9167-402D-B9E7-A523BB4D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2288-666F-4A81-B3A0-919E7652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0351-CDFD-4E6C-B97D-D3EA5E6B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BE23-D953-4829-9B56-5F5FB8C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1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DB08-C171-4445-A2B2-26E7A11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51E7-914F-46B5-941E-E3D07576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0C7B-6364-4A72-82AB-5D2303BC8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C8E5-67F7-4CAC-B9C0-2D77B959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47A7-C4FD-4FB3-AF9F-6F182C05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2D95-EBB9-4300-B72E-220BBFC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77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21BB-A5C9-4389-B146-8686ECDE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F5DF-83D6-427E-8F36-5E3F408D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98E3-5008-4AA8-903E-DF0DD428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ED7D7-1EEA-45BB-8DBB-D135D2066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9D0BD-FC3E-4B8F-86B2-46DD2F63A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E6509-3DB9-41D4-84D8-C3EBB85F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10D6F-8792-4A61-A409-D18E4E8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CD84A-5F97-4707-A024-7DC4722A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35C2-0D5C-47E7-B316-90BF4A9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5BB5A-E5A1-4E54-9046-05B66EC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C429-94B2-4F19-AD6E-FB51EC6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08E06-78E6-47EA-9CC2-C678A947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24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824A6-4AA9-45B2-A324-C1D1229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88B71-10E8-40F4-8519-C36E030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E482-E2F7-4931-87FA-6FF08E01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DB37-6CE0-4640-902C-DAE40FC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769D-BAF9-4952-9303-196779DD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5FB1D-16A3-4580-BB74-50A8A21C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7C16-D491-4579-A0A3-73F35D2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FD7D-05B6-4914-B2CB-5E05C293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DB3C-712A-41A7-A734-D8A8E40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72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A0CA-1DFD-4450-BE13-D205C765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2F551-B144-4AA4-8FDB-7220DC637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0337B-67E6-440B-803D-917FECA3A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7C00-135F-4828-A150-4DF8CF9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B29C0-E6C4-4D45-B8EC-04B0F73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D599-8558-4B76-BDA4-58DD3C2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DC43C-16B9-455C-9340-D49A370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0FA4-AE47-4FCD-B9F1-B32FFF06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4CE5-66C7-4BA8-B22B-114ECB3F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6AEF-C801-4B2B-B2FD-3B00F64E2F4F}" type="datetimeFigureOut">
              <a:rPr lang="en-IE" smtClean="0"/>
              <a:t>03/12/2021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239C0-7C57-4DD3-A0D8-718864E0A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555E-1DD8-48A8-8695-68E01440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19E39-4F5E-4D01-9AC9-F0B2AF2F2EC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9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2CC084-D6BB-449F-BA44-9F5BD9EC8C57}"/>
              </a:ext>
            </a:extLst>
          </p:cNvPr>
          <p:cNvSpPr/>
          <p:nvPr/>
        </p:nvSpPr>
        <p:spPr>
          <a:xfrm>
            <a:off x="-2423886" y="-812800"/>
            <a:ext cx="14761029" cy="817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C7EF1-7E10-432A-93E1-64987300ED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6425" y="99725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136C2-F8B5-4FA3-83B8-EC99EE78A0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07" y="2509857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C9CEC-506A-44CC-95DF-AC6B6DB516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0" y="4919989"/>
            <a:ext cx="215963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0CD0329-2413-4F36-A1A0-6DEE31121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37" y="97185"/>
            <a:ext cx="4536668" cy="2268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E396760A-3E3E-40CF-A229-CF0326BD3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7" y="2509856"/>
            <a:ext cx="4536668" cy="2268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51A3BA-82CB-4FD1-B008-FDC431141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89" y="4919987"/>
            <a:ext cx="4536668" cy="22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27591-6AD2-4D5B-BFFD-43FFC4D54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473344" y="5341093"/>
            <a:ext cx="2564714" cy="1516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3F503-0AE9-4865-BEBF-2265FE6000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1330687" y="2831220"/>
            <a:ext cx="2564714" cy="1516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375CAB-94A9-4104-B73C-3A210CDBC0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/>
        </p:blipFill>
        <p:spPr>
          <a:xfrm>
            <a:off x="225787" y="430611"/>
            <a:ext cx="2564714" cy="151690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4ED885-807F-4075-9CC0-ABC5B967EF0A}"/>
              </a:ext>
            </a:extLst>
          </p:cNvPr>
          <p:cNvCxnSpPr>
            <a:cxnSpLocks/>
          </p:cNvCxnSpPr>
          <p:nvPr/>
        </p:nvCxnSpPr>
        <p:spPr>
          <a:xfrm>
            <a:off x="1762126" y="135255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8E968-38A3-4B6B-81DF-8F0FF23A20B2}"/>
              </a:ext>
            </a:extLst>
          </p:cNvPr>
          <p:cNvCxnSpPr>
            <a:cxnSpLocks/>
          </p:cNvCxnSpPr>
          <p:nvPr/>
        </p:nvCxnSpPr>
        <p:spPr>
          <a:xfrm>
            <a:off x="2996566" y="3775710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361FB-3BE4-4BDE-9FD9-C257E54D3C63}"/>
              </a:ext>
            </a:extLst>
          </p:cNvPr>
          <p:cNvCxnSpPr>
            <a:cxnSpLocks/>
          </p:cNvCxnSpPr>
          <p:nvPr/>
        </p:nvCxnSpPr>
        <p:spPr>
          <a:xfrm>
            <a:off x="4261486" y="6292552"/>
            <a:ext cx="0" cy="171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57FDE7-B655-45AF-910F-50851D4D31A7}"/>
              </a:ext>
            </a:extLst>
          </p:cNvPr>
          <p:cNvSpPr txBox="1"/>
          <p:nvPr/>
        </p:nvSpPr>
        <p:spPr>
          <a:xfrm>
            <a:off x="-2268702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Pre-collision phase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C760C-F05C-429A-9196-4B15C709F86F}"/>
              </a:ext>
            </a:extLst>
          </p:cNvPr>
          <p:cNvSpPr txBox="1"/>
          <p:nvPr/>
        </p:nvSpPr>
        <p:spPr>
          <a:xfrm>
            <a:off x="5191846" y="-622368"/>
            <a:ext cx="2664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Collision phase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EE519-39EE-4B6F-9256-9C7EB9B291F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95485" y="-437702"/>
            <a:ext cx="479636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9DB4A7F8-1678-41B1-A71F-3495773F29B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20581" r="18274" b="9641"/>
          <a:stretch/>
        </p:blipFill>
        <p:spPr>
          <a:xfrm>
            <a:off x="10164185" y="169521"/>
            <a:ext cx="2687145" cy="2268000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4C1A5F87-F9FD-45C3-BFF6-4D6C3BF8522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6" t="20888" r="18211" b="9751"/>
          <a:stretch/>
        </p:blipFill>
        <p:spPr>
          <a:xfrm>
            <a:off x="11225644" y="2548483"/>
            <a:ext cx="2737186" cy="22680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0E41B26F-855B-4F4C-9D17-B8EA8EF35C8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20920" r="18041" b="9527"/>
          <a:stretch/>
        </p:blipFill>
        <p:spPr>
          <a:xfrm>
            <a:off x="12269471" y="4965546"/>
            <a:ext cx="2712093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Gildea</dc:creator>
  <cp:lastModifiedBy>Kevin Gildea</cp:lastModifiedBy>
  <cp:revision>4</cp:revision>
  <dcterms:created xsi:type="dcterms:W3CDTF">2021-08-17T15:23:21Z</dcterms:created>
  <dcterms:modified xsi:type="dcterms:W3CDTF">2021-12-03T11:59:39Z</dcterms:modified>
</cp:coreProperties>
</file>