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97" r:id="rId2"/>
    <p:sldId id="701" r:id="rId3"/>
    <p:sldId id="698" r:id="rId4"/>
    <p:sldId id="699" r:id="rId5"/>
    <p:sldId id="7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-354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BA01-0E81-44ED-8DC4-AFA1776B9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C08D-48D7-4C61-8B3D-E6B05EFD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696A-621A-4C35-9EDB-EA18A6F4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DE53-F6CC-4ED4-B821-6EB44F75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3E7C-C6E8-4853-A7A2-5F32B12B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16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CAE-42FE-4EB8-9A63-3D9D6E23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3273-C30B-468F-A35F-3871C9E9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FD1C-FE0C-4A17-8CBD-4BC54844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2D92-3822-4123-8F0A-24EE83B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EBD2-0654-46A8-95C5-8D035E2E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56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90D5D-7B72-4D83-A036-2484740D8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238F8-7355-4565-9D24-3C35A1CD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AA77D-7D44-4447-944B-20CD964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DC29-5653-4D22-AE63-D769DB1C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E3CA-F6E9-4C23-AA54-628DF27F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26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69D4-9814-4525-B132-FE36A798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F8A-838C-4E59-8536-5803AC8F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2EC0-589F-4E86-816B-50F0ADF8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9BC6-AC5E-4B51-B408-9644C1C3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861A-38A1-47F7-90B5-4DA19E35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70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5D0-3018-4B97-BE8A-8EE17134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45F8C-3AA3-44B3-B3D2-8620299D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E143-E7A7-4BF1-98CB-657B161E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FE67-71FD-4658-8DBE-0D913D73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64FE-D709-4284-8E8F-ABE44FEB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080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BEE0-D949-4980-BD4D-A2D65887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C4BD7-310E-40E0-B1FD-FB9F74BDE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2489-77A4-407F-94C9-92DD951C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1403-947F-4BFF-B554-AD3F5347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C39E-5DBD-4283-B92F-166EAC5A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B33F5-433D-4148-AAFF-FA644B01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68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90AB-FA12-4590-B550-19031853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DB86B-54CB-42D4-AA27-BBA891AF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2FB9-A3FF-46EC-8542-9A91330CD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5C5AB-1DC1-4F87-8912-BAD68D2B4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C0925-4EC3-49DC-BFEE-95298758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CF8F-4DE8-46BF-B770-B78840D4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32567-A16C-45B4-8C16-5D3FB4EF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1DE87-31BD-4185-AD1B-561C1E2E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8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FE77-613D-4E0B-A1F2-0694EF7B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622E5-BD77-4B08-B2CD-1275234A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A922C-FC88-4020-9617-31448ED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F0761-844A-4FE0-9338-B4CF563C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22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46CD0-4A91-4E62-A34E-155BE9AF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DB35C-95E8-49AD-B036-554AFFB8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113F5-0FBB-41C9-9589-284D5DE7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995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A764-85B3-4711-B457-71CB0446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2DED-7F4D-4975-8D9A-DCD6E067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FFA4D-4245-4872-A3E9-DFACC968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A7598-B59D-429D-9B38-E96AA452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38D7-2645-41CE-BF1E-015DCB9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4DAC8-3B4B-4363-A088-5CCEDE2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98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A813-BC72-45DE-A801-86F4604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FAF0F-F761-4C29-B0E6-C8E6ED8BF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8B35-889E-45CF-9F12-A6A866753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D702-33CF-4F92-9125-1114601A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2A345-5E46-4736-9787-1E829B9C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B75F-547C-4D8F-95F0-F8E38DB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70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38279-1397-48B4-920D-9E353FD1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0FE39-C8CE-4ED2-B93F-FB590CF2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1B82-CBF1-4C7C-BE74-565C998FC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A6A9-2CCE-4BD5-BCF1-1E47B35D4B7C}" type="datetimeFigureOut">
              <a:rPr lang="en-IE" smtClean="0"/>
              <a:t>22/03/2021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09DE-9D01-4184-90AC-7F7E06B65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1E7A8-4D6C-4E62-9297-0A14D0627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2DEA-0DF3-4F4F-9F5F-1118A1E7FCF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9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7A0A10E-2549-4419-8BA7-0E6C0FB13435}"/>
              </a:ext>
            </a:extLst>
          </p:cNvPr>
          <p:cNvGrpSpPr/>
          <p:nvPr/>
        </p:nvGrpSpPr>
        <p:grpSpPr>
          <a:xfrm>
            <a:off x="928914" y="420914"/>
            <a:ext cx="9646870" cy="4397829"/>
            <a:chOff x="928914" y="420914"/>
            <a:chExt cx="9646870" cy="4397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3BA8ED-86C3-4D9C-B80E-D20F8B43D358}"/>
                </a:ext>
              </a:extLst>
            </p:cNvPr>
            <p:cNvGrpSpPr/>
            <p:nvPr/>
          </p:nvGrpSpPr>
          <p:grpSpPr>
            <a:xfrm>
              <a:off x="928914" y="420914"/>
              <a:ext cx="9646870" cy="4397829"/>
              <a:chOff x="928914" y="420914"/>
              <a:chExt cx="9646870" cy="439782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608E10B-B49B-4481-8F92-A51A1D689CDF}"/>
                  </a:ext>
                </a:extLst>
              </p:cNvPr>
              <p:cNvGrpSpPr/>
              <p:nvPr/>
            </p:nvGrpSpPr>
            <p:grpSpPr>
              <a:xfrm>
                <a:off x="1140204" y="2065567"/>
                <a:ext cx="2247059" cy="2325698"/>
                <a:chOff x="1140204" y="2065567"/>
                <a:chExt cx="2247059" cy="232569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8B9D98E-4E10-4ED8-8444-925A2D84A6A6}"/>
                    </a:ext>
                  </a:extLst>
                </p:cNvPr>
                <p:cNvGrpSpPr/>
                <p:nvPr/>
              </p:nvGrpSpPr>
              <p:grpSpPr>
                <a:xfrm>
                  <a:off x="1208535" y="2065567"/>
                  <a:ext cx="2178728" cy="2325698"/>
                  <a:chOff x="937085" y="2891158"/>
                  <a:chExt cx="3308286" cy="3276187"/>
                </a:xfrm>
              </p:grpSpPr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F516CB01-2155-40D5-88AF-4763FACE45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6128" y="2963322"/>
                    <a:ext cx="28747" cy="2537285"/>
                  </a:xfrm>
                  <a:prstGeom prst="straightConnector1">
                    <a:avLst/>
                  </a:prstGeom>
                  <a:ln>
                    <a:solidFill>
                      <a:schemeClr val="accent1"/>
                    </a:solidFill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C90B97E3-82BF-4AEA-95CA-233BFC4FFA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2810393" y="4229603"/>
                    <a:ext cx="28747" cy="2537285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9663B6D1-8DED-467A-9F27-A3EE7AFD23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6123" y="4505233"/>
                    <a:ext cx="1123934" cy="978641"/>
                  </a:xfrm>
                  <a:prstGeom prst="straightConnector1">
                    <a:avLst/>
                  </a:prstGeom>
                  <a:ln>
                    <a:solidFill>
                      <a:srgbClr val="00B050"/>
                    </a:solidFill>
                    <a:tailEnd type="arrow"/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727A66A9-EA8B-48A9-B6BA-0473FFE6CA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7085" y="2891158"/>
                        <a:ext cx="4002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en-IE" sz="2800" dirty="0"/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4B0123CD-A567-4FD0-ACA4-9333FD28DC7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7085" y="2891158"/>
                        <a:ext cx="400257" cy="52322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r="-13953" b="-327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CD55A7A0-77A9-4272-8063-BB1022600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45114" y="5644125"/>
                        <a:ext cx="4002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en-IE" sz="2800" dirty="0"/>
                      </a:p>
                    </p:txBody>
                  </p:sp>
                </mc:Choice>
                <mc:Fallback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CD55A7A0-77A9-4272-8063-BB1022600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45114" y="5644125"/>
                        <a:ext cx="400257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20455" b="-327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A169127-0717-4747-8384-00AA386AF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73667" y="3838561"/>
                        <a:ext cx="4002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en-IE" sz="2800" dirty="0"/>
                      </a:p>
                    </p:txBody>
                  </p:sp>
                </mc:Choice>
                <mc:Fallback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A169127-0717-4747-8384-00AA386AF5F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73667" y="3838561"/>
                        <a:ext cx="400257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6279" b="-327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3153767-D8DF-4A9E-AC03-5040AF6CDA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204" y="3716078"/>
                      <a:ext cx="400257" cy="420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a14:m>
                      <a:r>
                        <a:rPr lang="en-IE" sz="2000" dirty="0"/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3153767-D8DF-4A9E-AC03-5040AF6CDA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204" y="3716078"/>
                      <a:ext cx="400257" cy="42082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2531A00-10C9-4271-8E4A-657C43115310}"/>
                  </a:ext>
                </a:extLst>
              </p:cNvPr>
              <p:cNvSpPr/>
              <p:nvPr/>
            </p:nvSpPr>
            <p:spPr>
              <a:xfrm>
                <a:off x="928914" y="420914"/>
                <a:ext cx="9646870" cy="43978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395B3B-E0CA-4A45-88CE-DF436A12DE96}"/>
                    </a:ext>
                  </a:extLst>
                </p:cNvPr>
                <p:cNvSpPr txBox="1"/>
                <p:nvPr/>
              </p:nvSpPr>
              <p:spPr>
                <a:xfrm>
                  <a:off x="3777545" y="923455"/>
                  <a:ext cx="6098344" cy="23884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sz="1800" b="0" i="1" dirty="0">
                    <a:latin typeface="Cambria Math" panose="02040503050406030204" pitchFamily="18" charset="0"/>
                  </a:endParaRPr>
                </a:p>
                <a:p>
                  <a:pPr/>
                  <a:endParaRPr lang="en-GB" sz="1800" b="0" i="1" dirty="0"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GB" dirty="0">
                      <a:latin typeface="Arial" panose="020B0604020202020204" pitchFamily="34" charset="0"/>
                    </a:rPr>
                    <a:t>or,</a:t>
                  </a:r>
                </a:p>
                <a:p>
                  <a:pPr/>
                  <a:endParaRPr lang="en-GB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 xmlns:m="http://schemas.openxmlformats.org/officeDocument/2006/math">
                      <m:sSup>
                        <m:sSupPr>
                          <m:ctrlPr>
                            <a:rPr lang="en-I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E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E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IE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IE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I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IE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4395B3B-E0CA-4A45-88CE-DF436A12D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545" y="923455"/>
                  <a:ext cx="6098344" cy="2388474"/>
                </a:xfrm>
                <a:prstGeom prst="rect">
                  <a:avLst/>
                </a:prstGeom>
                <a:blipFill>
                  <a:blip r:embed="rId6"/>
                  <a:stretch>
                    <a:fillRect l="-900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375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E3BA8ED-86C3-4D9C-B80E-D20F8B43D358}"/>
              </a:ext>
            </a:extLst>
          </p:cNvPr>
          <p:cNvGrpSpPr/>
          <p:nvPr/>
        </p:nvGrpSpPr>
        <p:grpSpPr>
          <a:xfrm>
            <a:off x="928914" y="420914"/>
            <a:ext cx="9646870" cy="4397829"/>
            <a:chOff x="928914" y="420914"/>
            <a:chExt cx="9646870" cy="439782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08E10B-B49B-4481-8F92-A51A1D689CDF}"/>
                </a:ext>
              </a:extLst>
            </p:cNvPr>
            <p:cNvGrpSpPr/>
            <p:nvPr/>
          </p:nvGrpSpPr>
          <p:grpSpPr>
            <a:xfrm>
              <a:off x="1140204" y="652498"/>
              <a:ext cx="9028889" cy="3738767"/>
              <a:chOff x="1140204" y="652498"/>
              <a:chExt cx="9028889" cy="373876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8B9D98E-4E10-4ED8-8444-925A2D84A6A6}"/>
                  </a:ext>
                </a:extLst>
              </p:cNvPr>
              <p:cNvGrpSpPr/>
              <p:nvPr/>
            </p:nvGrpSpPr>
            <p:grpSpPr>
              <a:xfrm>
                <a:off x="1208535" y="2065567"/>
                <a:ext cx="2178728" cy="2325698"/>
                <a:chOff x="937085" y="2891158"/>
                <a:chExt cx="3308286" cy="3276187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516CB01-2155-40D5-88AF-4763FACE4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6128" y="2963322"/>
                  <a:ext cx="28747" cy="2537285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C90B97E3-82BF-4AEA-95CA-233BFC4FF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810393" y="4229603"/>
                  <a:ext cx="28747" cy="253728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663B6D1-8DED-467A-9F27-A3EE7AFD2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6123" y="4505233"/>
                  <a:ext cx="1123934" cy="978641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27A66A9-EA8B-48A9-B6BA-0473FFE6CA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085" y="2891158"/>
                      <a:ext cx="40025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IE" sz="2800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27A66A9-EA8B-48A9-B6BA-0473FFE6CA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085" y="2891158"/>
                      <a:ext cx="400257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3953"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CD55A7A0-77A9-4272-8063-BB10226009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5114" y="5644125"/>
                      <a:ext cx="40025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IE" sz="2800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CD55A7A0-77A9-4272-8063-BB10226009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5114" y="5644125"/>
                      <a:ext cx="400257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0455"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A169127-0717-4747-8384-00AA386AF5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667" y="3838561"/>
                      <a:ext cx="40025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IE" sz="28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AA169127-0717-4747-8384-00AA386AF5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667" y="3838561"/>
                      <a:ext cx="400257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6279"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C125DA9-C9CC-4729-A8C1-80B86205695A}"/>
                  </a:ext>
                </a:extLst>
              </p:cNvPr>
              <p:cNvGrpSpPr/>
              <p:nvPr/>
            </p:nvGrpSpPr>
            <p:grpSpPr>
              <a:xfrm rot="20264057">
                <a:off x="2486596" y="652498"/>
                <a:ext cx="1205347" cy="1382542"/>
                <a:chOff x="3557153" y="1252556"/>
                <a:chExt cx="3304856" cy="3587733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D527037-62C5-4537-9CDF-F1656A9B4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24728" y="1252556"/>
                  <a:ext cx="28747" cy="2537285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87A9522-B844-4B8A-9735-58BC23252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78993" y="2518837"/>
                  <a:ext cx="28747" cy="253728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4A0D1ADC-251B-4D95-83EA-5AE4F9E7DF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7153" y="3773106"/>
                  <a:ext cx="767570" cy="106718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C516278-C653-4815-AE98-6318B82B893F}"/>
                  </a:ext>
                </a:extLst>
              </p:cNvPr>
              <p:cNvGrpSpPr/>
              <p:nvPr/>
            </p:nvGrpSpPr>
            <p:grpSpPr>
              <a:xfrm rot="1386508">
                <a:off x="3787660" y="2046838"/>
                <a:ext cx="1205347" cy="1382542"/>
                <a:chOff x="3557153" y="1252556"/>
                <a:chExt cx="3304856" cy="3587733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6E37C0A-67F2-4BC0-8D3C-6DFC98D63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24728" y="1252556"/>
                  <a:ext cx="28747" cy="2537285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prstDash val="dash"/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D5E3F3B-C8EC-4B8B-ACEB-2A517DDBC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78993" y="2518837"/>
                  <a:ext cx="28747" cy="2537285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prstDash val="dash"/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A275C893-C587-4EB9-83EB-CB002C9D2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57153" y="3773106"/>
                  <a:ext cx="767570" cy="1067183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prstDash val="dash"/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31CE9DB-F803-4730-BBA2-518E59755F4C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653" y="2450842"/>
                    <a:ext cx="320947" cy="4352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IE" sz="20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31CE9DB-F803-4730-BBA2-518E59755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3653" y="2450842"/>
                    <a:ext cx="320947" cy="435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1AE174E-3AD0-448D-BA78-E9A36F38517A}"/>
                      </a:ext>
                    </a:extLst>
                  </p:cNvPr>
                  <p:cNvSpPr txBox="1"/>
                  <p:nvPr/>
                </p:nvSpPr>
                <p:spPr>
                  <a:xfrm>
                    <a:off x="2239088" y="1365900"/>
                    <a:ext cx="400257" cy="4201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IE" sz="20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1AE174E-3AD0-448D-BA78-E9A36F3851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088" y="1365900"/>
                    <a:ext cx="400257" cy="4201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3153767-D8DF-4A9E-AC03-5040AF6CDAD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204" y="3716078"/>
                    <a:ext cx="400257" cy="4208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ba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IE" sz="20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3153767-D8DF-4A9E-AC03-5040AF6CD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204" y="3716078"/>
                    <a:ext cx="400257" cy="4208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15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F080785-9C36-4B84-88D0-E020D4E70647}"/>
                      </a:ext>
                    </a:extLst>
                  </p:cNvPr>
                  <p:cNvSpPr txBox="1"/>
                  <p:nvPr/>
                </p:nvSpPr>
                <p:spPr>
                  <a:xfrm>
                    <a:off x="5398453" y="956686"/>
                    <a:ext cx="4770640" cy="32592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sz="1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r>
                      <a:rPr lang="en-US" dirty="0"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similarly,</a:t>
                    </a:r>
                    <a:endParaRPr lang="en-US" sz="1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20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endParaRPr lang="en-US" dirty="0"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r>
                      <a:rPr lang="en-US" dirty="0"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giving,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E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𝒆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endParaRPr lang="en-US" sz="1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E" sz="16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E" sz="16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13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23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31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32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33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E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IE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11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12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13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21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22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23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31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32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IE" sz="1600" i="1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33</m:t>
                                            </m:r>
                                          </m:sub>
                                          <m:sup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E" sz="16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E" sz="1600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IE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Arial" panose="020B0604020202020204" pitchFamily="34" charset="0"/>
                                              </a:rPr>
                                              <m:t>𝒆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GB" sz="16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F080785-9C36-4B84-88D0-E020D4E70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8453" y="956686"/>
                    <a:ext cx="4770640" cy="3259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1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2531A00-10C9-4271-8E4A-657C43115310}"/>
                </a:ext>
              </a:extLst>
            </p:cNvPr>
            <p:cNvSpPr/>
            <p:nvPr/>
          </p:nvSpPr>
          <p:spPr>
            <a:xfrm>
              <a:off x="928914" y="420914"/>
              <a:ext cx="9646870" cy="4397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7643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B9D98E-4E10-4ED8-8444-925A2D84A6A6}"/>
              </a:ext>
            </a:extLst>
          </p:cNvPr>
          <p:cNvGrpSpPr/>
          <p:nvPr/>
        </p:nvGrpSpPr>
        <p:grpSpPr>
          <a:xfrm>
            <a:off x="1208535" y="2065567"/>
            <a:ext cx="2178728" cy="2325698"/>
            <a:chOff x="937085" y="2891158"/>
            <a:chExt cx="3308286" cy="327618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16CB01-2155-40D5-88AF-4763FACE4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128" y="2963322"/>
              <a:ext cx="28747" cy="253728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0B97E3-82BF-4AEA-95CA-233BFC4FFA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10393" y="4229603"/>
              <a:ext cx="28747" cy="25372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3B6D1-8DED-467A-9F27-A3EE7AFD2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123" y="4505233"/>
              <a:ext cx="1123934" cy="97864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7A66A9-EA8B-48A9-B6BA-0473FFE6CA6D}"/>
                    </a:ext>
                  </a:extLst>
                </p:cNvPr>
                <p:cNvSpPr txBox="1"/>
                <p:nvPr/>
              </p:nvSpPr>
              <p:spPr>
                <a:xfrm>
                  <a:off x="937085" y="2891158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7A66A9-EA8B-48A9-B6BA-0473FFE6C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5" y="2891158"/>
                  <a:ext cx="400257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13953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55A7A0-77A9-4272-8063-BB1022600976}"/>
                    </a:ext>
                  </a:extLst>
                </p:cNvPr>
                <p:cNvSpPr txBox="1"/>
                <p:nvPr/>
              </p:nvSpPr>
              <p:spPr>
                <a:xfrm>
                  <a:off x="3845114" y="5644125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55A7A0-77A9-4272-8063-BB1022600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14" y="5644125"/>
                  <a:ext cx="400257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0455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169127-0717-4747-8384-00AA386AF5F2}"/>
                    </a:ext>
                  </a:extLst>
                </p:cNvPr>
                <p:cNvSpPr txBox="1"/>
                <p:nvPr/>
              </p:nvSpPr>
              <p:spPr>
                <a:xfrm>
                  <a:off x="2173667" y="3838561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169127-0717-4747-8384-00AA386AF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667" y="3838561"/>
                  <a:ext cx="40025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6279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25DA9-C9CC-4729-A8C1-80B86205695A}"/>
              </a:ext>
            </a:extLst>
          </p:cNvPr>
          <p:cNvGrpSpPr/>
          <p:nvPr/>
        </p:nvGrpSpPr>
        <p:grpSpPr>
          <a:xfrm rot="20264057">
            <a:off x="3124887" y="1300092"/>
            <a:ext cx="1205347" cy="1382542"/>
            <a:chOff x="3557153" y="1252556"/>
            <a:chExt cx="3304856" cy="358773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527037-62C5-4537-9CDF-F1656A9B4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728" y="1252556"/>
              <a:ext cx="28747" cy="253728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7A9522-B844-4B8A-9735-58BC232521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78993" y="2518837"/>
              <a:ext cx="28747" cy="253728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A0D1ADC-251B-4D95-83EA-5AE4F9E7D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153" y="3773106"/>
              <a:ext cx="767570" cy="1067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516278-C653-4815-AE98-6318B82B893F}"/>
              </a:ext>
            </a:extLst>
          </p:cNvPr>
          <p:cNvGrpSpPr/>
          <p:nvPr/>
        </p:nvGrpSpPr>
        <p:grpSpPr>
          <a:xfrm rot="1386508">
            <a:off x="3346615" y="1545922"/>
            <a:ext cx="1205347" cy="1382542"/>
            <a:chOff x="3557153" y="1252556"/>
            <a:chExt cx="3304856" cy="358773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6E37C0A-67F2-4BC0-8D3C-6DFC98D63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728" y="1252556"/>
              <a:ext cx="28747" cy="2537285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5E3F3B-C8EC-4B8B-ACEB-2A517DDBC0B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78993" y="2518837"/>
              <a:ext cx="28747" cy="2537285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275C893-C587-4EB9-83EB-CB002C9D2C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7153" y="3773106"/>
              <a:ext cx="767570" cy="106718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CE9DB-F803-4730-BBA2-518E59755F4C}"/>
                  </a:ext>
                </a:extLst>
              </p:cNvPr>
              <p:cNvSpPr txBox="1"/>
              <p:nvPr/>
            </p:nvSpPr>
            <p:spPr>
              <a:xfrm>
                <a:off x="4142429" y="2200398"/>
                <a:ext cx="320947" cy="435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  <m: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CE9DB-F803-4730-BBA2-518E5975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29" y="2200398"/>
                <a:ext cx="320947" cy="435268"/>
              </a:xfrm>
              <a:prstGeom prst="rect">
                <a:avLst/>
              </a:prstGeom>
              <a:blipFill>
                <a:blip r:embed="rId5"/>
                <a:stretch>
                  <a:fillRect r="-2692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AE174E-3AD0-448D-BA78-E9A36F38517A}"/>
                  </a:ext>
                </a:extLst>
              </p:cNvPr>
              <p:cNvSpPr txBox="1"/>
              <p:nvPr/>
            </p:nvSpPr>
            <p:spPr>
              <a:xfrm>
                <a:off x="2761247" y="1314723"/>
                <a:ext cx="400257" cy="420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ba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E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AE174E-3AD0-448D-BA78-E9A36F38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47" y="1314723"/>
                <a:ext cx="400257" cy="4201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153767-D8DF-4A9E-AC03-5040AF6CDAD5}"/>
                  </a:ext>
                </a:extLst>
              </p:cNvPr>
              <p:cNvSpPr txBox="1"/>
              <p:nvPr/>
            </p:nvSpPr>
            <p:spPr>
              <a:xfrm>
                <a:off x="1140204" y="3716078"/>
                <a:ext cx="400257" cy="420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E" sz="2000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153767-D8DF-4A9E-AC03-5040AF6C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04" y="3716078"/>
                <a:ext cx="400257" cy="420821"/>
              </a:xfrm>
              <a:prstGeom prst="rect">
                <a:avLst/>
              </a:prstGeom>
              <a:blipFill>
                <a:blip r:embed="rId7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B0C845-B23F-41CC-A486-BDDF6A071DA0}"/>
              </a:ext>
            </a:extLst>
          </p:cNvPr>
          <p:cNvCxnSpPr>
            <a:cxnSpLocks/>
          </p:cNvCxnSpPr>
          <p:nvPr/>
        </p:nvCxnSpPr>
        <p:spPr>
          <a:xfrm flipH="1" flipV="1">
            <a:off x="2788006" y="2135309"/>
            <a:ext cx="746997" cy="237485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8E9E38-E65B-48A9-986A-A35B8302F1C8}"/>
                  </a:ext>
                </a:extLst>
              </p:cNvPr>
              <p:cNvSpPr txBox="1"/>
              <p:nvPr/>
            </p:nvSpPr>
            <p:spPr>
              <a:xfrm>
                <a:off x="2478350" y="2198380"/>
                <a:ext cx="4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I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8E9E38-E65B-48A9-986A-A35B8302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50" y="2198380"/>
                <a:ext cx="414896" cy="369332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0903C3A9-F08B-45E3-ADC7-ED9248CEE22B}"/>
              </a:ext>
            </a:extLst>
          </p:cNvPr>
          <p:cNvSpPr/>
          <p:nvPr/>
        </p:nvSpPr>
        <p:spPr>
          <a:xfrm rot="19210497">
            <a:off x="3014512" y="2145631"/>
            <a:ext cx="180000" cy="180000"/>
          </a:xfrm>
          <a:prstGeom prst="arc">
            <a:avLst>
              <a:gd name="adj1" fmla="val 16200000"/>
              <a:gd name="adj2" fmla="val 12344387"/>
            </a:avLst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A1ED43-FE0D-43E0-B559-B06F83EE4FAD}"/>
              </a:ext>
            </a:extLst>
          </p:cNvPr>
          <p:cNvSpPr/>
          <p:nvPr/>
        </p:nvSpPr>
        <p:spPr>
          <a:xfrm>
            <a:off x="928914" y="420914"/>
            <a:ext cx="9646870" cy="4397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4E3E5C-9C86-4311-82C2-795D98BBE200}"/>
                  </a:ext>
                </a:extLst>
              </p:cNvPr>
              <p:cNvSpPr txBox="1"/>
              <p:nvPr/>
            </p:nvSpPr>
            <p:spPr>
              <a:xfrm>
                <a:off x="5356257" y="609641"/>
                <a:ext cx="5049073" cy="4256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E" sz="16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16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13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23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33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IE" sz="16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16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E" sz="1600" i="1"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IE" sz="1600" b="1" i="1"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Arial" panose="020B0604020202020204" pitchFamily="34" charset="0"/>
                                          </a:rPr>
                                          <m:t>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600" b="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  <a:p>
                <a:pPr/>
                <a:endParaRPr lang="en-IE" dirty="0"/>
              </a:p>
              <a:p>
                <a:pPr/>
                <a:r>
                  <a:rPr lang="en-IE" dirty="0"/>
                  <a:t>where,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E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p>
                              </m:sSup>
                            </m:e>
                          </m:d>
                          <m:r>
                            <a:rPr lang="en-IE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en-I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IE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E" b="1" dirty="0"/>
              </a:p>
              <a:p>
                <a:pPr/>
                <a:endParaRPr lang="en-IE" dirty="0"/>
              </a:p>
              <a:p>
                <a:pPr/>
                <a:r>
                  <a:rPr lang="en-IE" dirty="0"/>
                  <a:t>The Screw angle, and axis can be found using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𝑡𝑟</m:t>
                              </m:r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𝑎𝑐𝑒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E" sz="1800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E" sz="1800" i="1">
                                          <a:effectLst/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21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E" dirty="0"/>
              </a:p>
              <a:p>
                <a:pPr/>
                <a:endParaRPr lang="en-I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E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𝑘𝑗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IE" dirty="0"/>
              </a:p>
              <a:p>
                <a:pPr/>
                <a:endParaRPr lang="en-IE" dirty="0"/>
              </a:p>
              <a:p>
                <a:pPr/>
                <a:r>
                  <a:rPr lang="en-IE" dirty="0"/>
                  <a:t>where 𝑖, 𝑗, 𝑘 = 1, 2, 3 𝑐𝑦𝑐𝑙𝑖𝑐𝑎𝑙𝑙𝑦 (Einstein notation)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74E3E5C-9C86-4311-82C2-795D98BBE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57" y="609641"/>
                <a:ext cx="5049073" cy="4256935"/>
              </a:xfrm>
              <a:prstGeom prst="rect">
                <a:avLst/>
              </a:prstGeom>
              <a:blipFill>
                <a:blip r:embed="rId9"/>
                <a:stretch>
                  <a:fillRect l="-1087" b="-100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B9D98E-4E10-4ED8-8444-925A2D84A6A6}"/>
              </a:ext>
            </a:extLst>
          </p:cNvPr>
          <p:cNvGrpSpPr/>
          <p:nvPr/>
        </p:nvGrpSpPr>
        <p:grpSpPr>
          <a:xfrm>
            <a:off x="1208535" y="2065567"/>
            <a:ext cx="2178728" cy="2325698"/>
            <a:chOff x="937085" y="2891158"/>
            <a:chExt cx="3308286" cy="327618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16CB01-2155-40D5-88AF-4763FACE4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128" y="2963322"/>
              <a:ext cx="28747" cy="253728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0B97E3-82BF-4AEA-95CA-233BFC4FFA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10393" y="4229603"/>
              <a:ext cx="28747" cy="253728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3B6D1-8DED-467A-9F27-A3EE7AFD2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123" y="4505233"/>
              <a:ext cx="1123934" cy="978641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7A66A9-EA8B-48A9-B6BA-0473FFE6CA6D}"/>
                    </a:ext>
                  </a:extLst>
                </p:cNvPr>
                <p:cNvSpPr txBox="1"/>
                <p:nvPr/>
              </p:nvSpPr>
              <p:spPr>
                <a:xfrm>
                  <a:off x="937085" y="2891158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7A66A9-EA8B-48A9-B6BA-0473FFE6C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5" y="2891158"/>
                  <a:ext cx="400257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13953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55A7A0-77A9-4272-8063-BB1022600976}"/>
                    </a:ext>
                  </a:extLst>
                </p:cNvPr>
                <p:cNvSpPr txBox="1"/>
                <p:nvPr/>
              </p:nvSpPr>
              <p:spPr>
                <a:xfrm>
                  <a:off x="3845114" y="5644125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D55A7A0-77A9-4272-8063-BB1022600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114" y="5644125"/>
                  <a:ext cx="400257" cy="523220"/>
                </a:xfrm>
                <a:prstGeom prst="rect">
                  <a:avLst/>
                </a:prstGeom>
                <a:blipFill>
                  <a:blip r:embed="rId3"/>
                  <a:stretch>
                    <a:fillRect r="-20455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169127-0717-4747-8384-00AA386AF5F2}"/>
                    </a:ext>
                  </a:extLst>
                </p:cNvPr>
                <p:cNvSpPr txBox="1"/>
                <p:nvPr/>
              </p:nvSpPr>
              <p:spPr>
                <a:xfrm>
                  <a:off x="2173667" y="3838561"/>
                  <a:ext cx="40025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E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169127-0717-4747-8384-00AA386AF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667" y="3838561"/>
                  <a:ext cx="40025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6279" b="-3279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153767-D8DF-4A9E-AC03-5040AF6CDAD5}"/>
                  </a:ext>
                </a:extLst>
              </p:cNvPr>
              <p:cNvSpPr txBox="1"/>
              <p:nvPr/>
            </p:nvSpPr>
            <p:spPr>
              <a:xfrm>
                <a:off x="1140204" y="3716078"/>
                <a:ext cx="400257" cy="420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ba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E" sz="2000" dirty="0"/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153767-D8DF-4A9E-AC03-5040AF6C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04" y="3716078"/>
                <a:ext cx="400257" cy="420821"/>
              </a:xfrm>
              <a:prstGeom prst="rect">
                <a:avLst/>
              </a:prstGeom>
              <a:blipFill>
                <a:blip r:embed="rId5"/>
                <a:stretch>
                  <a:fillRect r="-151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AA1ED43-FE0D-43E0-B559-B06F83EE4FAD}"/>
              </a:ext>
            </a:extLst>
          </p:cNvPr>
          <p:cNvSpPr/>
          <p:nvPr/>
        </p:nvSpPr>
        <p:spPr>
          <a:xfrm>
            <a:off x="928914" y="420914"/>
            <a:ext cx="9646870" cy="4397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2778CA-6679-4274-B851-3E47600D3E12}"/>
                  </a:ext>
                </a:extLst>
              </p:cNvPr>
              <p:cNvSpPr txBox="1"/>
              <p:nvPr/>
            </p:nvSpPr>
            <p:spPr>
              <a:xfrm>
                <a:off x="3281964" y="3387794"/>
                <a:ext cx="7168200" cy="812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GB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4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sz="1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2778CA-6679-4274-B851-3E47600D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964" y="3387794"/>
                <a:ext cx="7168200" cy="812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BBC8970-1891-4069-B197-24FC03461B94}"/>
              </a:ext>
            </a:extLst>
          </p:cNvPr>
          <p:cNvGrpSpPr/>
          <p:nvPr/>
        </p:nvGrpSpPr>
        <p:grpSpPr>
          <a:xfrm>
            <a:off x="3515428" y="1001703"/>
            <a:ext cx="3166670" cy="2230183"/>
            <a:chOff x="2377585" y="852458"/>
            <a:chExt cx="3166670" cy="223018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6703B45-96FB-4EAE-A51B-AD358CE3C930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14" y="2222498"/>
              <a:ext cx="854523" cy="860143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1CF289-D0E0-42C6-BA8D-082DB4688BC5}"/>
                    </a:ext>
                  </a:extLst>
                </p:cNvPr>
                <p:cNvSpPr txBox="1"/>
                <p:nvPr/>
              </p:nvSpPr>
              <p:spPr>
                <a:xfrm>
                  <a:off x="3030837" y="2301269"/>
                  <a:ext cx="2089433" cy="7587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IE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1CF289-D0E0-42C6-BA8D-082DB4688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837" y="2301269"/>
                  <a:ext cx="2089433" cy="7587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38B4147-8FD6-45CD-836E-C3A1F539FFCF}"/>
                </a:ext>
              </a:extLst>
            </p:cNvPr>
            <p:cNvSpPr/>
            <p:nvPr/>
          </p:nvSpPr>
          <p:spPr>
            <a:xfrm rot="12098816">
              <a:off x="2717826" y="2503421"/>
              <a:ext cx="180000" cy="180000"/>
            </a:xfrm>
            <a:prstGeom prst="arc">
              <a:avLst>
                <a:gd name="adj1" fmla="val 16200000"/>
                <a:gd name="adj2" fmla="val 12344387"/>
              </a:avLst>
            </a:prstGeom>
            <a:ln w="127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D659461-A978-474E-89E8-57F49CFEE413}"/>
                </a:ext>
              </a:extLst>
            </p:cNvPr>
            <p:cNvGrpSpPr/>
            <p:nvPr/>
          </p:nvGrpSpPr>
          <p:grpSpPr>
            <a:xfrm>
              <a:off x="2377585" y="951679"/>
              <a:ext cx="1164502" cy="1296219"/>
              <a:chOff x="3555176" y="1091573"/>
              <a:chExt cx="1164502" cy="1296219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2EA16F1-1DAF-4717-AEAE-748A7F1A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7622" y="1432931"/>
                <a:ext cx="667254" cy="920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837F181-F787-4DD1-B357-B8B97C181FC3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 flipV="1">
                <a:off x="3555176" y="2182544"/>
                <a:ext cx="878752" cy="16526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2346802-28B4-467A-8461-0546D8B5F78F}"/>
                      </a:ext>
                    </a:extLst>
                  </p:cNvPr>
                  <p:cNvSpPr txBox="1"/>
                  <p:nvPr/>
                </p:nvSpPr>
                <p:spPr>
                  <a:xfrm>
                    <a:off x="4433928" y="1977295"/>
                    <a:ext cx="285750" cy="41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2346802-28B4-467A-8461-0546D8B5F7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3928" y="1977295"/>
                    <a:ext cx="285750" cy="4104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255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2908CC-398A-454F-910E-82CDA2C5A2B4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00" y="1091573"/>
                    <a:ext cx="2857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IE" sz="180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IE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D2908CC-398A-454F-910E-82CDA2C5A2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00" y="1091573"/>
                    <a:ext cx="28575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333" r="-2553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8AC904A-B032-49F2-BD78-70E33C6F1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814" y="1433755"/>
              <a:ext cx="1259295" cy="774161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967D15A-71D4-4ABF-B729-B15DC86F1BA1}"/>
                </a:ext>
              </a:extLst>
            </p:cNvPr>
            <p:cNvSpPr/>
            <p:nvPr/>
          </p:nvSpPr>
          <p:spPr>
            <a:xfrm rot="6008029">
              <a:off x="3343622" y="1467149"/>
              <a:ext cx="180000" cy="180000"/>
            </a:xfrm>
            <a:prstGeom prst="arc">
              <a:avLst>
                <a:gd name="adj1" fmla="val 16200000"/>
                <a:gd name="adj2" fmla="val 12344387"/>
              </a:avLst>
            </a:prstGeom>
            <a:ln w="12700">
              <a:solidFill>
                <a:schemeClr val="accent4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375CDB5-C890-432C-9825-23EB5E667FC0}"/>
                    </a:ext>
                  </a:extLst>
                </p:cNvPr>
                <p:cNvSpPr txBox="1"/>
                <p:nvPr/>
              </p:nvSpPr>
              <p:spPr>
                <a:xfrm>
                  <a:off x="3454822" y="852458"/>
                  <a:ext cx="2089433" cy="7587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IE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IE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375CDB5-C890-432C-9825-23EB5E667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822" y="852458"/>
                  <a:ext cx="2089433" cy="7587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805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8846C03-9A96-492B-AF1F-F44C0F50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78" y="0"/>
            <a:ext cx="8202844" cy="685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48FCC534-F4BF-4499-8418-AA5D9FEE190C}"/>
              </a:ext>
            </a:extLst>
          </p:cNvPr>
          <p:cNvSpPr/>
          <p:nvPr/>
        </p:nvSpPr>
        <p:spPr>
          <a:xfrm rot="21248588">
            <a:off x="6651497" y="2633473"/>
            <a:ext cx="473057" cy="483154"/>
          </a:xfrm>
          <a:prstGeom prst="arc">
            <a:avLst>
              <a:gd name="adj1" fmla="val 16200000"/>
              <a:gd name="adj2" fmla="val 1087439"/>
            </a:avLst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E60CB-CF02-41ED-9A76-E98D0760BD94}"/>
              </a:ext>
            </a:extLst>
          </p:cNvPr>
          <p:cNvSpPr/>
          <p:nvPr/>
        </p:nvSpPr>
        <p:spPr>
          <a:xfrm>
            <a:off x="6428056" y="3227047"/>
            <a:ext cx="144000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642B5C-C0BE-48FA-9E78-EEB9B41128F5}"/>
                  </a:ext>
                </a:extLst>
              </p:cNvPr>
              <p:cNvSpPr txBox="1"/>
              <p:nvPr/>
            </p:nvSpPr>
            <p:spPr>
              <a:xfrm>
                <a:off x="6500056" y="2580716"/>
                <a:ext cx="7239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IE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642B5C-C0BE-48FA-9E78-EEB9B411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56" y="2580716"/>
                <a:ext cx="7239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04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Gildea</dc:creator>
  <cp:lastModifiedBy>Kevin Gildea</cp:lastModifiedBy>
  <cp:revision>1</cp:revision>
  <dcterms:created xsi:type="dcterms:W3CDTF">2021-03-22T17:19:33Z</dcterms:created>
  <dcterms:modified xsi:type="dcterms:W3CDTF">2021-03-22T17:21:10Z</dcterms:modified>
</cp:coreProperties>
</file>