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50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20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093E-2CAC-42EA-8EE0-5D0DFFD8BA8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5C93-5B1F-41E8-9987-4760BF46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Nuts &amp; Bones:</a:t>
            </a:r>
            <a:br>
              <a:rPr lang="en-US" dirty="0"/>
            </a:br>
            <a:r>
              <a:rPr lang="en-US" sz="3200" dirty="0"/>
              <a:t>Rumble in the graveyard!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Lopez</a:t>
            </a:r>
          </a:p>
          <a:p>
            <a:r>
              <a:rPr lang="en-US" dirty="0"/>
              <a:t>Jimmy Tran</a:t>
            </a:r>
          </a:p>
        </p:txBody>
      </p:sp>
    </p:spTree>
    <p:extLst>
      <p:ext uri="{BB962C8B-B14F-4D97-AF65-F5344CB8AC3E}">
        <p14:creationId xmlns:p14="http://schemas.microsoft.com/office/powerpoint/2010/main" val="15285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Gravekeeper</a:t>
            </a:r>
            <a:r>
              <a:rPr lang="en-US" dirty="0"/>
              <a:t> creates a robot to do his job for him.</a:t>
            </a:r>
          </a:p>
          <a:p>
            <a:r>
              <a:rPr lang="en-US" dirty="0"/>
              <a:t>Meanwhile, the monsters in the graveyard have come to life to get revenge.</a:t>
            </a:r>
          </a:p>
          <a:p>
            <a:r>
              <a:rPr lang="en-US" dirty="0"/>
              <a:t>Alex the robot must put down the dead for good.</a:t>
            </a:r>
          </a:p>
        </p:txBody>
      </p:sp>
    </p:spTree>
    <p:extLst>
      <p:ext uri="{BB962C8B-B14F-4D97-AF65-F5344CB8AC3E}">
        <p14:creationId xmlns:p14="http://schemas.microsoft.com/office/powerpoint/2010/main" val="395504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44" y="1150874"/>
            <a:ext cx="4030577" cy="51414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27331"/>
            <a:ext cx="5291666" cy="518583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3599839" cy="1102468"/>
          </a:xfrm>
        </p:spPr>
        <p:txBody>
          <a:bodyPr/>
          <a:lstStyle/>
          <a:p>
            <a:r>
              <a:rPr lang="en-US" dirty="0"/>
              <a:t>Main Character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0" y="95162"/>
            <a:ext cx="3599839" cy="110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1 Enemies</a:t>
            </a:r>
          </a:p>
        </p:txBody>
      </p:sp>
    </p:spTree>
    <p:extLst>
      <p:ext uri="{BB962C8B-B14F-4D97-AF65-F5344CB8AC3E}">
        <p14:creationId xmlns:p14="http://schemas.microsoft.com/office/powerpoint/2010/main" val="82042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style Level where player learns the basics of the game on their own.</a:t>
            </a:r>
          </a:p>
          <a:p>
            <a:r>
              <a:rPr lang="en-US" dirty="0"/>
              <a:t>Shows different pathways that ultimately lead to the final platform</a:t>
            </a:r>
          </a:p>
          <a:p>
            <a:r>
              <a:rPr lang="en-US" dirty="0"/>
              <a:t>Boss is designed to be slightly difficult, but easy enough to be a level 1 boss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Keys:</a:t>
            </a:r>
          </a:p>
          <a:p>
            <a:pPr lvl="1"/>
            <a:r>
              <a:rPr lang="en-US" dirty="0"/>
              <a:t>&lt;- Left, -&gt; Right</a:t>
            </a:r>
          </a:p>
          <a:p>
            <a:pPr lvl="1"/>
            <a:r>
              <a:rPr lang="en-US" dirty="0"/>
              <a:t>Up Arrow: Jump</a:t>
            </a:r>
          </a:p>
          <a:p>
            <a:pPr lvl="1"/>
            <a:r>
              <a:rPr lang="en-US" dirty="0"/>
              <a:t>Down Arrow: Slide</a:t>
            </a:r>
          </a:p>
          <a:p>
            <a:r>
              <a:rPr lang="en-US" dirty="0"/>
              <a:t>Q: Shoot Bullets (Ranged)</a:t>
            </a:r>
          </a:p>
          <a:p>
            <a:r>
              <a:rPr lang="en-US" dirty="0"/>
              <a:t>W: Laser Sword (Melee)</a:t>
            </a:r>
          </a:p>
        </p:txBody>
      </p:sp>
    </p:spTree>
    <p:extLst>
      <p:ext uri="{BB962C8B-B14F-4D97-AF65-F5344CB8AC3E}">
        <p14:creationId xmlns:p14="http://schemas.microsoft.com/office/powerpoint/2010/main" val="2116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Force</a:t>
            </a:r>
          </a:p>
          <a:p>
            <a:r>
              <a:rPr lang="en-US" dirty="0"/>
              <a:t>Gravity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Movement Speed</a:t>
            </a:r>
          </a:p>
          <a:p>
            <a:r>
              <a:rPr lang="en-US" dirty="0"/>
              <a:t>Attack power</a:t>
            </a:r>
          </a:p>
          <a:p>
            <a:r>
              <a:rPr lang="en-US" dirty="0"/>
              <a:t>Attack Speed</a:t>
            </a:r>
          </a:p>
        </p:txBody>
      </p:sp>
    </p:spTree>
    <p:extLst>
      <p:ext uri="{BB962C8B-B14F-4D97-AF65-F5344CB8AC3E}">
        <p14:creationId xmlns:p14="http://schemas.microsoft.com/office/powerpoint/2010/main" val="334829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131</TotalTime>
  <Words>139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Nuts &amp; Bones: Rumble in the graveyard!</vt:lpstr>
      <vt:lpstr>Background</vt:lpstr>
      <vt:lpstr>Main Character</vt:lpstr>
      <vt:lpstr>Level 1</vt:lpstr>
      <vt:lpstr>How to play</vt:lpstr>
      <vt:lpstr>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Nuts &amp; Bones: Rumble in the graveyard!</dc:title>
  <dc:creator>KEVIN LOPEZ</dc:creator>
  <cp:lastModifiedBy>KEVIN LOPEZ</cp:lastModifiedBy>
  <cp:revision>7</cp:revision>
  <dcterms:created xsi:type="dcterms:W3CDTF">2017-04-20T08:06:49Z</dcterms:created>
  <dcterms:modified xsi:type="dcterms:W3CDTF">2017-04-20T15:25:35Z</dcterms:modified>
</cp:coreProperties>
</file>