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26ad15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26ad15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26ad15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26ad15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26ad15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26ad15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26ad151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26ad151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26ad151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26ad151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26ad151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26ad151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26ad151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826ad151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80975" y="1333375"/>
            <a:ext cx="5595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Control Management System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Sriram S K - PES1201700097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Arulraj - PES1201700659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Types of Inventory Amazon handles: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Raw materials (items to be used for manufacture)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Finished goods (waiting in stores for delivery)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Transit inventory (need to be transported to different warehouse)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Buffer inventory (</a:t>
            </a:r>
            <a:r>
              <a:rPr lang="en" sz="1400"/>
              <a:t>uncertainties</a:t>
            </a:r>
            <a:r>
              <a:rPr lang="en" sz="1400"/>
              <a:t> of supply and demand)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Anticipation inventory (anticipation for a possible future event)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have huge inventories to protect the company against stockout situations.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</a:t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23170" l="0" r="0" t="23170"/>
          <a:stretch/>
        </p:blipFill>
        <p:spPr>
          <a:xfrm>
            <a:off x="4518950" y="330429"/>
            <a:ext cx="3451150" cy="1040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They have many computerised warehouses of over 5 million sq. feet each.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Cost of holding &gt; Cost of outsourcing. Thus, Amazon </a:t>
            </a:r>
            <a:r>
              <a:rPr lang="en" sz="1800"/>
              <a:t>outsources inventory management.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 Drop Shipment Model, for lesser sold products.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Amazon Supplier/Seller is rated by the end customer.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</a:t>
            </a:r>
            <a:endParaRPr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23170" l="0" r="0" t="23170"/>
          <a:stretch/>
        </p:blipFill>
        <p:spPr>
          <a:xfrm>
            <a:off x="4518950" y="330429"/>
            <a:ext cx="3451150" cy="1040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Types of Inventory Walmart handles: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Finished goods (80% of their sales, arrives at stores to be sold directly)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Transit inventory (need to be transported to different warehouse)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Buffer inventory (uncertainties of supply and demand)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Anticipation inventory (anticipation for a possible future event)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Big Bazaar too follows the exact same supply chain management system as Walmart does.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JIT Cross Docking Inventory Management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main benefit of cross-docking at Walmart’s warehouses is the minimization of inventory size.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750" y="219325"/>
            <a:ext cx="4354051" cy="10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Managing Inventory across Walmart’s Supply Chain: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ABC Analysis 										(Category A - finished goods sold at the Walmart stores,                                                                                        Category B - </a:t>
            </a:r>
            <a:r>
              <a:rPr lang="en" sz="1400"/>
              <a:t>maintenance</a:t>
            </a:r>
            <a:r>
              <a:rPr lang="en" sz="1400"/>
              <a:t> equipment and furniture,				Category C - janitorial and office supplies and stationary)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Walmart minimises Bullwhip effect in the supply chain through vendor managed inventory model.</a:t>
            </a:r>
            <a:endParaRPr sz="1400"/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750" y="219325"/>
            <a:ext cx="4354051" cy="10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Warehouse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76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serve as a warehouse that can be outsourced by bigger companies like Amazon, Starbucks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approach vendors and suppliers and they cross dock their supplies to our warehouses and we distribute them to different retailers and end consumers.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account of all our stocks are maintained and if stocks fall below a certain </a:t>
            </a:r>
            <a:r>
              <a:rPr lang="en" sz="1800"/>
              <a:t>threshold, a request to resupply is sent to the suppliers.</a:t>
            </a:r>
            <a:r>
              <a:rPr lang="en" sz="1800"/>
              <a:t> </a:t>
            </a:r>
            <a:endParaRPr sz="1800"/>
          </a:p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450" y="393749"/>
            <a:ext cx="3547025" cy="6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we faced 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627700"/>
            <a:ext cx="70947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Any meaningful query requires large number of joins to get all relevant data.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 u="sng"/>
              <a:t>Soln:</a:t>
            </a:r>
            <a:r>
              <a:rPr i="1" lang="en" sz="1800"/>
              <a:t>  Creating views for most queried information.</a:t>
            </a:r>
            <a:endParaRPr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2.	Concurrency handling - Customers should not be able to order                                 	items that are not in stock.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600" u="sng"/>
              <a:t>Soln:</a:t>
            </a:r>
            <a:r>
              <a:rPr i="1" lang="en" sz="1600"/>
              <a:t>  Only allow transactions to occur after previous ones have taken place.</a:t>
            </a:r>
            <a:endParaRPr i="1" sz="1600"/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we faced 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609100"/>
            <a:ext cx="70947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  No provision for choosing which warehouse we would like to move our supplies to and from.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800" u="sng"/>
              <a:t>Soln.</a:t>
            </a:r>
            <a:r>
              <a:rPr i="1" lang="en" sz="1800"/>
              <a:t>  Supplies should be moved from closest warehouse based on zip code</a:t>
            </a:r>
            <a:endParaRPr i="1" sz="1800"/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