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be78eb50_0_2:notes"/>
          <p:cNvSpPr txBox="1"/>
          <p:nvPr>
            <p:ph idx="1" type="body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82be78eb50_0_2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0400" y="4690800"/>
            <a:ext cx="5437080" cy="444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/>
        </p:nvSpPr>
        <p:spPr>
          <a:xfrm>
            <a:off x="3849840" y="937836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0400" y="4690800"/>
            <a:ext cx="5437080" cy="444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/>
        </p:nvSpPr>
        <p:spPr>
          <a:xfrm>
            <a:off x="3849840" y="937836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0400" y="4690800"/>
            <a:ext cx="5437080" cy="444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/>
        </p:nvSpPr>
        <p:spPr>
          <a:xfrm>
            <a:off x="3849840" y="937836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3.xml"/><Relationship Id="rId10" Type="http://schemas.openxmlformats.org/officeDocument/2006/relationships/slideLayout" Target="../slideLayouts/slideLayout2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4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1.xml"/><Relationship Id="rId15" Type="http://schemas.openxmlformats.org/officeDocument/2006/relationships/slideLayout" Target="../slideLayouts/slideLayout7.xml"/><Relationship Id="rId14" Type="http://schemas.openxmlformats.org/officeDocument/2006/relationships/slideLayout" Target="../slideLayouts/slideLayout6.xml"/><Relationship Id="rId17" Type="http://schemas.openxmlformats.org/officeDocument/2006/relationships/slideLayout" Target="../slideLayouts/slideLayout9.xml"/><Relationship Id="rId16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8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5280"/>
            <a:ext cx="9142920" cy="69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152280"/>
            <a:ext cx="1446840" cy="119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40" y="138600"/>
            <a:ext cx="867600" cy="97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20" y="103320"/>
            <a:ext cx="162000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3600" y="106560"/>
            <a:ext cx="1618920" cy="98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3800" y="11700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000" y="11196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20" y="102240"/>
            <a:ext cx="1618920" cy="9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20" y="1600200"/>
            <a:ext cx="1599120" cy="5126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9"/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67480" y="1891800"/>
            <a:ext cx="8299800" cy="113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Knowledge Management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</a:t>
            </a:r>
            <a:r>
              <a:rPr lang="en-IN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42</a:t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411480" y="3528000"/>
            <a:ext cx="8457120" cy="21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Product Recommend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ation Mobile 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 Dr. Jayashree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Karthik N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PES1201700692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Arushi Bohra - PES1201700703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Nahusha A - PES1201700044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Kevin Arulraj - PES1201700659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2847600" y="3352680"/>
            <a:ext cx="2922840" cy="70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61525" y="1603440"/>
            <a:ext cx="73734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3000" u="sng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Recommendation System:</a:t>
            </a:r>
            <a:endParaRPr i="1" sz="3000" u="sng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 help shop owners or local businesses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helps them to choose products wrt the </a:t>
            </a: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</a:t>
            </a: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to help them maximise profits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Enables them to compare their product in hindsight with what their competitors have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helps in smarter &amp; more statistical decision making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523880" y="1581120"/>
            <a:ext cx="761904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666880" y="1143000"/>
            <a:ext cx="6476040" cy="4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24225" y="1616390"/>
            <a:ext cx="73734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To design a solution to this problem, we needed an efficient way to reach the consumer.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vast majority of our consumers are small kirana store owners who cannot afford to have a laptop/PC in their small stores, thus we designed a mobile application to help reach these shop owners.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With the boom of 4G in India, majority of Indians have had easier access to  smartphones and the internet. 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Thus making a mobile application is a feasible and convenient option for the consumers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184400" y="1143000"/>
            <a:ext cx="795852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Knowledge Management concepts used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11825" y="1692390"/>
            <a:ext cx="737340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Tacit to tacit knowledge collection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Tacit to explicit knowledge collection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Explicit to tacit knowledge collection 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371600" y="1143000"/>
            <a:ext cx="777132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Description/UI Design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43647" y="2121325"/>
            <a:ext cx="40923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 Page</a:t>
            </a:r>
            <a:endParaRPr b="1"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300" y="1788338"/>
            <a:ext cx="2186600" cy="437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225" y="1788350"/>
            <a:ext cx="2186600" cy="43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1523880" y="1581120"/>
            <a:ext cx="7619100" cy="357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371600" y="1143000"/>
            <a:ext cx="7771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Description/UI Design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43647" y="2121325"/>
            <a:ext cx="40923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Recommendations</a:t>
            </a:r>
            <a:r>
              <a:rPr b="1" i="1" lang="en-I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Page</a:t>
            </a:r>
            <a:endParaRPr b="1"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22" y="1682245"/>
            <a:ext cx="2468189" cy="493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371600" y="1143000"/>
            <a:ext cx="777132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18400" y="1828800"/>
            <a:ext cx="686268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3000" u="sng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Flutter App Development</a:t>
            </a:r>
            <a:endParaRPr i="1" sz="3000" u="sng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 accomplish our goal, we decided to use Flutter by Google. It works on a language called Dart and is a cutting edge technology in the world of app development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 application written in Flutter can run on both iOS and Android devices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843" y="1703700"/>
            <a:ext cx="3849574" cy="10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75" y="1474025"/>
            <a:ext cx="1328399" cy="13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371600" y="1143000"/>
            <a:ext cx="777132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18400" y="1828800"/>
            <a:ext cx="6862680" cy="326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After enquiring and collecting opinions from shop owners based on what kind of application they’d like and what would be a suitable UI for them to use.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collected this data and created a prototype mobile application that can help kirana store owners and more.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1523880" y="1581120"/>
            <a:ext cx="761904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938100" y="3528375"/>
            <a:ext cx="43110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48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sz="4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