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0"/>
  </p:notesMasterIdLst>
  <p:sldIdLst>
    <p:sldId id="256" r:id="rId2"/>
    <p:sldId id="257" r:id="rId3"/>
    <p:sldId id="258" r:id="rId4"/>
    <p:sldId id="285" r:id="rId5"/>
    <p:sldId id="260" r:id="rId6"/>
    <p:sldId id="288" r:id="rId7"/>
    <p:sldId id="289" r:id="rId8"/>
    <p:sldId id="290" r:id="rId9"/>
    <p:sldId id="291" r:id="rId10"/>
    <p:sldId id="292" r:id="rId11"/>
    <p:sldId id="313" r:id="rId12"/>
    <p:sldId id="314" r:id="rId13"/>
    <p:sldId id="286" r:id="rId14"/>
    <p:sldId id="287" r:id="rId15"/>
    <p:sldId id="315" r:id="rId16"/>
    <p:sldId id="262" r:id="rId17"/>
    <p:sldId id="293" r:id="rId18"/>
    <p:sldId id="294" r:id="rId19"/>
    <p:sldId id="312" r:id="rId20"/>
    <p:sldId id="311" r:id="rId21"/>
    <p:sldId id="295" r:id="rId22"/>
    <p:sldId id="316" r:id="rId23"/>
    <p:sldId id="317" r:id="rId24"/>
    <p:sldId id="296" r:id="rId25"/>
    <p:sldId id="318" r:id="rId26"/>
    <p:sldId id="319" r:id="rId27"/>
    <p:sldId id="297" r:id="rId28"/>
    <p:sldId id="298" r:id="rId29"/>
    <p:sldId id="320" r:id="rId30"/>
    <p:sldId id="299" r:id="rId31"/>
    <p:sldId id="321" r:id="rId32"/>
    <p:sldId id="301" r:id="rId33"/>
    <p:sldId id="322" r:id="rId34"/>
    <p:sldId id="323" r:id="rId35"/>
    <p:sldId id="324" r:id="rId36"/>
    <p:sldId id="326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09" r:id="rId46"/>
    <p:sldId id="325" r:id="rId47"/>
    <p:sldId id="328" r:id="rId48"/>
    <p:sldId id="279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7"/>
    <a:srgbClr val="1A1A1B"/>
    <a:srgbClr val="202021"/>
    <a:srgbClr val="19191A"/>
    <a:srgbClr val="131314"/>
    <a:srgbClr val="1C1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2909BDE-E781-4BB0-A285-7FBE8C58E159}">
  <a:tblStyle styleId="{A2909BDE-E781-4BB0-A285-7FBE8C58E1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0164" autoAdjust="0"/>
  </p:normalViewPr>
  <p:slideViewPr>
    <p:cSldViewPr snapToGrid="0">
      <p:cViewPr varScale="1">
        <p:scale>
          <a:sx n="86" d="100"/>
          <a:sy n="86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compon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gular.io/guide/architecture-services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8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9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5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19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65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99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declarations—The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components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directives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belong to this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NgModule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exports—The subset of declarations that should be visible and usable in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component templates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other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NgModules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imports—Other modules whose exported classes are needed by component templates declared in 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NgModule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providers—Creators of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services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this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NgModule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contributes to the global collection of services; they become accessible in all parts of the app. (You can also specify providers at the component level, which is often preferred.)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bootstrap—The main application view, called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root component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which hosts all other app views. Only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root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NgModule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should set this bootstrap property.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827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06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56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513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49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828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9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47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888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26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101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5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22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017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65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824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909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91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0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707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049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93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839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67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986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042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020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4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244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611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40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73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9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modul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decorator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modul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compone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ngular.io/guide/architecture-components#directiv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components#data-bind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components#data-bind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components#data-bind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interac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interac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interac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lifecycle-hook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pip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pip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nodejs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servic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service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observables-in-angula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observables-in-angula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benjuya/angular2cours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Angular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15B12-2421-4828-86FD-4B0044BBA90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024180" y="114462"/>
            <a:ext cx="1095641" cy="109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TypeScript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106">
            <a:extLst>
              <a:ext uri="{FF2B5EF4-FFF2-40B4-BE49-F238E27FC236}">
                <a16:creationId xmlns:a16="http://schemas.microsoft.com/office/drawing/2014/main" id="{279791A4-C6C5-431B-BF72-91D1982D6437}"/>
              </a:ext>
            </a:extLst>
          </p:cNvPr>
          <p:cNvSpPr txBox="1">
            <a:spLocks/>
          </p:cNvSpPr>
          <p:nvPr/>
        </p:nvSpPr>
        <p:spPr>
          <a:xfrm>
            <a:off x="457200" y="1883900"/>
            <a:ext cx="4018925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class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Greeter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{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greeting: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  constructor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(message: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.greeting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message;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greet()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"Hello, "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+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.greeting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}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}</a:t>
            </a:r>
          </a:p>
          <a:p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Walter Turncoat"/>
            </a:endParaRP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greeter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= new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Greeter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"world"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button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document.createElement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'button'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button.textContent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"Say Hello"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button.onclick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alert(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greeter.greet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</a:p>
          <a:p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Walter Turncoat"/>
            </a:endParaRPr>
          </a:p>
        </p:txBody>
      </p:sp>
      <p:sp>
        <p:nvSpPr>
          <p:cNvPr id="32" name="Shape 108">
            <a:extLst>
              <a:ext uri="{FF2B5EF4-FFF2-40B4-BE49-F238E27FC236}">
                <a16:creationId xmlns:a16="http://schemas.microsoft.com/office/drawing/2014/main" id="{725A4538-ACD3-46AB-B7F5-9816C2A91A86}"/>
              </a:ext>
            </a:extLst>
          </p:cNvPr>
          <p:cNvSpPr txBox="1">
            <a:spLocks/>
          </p:cNvSpPr>
          <p:nvPr/>
        </p:nvSpPr>
        <p:spPr>
          <a:xfrm>
            <a:off x="4692275" y="188390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Greeter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/** @class */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Greeter(message)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.greeting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message;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Greeter.prototype.greet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"Hello, "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+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.greeting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};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Greeter;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}());</a:t>
            </a:r>
          </a:p>
          <a:p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greeter =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Greeter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"world"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button =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document.createElement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'button'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button.textContent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"Say Hello"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button.onclick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alert(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greeter.greet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};</a:t>
            </a:r>
          </a:p>
        </p:txBody>
      </p:sp>
      <p:sp>
        <p:nvSpPr>
          <p:cNvPr id="33" name="Shape 106">
            <a:extLst>
              <a:ext uri="{FF2B5EF4-FFF2-40B4-BE49-F238E27FC236}">
                <a16:creationId xmlns:a16="http://schemas.microsoft.com/office/drawing/2014/main" id="{182FFF4D-02AC-432F-B10A-D33971DFE07A}"/>
              </a:ext>
            </a:extLst>
          </p:cNvPr>
          <p:cNvSpPr txBox="1">
            <a:spLocks/>
          </p:cNvSpPr>
          <p:nvPr/>
        </p:nvSpPr>
        <p:spPr>
          <a:xfrm>
            <a:off x="457200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Transpiling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34" name="Shape 106">
            <a:extLst>
              <a:ext uri="{FF2B5EF4-FFF2-40B4-BE49-F238E27FC236}">
                <a16:creationId xmlns:a16="http://schemas.microsoft.com/office/drawing/2014/main" id="{AB30C58A-6DCA-49BF-8E42-819B97E42BAB}"/>
              </a:ext>
            </a:extLst>
          </p:cNvPr>
          <p:cNvSpPr txBox="1">
            <a:spLocks/>
          </p:cNvSpPr>
          <p:nvPr/>
        </p:nvSpPr>
        <p:spPr>
          <a:xfrm>
            <a:off x="4692275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9C1A77-77FB-41DA-A763-36700582F44A}"/>
              </a:ext>
            </a:extLst>
          </p:cNvPr>
          <p:cNvGrpSpPr/>
          <p:nvPr/>
        </p:nvGrpSpPr>
        <p:grpSpPr>
          <a:xfrm>
            <a:off x="7505114" y="4283020"/>
            <a:ext cx="1206086" cy="732887"/>
            <a:chOff x="7505114" y="4283020"/>
            <a:chExt cx="1206086" cy="732887"/>
          </a:xfrm>
        </p:grpSpPr>
        <p:sp>
          <p:nvSpPr>
            <p:cNvPr id="9" name="Shape 110">
              <a:hlinkClick r:id="rId3"/>
              <a:extLst>
                <a:ext uri="{FF2B5EF4-FFF2-40B4-BE49-F238E27FC236}">
                  <a16:creationId xmlns:a16="http://schemas.microsoft.com/office/drawing/2014/main" id="{54CB7B64-AE29-45C9-AC82-47015D21662A}"/>
                </a:ext>
              </a:extLst>
            </p:cNvPr>
            <p:cNvSpPr/>
            <p:nvPr/>
          </p:nvSpPr>
          <p:spPr>
            <a:xfrm>
              <a:off x="7925170" y="4283020"/>
              <a:ext cx="324416" cy="354204"/>
            </a:xfrm>
            <a:custGeom>
              <a:avLst/>
              <a:gdLst/>
              <a:ahLst/>
              <a:cxnLst/>
              <a:rect l="0" t="0" r="0" b="0"/>
              <a:pathLst>
                <a:path w="14844" h="16207" extrusionOk="0">
                  <a:moveTo>
                    <a:pt x="7836" y="2337"/>
                  </a:moveTo>
                  <a:lnTo>
                    <a:pt x="7519" y="2385"/>
                  </a:lnTo>
                  <a:lnTo>
                    <a:pt x="7081" y="2410"/>
                  </a:lnTo>
                  <a:lnTo>
                    <a:pt x="6619" y="2434"/>
                  </a:lnTo>
                  <a:lnTo>
                    <a:pt x="6327" y="2434"/>
                  </a:lnTo>
                  <a:lnTo>
                    <a:pt x="6181" y="2458"/>
                  </a:lnTo>
                  <a:lnTo>
                    <a:pt x="6035" y="2507"/>
                  </a:lnTo>
                  <a:lnTo>
                    <a:pt x="5986" y="2556"/>
                  </a:lnTo>
                  <a:lnTo>
                    <a:pt x="5962" y="2604"/>
                  </a:lnTo>
                  <a:lnTo>
                    <a:pt x="5962" y="2653"/>
                  </a:lnTo>
                  <a:lnTo>
                    <a:pt x="5962" y="2726"/>
                  </a:lnTo>
                  <a:lnTo>
                    <a:pt x="6059" y="2848"/>
                  </a:lnTo>
                  <a:lnTo>
                    <a:pt x="6181" y="2921"/>
                  </a:lnTo>
                  <a:lnTo>
                    <a:pt x="6303" y="2969"/>
                  </a:lnTo>
                  <a:lnTo>
                    <a:pt x="6449" y="3018"/>
                  </a:lnTo>
                  <a:lnTo>
                    <a:pt x="7057" y="3018"/>
                  </a:lnTo>
                  <a:lnTo>
                    <a:pt x="7519" y="2994"/>
                  </a:lnTo>
                  <a:lnTo>
                    <a:pt x="7957" y="2945"/>
                  </a:lnTo>
                  <a:lnTo>
                    <a:pt x="8152" y="2945"/>
                  </a:lnTo>
                  <a:lnTo>
                    <a:pt x="8347" y="2969"/>
                  </a:lnTo>
                  <a:lnTo>
                    <a:pt x="8833" y="2969"/>
                  </a:lnTo>
                  <a:lnTo>
                    <a:pt x="8906" y="2921"/>
                  </a:lnTo>
                  <a:lnTo>
                    <a:pt x="8955" y="2848"/>
                  </a:lnTo>
                  <a:lnTo>
                    <a:pt x="8979" y="2775"/>
                  </a:lnTo>
                  <a:lnTo>
                    <a:pt x="9003" y="2702"/>
                  </a:lnTo>
                  <a:lnTo>
                    <a:pt x="8979" y="2629"/>
                  </a:lnTo>
                  <a:lnTo>
                    <a:pt x="8930" y="2556"/>
                  </a:lnTo>
                  <a:lnTo>
                    <a:pt x="8857" y="2483"/>
                  </a:lnTo>
                  <a:lnTo>
                    <a:pt x="8711" y="2410"/>
                  </a:lnTo>
                  <a:lnTo>
                    <a:pt x="8566" y="2361"/>
                  </a:lnTo>
                  <a:lnTo>
                    <a:pt x="8395" y="2337"/>
                  </a:lnTo>
                  <a:close/>
                  <a:moveTo>
                    <a:pt x="7130" y="5768"/>
                  </a:moveTo>
                  <a:lnTo>
                    <a:pt x="7154" y="5792"/>
                  </a:lnTo>
                  <a:lnTo>
                    <a:pt x="7179" y="5816"/>
                  </a:lnTo>
                  <a:lnTo>
                    <a:pt x="7203" y="5841"/>
                  </a:lnTo>
                  <a:lnTo>
                    <a:pt x="7227" y="5889"/>
                  </a:lnTo>
                  <a:lnTo>
                    <a:pt x="7227" y="5987"/>
                  </a:lnTo>
                  <a:lnTo>
                    <a:pt x="7203" y="6084"/>
                  </a:lnTo>
                  <a:lnTo>
                    <a:pt x="7179" y="6157"/>
                  </a:lnTo>
                  <a:lnTo>
                    <a:pt x="7106" y="6206"/>
                  </a:lnTo>
                  <a:lnTo>
                    <a:pt x="6960" y="6254"/>
                  </a:lnTo>
                  <a:lnTo>
                    <a:pt x="6814" y="6230"/>
                  </a:lnTo>
                  <a:lnTo>
                    <a:pt x="6741" y="6206"/>
                  </a:lnTo>
                  <a:lnTo>
                    <a:pt x="6692" y="6157"/>
                  </a:lnTo>
                  <a:lnTo>
                    <a:pt x="6668" y="6084"/>
                  </a:lnTo>
                  <a:lnTo>
                    <a:pt x="6643" y="6011"/>
                  </a:lnTo>
                  <a:lnTo>
                    <a:pt x="6668" y="5938"/>
                  </a:lnTo>
                  <a:lnTo>
                    <a:pt x="6692" y="5865"/>
                  </a:lnTo>
                  <a:lnTo>
                    <a:pt x="6741" y="5816"/>
                  </a:lnTo>
                  <a:lnTo>
                    <a:pt x="6789" y="5768"/>
                  </a:lnTo>
                  <a:lnTo>
                    <a:pt x="6838" y="5816"/>
                  </a:lnTo>
                  <a:lnTo>
                    <a:pt x="6911" y="5841"/>
                  </a:lnTo>
                  <a:lnTo>
                    <a:pt x="7008" y="5816"/>
                  </a:lnTo>
                  <a:lnTo>
                    <a:pt x="7081" y="5816"/>
                  </a:lnTo>
                  <a:lnTo>
                    <a:pt x="7130" y="5768"/>
                  </a:lnTo>
                  <a:close/>
                  <a:moveTo>
                    <a:pt x="6911" y="5232"/>
                  </a:moveTo>
                  <a:lnTo>
                    <a:pt x="6741" y="5257"/>
                  </a:lnTo>
                  <a:lnTo>
                    <a:pt x="6595" y="5305"/>
                  </a:lnTo>
                  <a:lnTo>
                    <a:pt x="6473" y="5427"/>
                  </a:lnTo>
                  <a:lnTo>
                    <a:pt x="6351" y="5549"/>
                  </a:lnTo>
                  <a:lnTo>
                    <a:pt x="6254" y="5695"/>
                  </a:lnTo>
                  <a:lnTo>
                    <a:pt x="6181" y="5865"/>
                  </a:lnTo>
                  <a:lnTo>
                    <a:pt x="6157" y="6011"/>
                  </a:lnTo>
                  <a:lnTo>
                    <a:pt x="6157" y="6108"/>
                  </a:lnTo>
                  <a:lnTo>
                    <a:pt x="6157" y="6206"/>
                  </a:lnTo>
                  <a:lnTo>
                    <a:pt x="6181" y="6303"/>
                  </a:lnTo>
                  <a:lnTo>
                    <a:pt x="6230" y="6376"/>
                  </a:lnTo>
                  <a:lnTo>
                    <a:pt x="6351" y="6522"/>
                  </a:lnTo>
                  <a:lnTo>
                    <a:pt x="6497" y="6644"/>
                  </a:lnTo>
                  <a:lnTo>
                    <a:pt x="6668" y="6717"/>
                  </a:lnTo>
                  <a:lnTo>
                    <a:pt x="6862" y="6741"/>
                  </a:lnTo>
                  <a:lnTo>
                    <a:pt x="7057" y="6741"/>
                  </a:lnTo>
                  <a:lnTo>
                    <a:pt x="7252" y="6692"/>
                  </a:lnTo>
                  <a:lnTo>
                    <a:pt x="7373" y="6644"/>
                  </a:lnTo>
                  <a:lnTo>
                    <a:pt x="7495" y="6546"/>
                  </a:lnTo>
                  <a:lnTo>
                    <a:pt x="7592" y="6449"/>
                  </a:lnTo>
                  <a:lnTo>
                    <a:pt x="7665" y="6327"/>
                  </a:lnTo>
                  <a:lnTo>
                    <a:pt x="7714" y="6181"/>
                  </a:lnTo>
                  <a:lnTo>
                    <a:pt x="7738" y="6035"/>
                  </a:lnTo>
                  <a:lnTo>
                    <a:pt x="7738" y="5889"/>
                  </a:lnTo>
                  <a:lnTo>
                    <a:pt x="7714" y="5743"/>
                  </a:lnTo>
                  <a:lnTo>
                    <a:pt x="7665" y="5622"/>
                  </a:lnTo>
                  <a:lnTo>
                    <a:pt x="7617" y="5524"/>
                  </a:lnTo>
                  <a:lnTo>
                    <a:pt x="7544" y="5451"/>
                  </a:lnTo>
                  <a:lnTo>
                    <a:pt x="7471" y="5378"/>
                  </a:lnTo>
                  <a:lnTo>
                    <a:pt x="7373" y="5330"/>
                  </a:lnTo>
                  <a:lnTo>
                    <a:pt x="7276" y="5281"/>
                  </a:lnTo>
                  <a:lnTo>
                    <a:pt x="7081" y="5281"/>
                  </a:lnTo>
                  <a:lnTo>
                    <a:pt x="6984" y="5257"/>
                  </a:lnTo>
                  <a:lnTo>
                    <a:pt x="6911" y="5232"/>
                  </a:lnTo>
                  <a:close/>
                  <a:moveTo>
                    <a:pt x="7982" y="7276"/>
                  </a:moveTo>
                  <a:lnTo>
                    <a:pt x="7884" y="7301"/>
                  </a:lnTo>
                  <a:lnTo>
                    <a:pt x="7787" y="7325"/>
                  </a:lnTo>
                  <a:lnTo>
                    <a:pt x="7738" y="7374"/>
                  </a:lnTo>
                  <a:lnTo>
                    <a:pt x="7617" y="7495"/>
                  </a:lnTo>
                  <a:lnTo>
                    <a:pt x="7568" y="7617"/>
                  </a:lnTo>
                  <a:lnTo>
                    <a:pt x="7544" y="7739"/>
                  </a:lnTo>
                  <a:lnTo>
                    <a:pt x="7568" y="7885"/>
                  </a:lnTo>
                  <a:lnTo>
                    <a:pt x="7617" y="8006"/>
                  </a:lnTo>
                  <a:lnTo>
                    <a:pt x="7665" y="8104"/>
                  </a:lnTo>
                  <a:lnTo>
                    <a:pt x="7714" y="8177"/>
                  </a:lnTo>
                  <a:lnTo>
                    <a:pt x="7860" y="8250"/>
                  </a:lnTo>
                  <a:lnTo>
                    <a:pt x="8030" y="8298"/>
                  </a:lnTo>
                  <a:lnTo>
                    <a:pt x="8103" y="8298"/>
                  </a:lnTo>
                  <a:lnTo>
                    <a:pt x="8176" y="8274"/>
                  </a:lnTo>
                  <a:lnTo>
                    <a:pt x="8298" y="8225"/>
                  </a:lnTo>
                  <a:lnTo>
                    <a:pt x="8444" y="8104"/>
                  </a:lnTo>
                  <a:lnTo>
                    <a:pt x="8566" y="7958"/>
                  </a:lnTo>
                  <a:lnTo>
                    <a:pt x="8590" y="7885"/>
                  </a:lnTo>
                  <a:lnTo>
                    <a:pt x="8590" y="7812"/>
                  </a:lnTo>
                  <a:lnTo>
                    <a:pt x="8590" y="7739"/>
                  </a:lnTo>
                  <a:lnTo>
                    <a:pt x="8566" y="7666"/>
                  </a:lnTo>
                  <a:lnTo>
                    <a:pt x="8468" y="7520"/>
                  </a:lnTo>
                  <a:lnTo>
                    <a:pt x="8347" y="7422"/>
                  </a:lnTo>
                  <a:lnTo>
                    <a:pt x="8225" y="7398"/>
                  </a:lnTo>
                  <a:lnTo>
                    <a:pt x="8152" y="7325"/>
                  </a:lnTo>
                  <a:lnTo>
                    <a:pt x="8079" y="7301"/>
                  </a:lnTo>
                  <a:lnTo>
                    <a:pt x="7982" y="7276"/>
                  </a:lnTo>
                  <a:close/>
                  <a:moveTo>
                    <a:pt x="5889" y="488"/>
                  </a:moveTo>
                  <a:lnTo>
                    <a:pt x="6205" y="512"/>
                  </a:lnTo>
                  <a:lnTo>
                    <a:pt x="6716" y="561"/>
                  </a:lnTo>
                  <a:lnTo>
                    <a:pt x="7373" y="609"/>
                  </a:lnTo>
                  <a:lnTo>
                    <a:pt x="8055" y="634"/>
                  </a:lnTo>
                  <a:lnTo>
                    <a:pt x="8736" y="634"/>
                  </a:lnTo>
                  <a:lnTo>
                    <a:pt x="9393" y="682"/>
                  </a:lnTo>
                  <a:lnTo>
                    <a:pt x="9587" y="707"/>
                  </a:lnTo>
                  <a:lnTo>
                    <a:pt x="9782" y="731"/>
                  </a:lnTo>
                  <a:lnTo>
                    <a:pt x="10001" y="804"/>
                  </a:lnTo>
                  <a:lnTo>
                    <a:pt x="10196" y="877"/>
                  </a:lnTo>
                  <a:lnTo>
                    <a:pt x="10366" y="974"/>
                  </a:lnTo>
                  <a:lnTo>
                    <a:pt x="10439" y="1047"/>
                  </a:lnTo>
                  <a:lnTo>
                    <a:pt x="10512" y="1120"/>
                  </a:lnTo>
                  <a:lnTo>
                    <a:pt x="10536" y="1193"/>
                  </a:lnTo>
                  <a:lnTo>
                    <a:pt x="10585" y="1291"/>
                  </a:lnTo>
                  <a:lnTo>
                    <a:pt x="10585" y="1388"/>
                  </a:lnTo>
                  <a:lnTo>
                    <a:pt x="10585" y="1485"/>
                  </a:lnTo>
                  <a:lnTo>
                    <a:pt x="10536" y="1631"/>
                  </a:lnTo>
                  <a:lnTo>
                    <a:pt x="10439" y="1777"/>
                  </a:lnTo>
                  <a:lnTo>
                    <a:pt x="10317" y="1923"/>
                  </a:lnTo>
                  <a:lnTo>
                    <a:pt x="10196" y="2045"/>
                  </a:lnTo>
                  <a:lnTo>
                    <a:pt x="9904" y="2288"/>
                  </a:lnTo>
                  <a:lnTo>
                    <a:pt x="9660" y="2507"/>
                  </a:lnTo>
                  <a:lnTo>
                    <a:pt x="9587" y="2604"/>
                  </a:lnTo>
                  <a:lnTo>
                    <a:pt x="9587" y="2677"/>
                  </a:lnTo>
                  <a:lnTo>
                    <a:pt x="9587" y="2775"/>
                  </a:lnTo>
                  <a:lnTo>
                    <a:pt x="9636" y="2848"/>
                  </a:lnTo>
                  <a:lnTo>
                    <a:pt x="9587" y="3091"/>
                  </a:lnTo>
                  <a:lnTo>
                    <a:pt x="9563" y="3334"/>
                  </a:lnTo>
                  <a:lnTo>
                    <a:pt x="9563" y="3845"/>
                  </a:lnTo>
                  <a:lnTo>
                    <a:pt x="9587" y="4381"/>
                  </a:lnTo>
                  <a:lnTo>
                    <a:pt x="9612" y="4867"/>
                  </a:lnTo>
                  <a:lnTo>
                    <a:pt x="9612" y="5816"/>
                  </a:lnTo>
                  <a:lnTo>
                    <a:pt x="9612" y="6060"/>
                  </a:lnTo>
                  <a:lnTo>
                    <a:pt x="9563" y="6303"/>
                  </a:lnTo>
                  <a:lnTo>
                    <a:pt x="9563" y="6546"/>
                  </a:lnTo>
                  <a:lnTo>
                    <a:pt x="9587" y="6765"/>
                  </a:lnTo>
                  <a:lnTo>
                    <a:pt x="9612" y="6838"/>
                  </a:lnTo>
                  <a:lnTo>
                    <a:pt x="9660" y="6887"/>
                  </a:lnTo>
                  <a:lnTo>
                    <a:pt x="9660" y="6936"/>
                  </a:lnTo>
                  <a:lnTo>
                    <a:pt x="9685" y="6984"/>
                  </a:lnTo>
                  <a:lnTo>
                    <a:pt x="10269" y="7787"/>
                  </a:lnTo>
                  <a:lnTo>
                    <a:pt x="10828" y="8639"/>
                  </a:lnTo>
                  <a:lnTo>
                    <a:pt x="10512" y="8615"/>
                  </a:lnTo>
                  <a:lnTo>
                    <a:pt x="10171" y="8639"/>
                  </a:lnTo>
                  <a:lnTo>
                    <a:pt x="9514" y="8663"/>
                  </a:lnTo>
                  <a:lnTo>
                    <a:pt x="8395" y="8688"/>
                  </a:lnTo>
                  <a:lnTo>
                    <a:pt x="7300" y="8712"/>
                  </a:lnTo>
                  <a:lnTo>
                    <a:pt x="6765" y="8736"/>
                  </a:lnTo>
                  <a:lnTo>
                    <a:pt x="6254" y="8736"/>
                  </a:lnTo>
                  <a:lnTo>
                    <a:pt x="5208" y="8712"/>
                  </a:lnTo>
                  <a:lnTo>
                    <a:pt x="4599" y="8712"/>
                  </a:lnTo>
                  <a:lnTo>
                    <a:pt x="4283" y="8736"/>
                  </a:lnTo>
                  <a:lnTo>
                    <a:pt x="4137" y="8761"/>
                  </a:lnTo>
                  <a:lnTo>
                    <a:pt x="3991" y="8809"/>
                  </a:lnTo>
                  <a:lnTo>
                    <a:pt x="4599" y="8006"/>
                  </a:lnTo>
                  <a:lnTo>
                    <a:pt x="4940" y="7520"/>
                  </a:lnTo>
                  <a:lnTo>
                    <a:pt x="5135" y="7276"/>
                  </a:lnTo>
                  <a:lnTo>
                    <a:pt x="5305" y="7082"/>
                  </a:lnTo>
                  <a:lnTo>
                    <a:pt x="5354" y="7009"/>
                  </a:lnTo>
                  <a:lnTo>
                    <a:pt x="5378" y="6911"/>
                  </a:lnTo>
                  <a:lnTo>
                    <a:pt x="5354" y="6838"/>
                  </a:lnTo>
                  <a:lnTo>
                    <a:pt x="5329" y="6741"/>
                  </a:lnTo>
                  <a:lnTo>
                    <a:pt x="5329" y="6717"/>
                  </a:lnTo>
                  <a:lnTo>
                    <a:pt x="5354" y="6084"/>
                  </a:lnTo>
                  <a:lnTo>
                    <a:pt x="5354" y="5451"/>
                  </a:lnTo>
                  <a:lnTo>
                    <a:pt x="5354" y="4794"/>
                  </a:lnTo>
                  <a:lnTo>
                    <a:pt x="5378" y="4162"/>
                  </a:lnTo>
                  <a:lnTo>
                    <a:pt x="5402" y="3821"/>
                  </a:lnTo>
                  <a:lnTo>
                    <a:pt x="5427" y="3432"/>
                  </a:lnTo>
                  <a:lnTo>
                    <a:pt x="5402" y="3237"/>
                  </a:lnTo>
                  <a:lnTo>
                    <a:pt x="5378" y="3042"/>
                  </a:lnTo>
                  <a:lnTo>
                    <a:pt x="5329" y="2872"/>
                  </a:lnTo>
                  <a:lnTo>
                    <a:pt x="5256" y="2726"/>
                  </a:lnTo>
                  <a:lnTo>
                    <a:pt x="5256" y="2653"/>
                  </a:lnTo>
                  <a:lnTo>
                    <a:pt x="5256" y="2604"/>
                  </a:lnTo>
                  <a:lnTo>
                    <a:pt x="5232" y="2556"/>
                  </a:lnTo>
                  <a:lnTo>
                    <a:pt x="5183" y="2507"/>
                  </a:lnTo>
                  <a:lnTo>
                    <a:pt x="4989" y="2385"/>
                  </a:lnTo>
                  <a:lnTo>
                    <a:pt x="4794" y="2215"/>
                  </a:lnTo>
                  <a:lnTo>
                    <a:pt x="4648" y="1996"/>
                  </a:lnTo>
                  <a:lnTo>
                    <a:pt x="4502" y="1777"/>
                  </a:lnTo>
                  <a:lnTo>
                    <a:pt x="4405" y="1534"/>
                  </a:lnTo>
                  <a:lnTo>
                    <a:pt x="4380" y="1412"/>
                  </a:lnTo>
                  <a:lnTo>
                    <a:pt x="4380" y="1291"/>
                  </a:lnTo>
                  <a:lnTo>
                    <a:pt x="4380" y="1169"/>
                  </a:lnTo>
                  <a:lnTo>
                    <a:pt x="4429" y="1047"/>
                  </a:lnTo>
                  <a:lnTo>
                    <a:pt x="4478" y="926"/>
                  </a:lnTo>
                  <a:lnTo>
                    <a:pt x="4551" y="828"/>
                  </a:lnTo>
                  <a:lnTo>
                    <a:pt x="4624" y="755"/>
                  </a:lnTo>
                  <a:lnTo>
                    <a:pt x="4721" y="682"/>
                  </a:lnTo>
                  <a:lnTo>
                    <a:pt x="4843" y="609"/>
                  </a:lnTo>
                  <a:lnTo>
                    <a:pt x="4989" y="561"/>
                  </a:lnTo>
                  <a:lnTo>
                    <a:pt x="5256" y="512"/>
                  </a:lnTo>
                  <a:lnTo>
                    <a:pt x="5573" y="488"/>
                  </a:lnTo>
                  <a:close/>
                  <a:moveTo>
                    <a:pt x="7446" y="9199"/>
                  </a:moveTo>
                  <a:lnTo>
                    <a:pt x="7106" y="9612"/>
                  </a:lnTo>
                  <a:lnTo>
                    <a:pt x="7033" y="9588"/>
                  </a:lnTo>
                  <a:lnTo>
                    <a:pt x="6960" y="9563"/>
                  </a:lnTo>
                  <a:lnTo>
                    <a:pt x="6789" y="9563"/>
                  </a:lnTo>
                  <a:lnTo>
                    <a:pt x="6595" y="9588"/>
                  </a:lnTo>
                  <a:lnTo>
                    <a:pt x="6424" y="9636"/>
                  </a:lnTo>
                  <a:lnTo>
                    <a:pt x="6595" y="9466"/>
                  </a:lnTo>
                  <a:lnTo>
                    <a:pt x="6643" y="9369"/>
                  </a:lnTo>
                  <a:lnTo>
                    <a:pt x="6692" y="9272"/>
                  </a:lnTo>
                  <a:lnTo>
                    <a:pt x="6692" y="9223"/>
                  </a:lnTo>
                  <a:lnTo>
                    <a:pt x="7300" y="9199"/>
                  </a:lnTo>
                  <a:close/>
                  <a:moveTo>
                    <a:pt x="8566" y="9174"/>
                  </a:moveTo>
                  <a:lnTo>
                    <a:pt x="8347" y="9418"/>
                  </a:lnTo>
                  <a:lnTo>
                    <a:pt x="8176" y="9661"/>
                  </a:lnTo>
                  <a:lnTo>
                    <a:pt x="7860" y="10196"/>
                  </a:lnTo>
                  <a:lnTo>
                    <a:pt x="7836" y="10147"/>
                  </a:lnTo>
                  <a:lnTo>
                    <a:pt x="7787" y="10050"/>
                  </a:lnTo>
                  <a:lnTo>
                    <a:pt x="7714" y="9953"/>
                  </a:lnTo>
                  <a:lnTo>
                    <a:pt x="7617" y="9855"/>
                  </a:lnTo>
                  <a:lnTo>
                    <a:pt x="7519" y="9782"/>
                  </a:lnTo>
                  <a:lnTo>
                    <a:pt x="7982" y="9223"/>
                  </a:lnTo>
                  <a:lnTo>
                    <a:pt x="8030" y="9174"/>
                  </a:lnTo>
                  <a:close/>
                  <a:moveTo>
                    <a:pt x="6765" y="10099"/>
                  </a:moveTo>
                  <a:lnTo>
                    <a:pt x="6935" y="10172"/>
                  </a:lnTo>
                  <a:lnTo>
                    <a:pt x="7081" y="10220"/>
                  </a:lnTo>
                  <a:lnTo>
                    <a:pt x="7227" y="10293"/>
                  </a:lnTo>
                  <a:lnTo>
                    <a:pt x="7276" y="10366"/>
                  </a:lnTo>
                  <a:lnTo>
                    <a:pt x="7325" y="10439"/>
                  </a:lnTo>
                  <a:lnTo>
                    <a:pt x="7373" y="10610"/>
                  </a:lnTo>
                  <a:lnTo>
                    <a:pt x="7398" y="10780"/>
                  </a:lnTo>
                  <a:lnTo>
                    <a:pt x="7373" y="10950"/>
                  </a:lnTo>
                  <a:lnTo>
                    <a:pt x="7325" y="11121"/>
                  </a:lnTo>
                  <a:lnTo>
                    <a:pt x="7300" y="11242"/>
                  </a:lnTo>
                  <a:lnTo>
                    <a:pt x="7227" y="11340"/>
                  </a:lnTo>
                  <a:lnTo>
                    <a:pt x="7154" y="11413"/>
                  </a:lnTo>
                  <a:lnTo>
                    <a:pt x="7081" y="11510"/>
                  </a:lnTo>
                  <a:lnTo>
                    <a:pt x="6984" y="11559"/>
                  </a:lnTo>
                  <a:lnTo>
                    <a:pt x="6887" y="11607"/>
                  </a:lnTo>
                  <a:lnTo>
                    <a:pt x="6692" y="11680"/>
                  </a:lnTo>
                  <a:lnTo>
                    <a:pt x="6351" y="11680"/>
                  </a:lnTo>
                  <a:lnTo>
                    <a:pt x="6254" y="11632"/>
                  </a:lnTo>
                  <a:lnTo>
                    <a:pt x="6157" y="11607"/>
                  </a:lnTo>
                  <a:lnTo>
                    <a:pt x="6059" y="11534"/>
                  </a:lnTo>
                  <a:lnTo>
                    <a:pt x="5986" y="11461"/>
                  </a:lnTo>
                  <a:lnTo>
                    <a:pt x="5913" y="11364"/>
                  </a:lnTo>
                  <a:lnTo>
                    <a:pt x="5840" y="11218"/>
                  </a:lnTo>
                  <a:lnTo>
                    <a:pt x="5816" y="11096"/>
                  </a:lnTo>
                  <a:lnTo>
                    <a:pt x="5816" y="10950"/>
                  </a:lnTo>
                  <a:lnTo>
                    <a:pt x="5840" y="10829"/>
                  </a:lnTo>
                  <a:lnTo>
                    <a:pt x="5889" y="10683"/>
                  </a:lnTo>
                  <a:lnTo>
                    <a:pt x="5986" y="10585"/>
                  </a:lnTo>
                  <a:lnTo>
                    <a:pt x="6084" y="10464"/>
                  </a:lnTo>
                  <a:lnTo>
                    <a:pt x="6181" y="10366"/>
                  </a:lnTo>
                  <a:lnTo>
                    <a:pt x="6424" y="10220"/>
                  </a:lnTo>
                  <a:lnTo>
                    <a:pt x="6668" y="10123"/>
                  </a:lnTo>
                  <a:lnTo>
                    <a:pt x="6741" y="10099"/>
                  </a:lnTo>
                  <a:close/>
                  <a:moveTo>
                    <a:pt x="10926" y="9174"/>
                  </a:moveTo>
                  <a:lnTo>
                    <a:pt x="10707" y="9539"/>
                  </a:lnTo>
                  <a:lnTo>
                    <a:pt x="10536" y="9855"/>
                  </a:lnTo>
                  <a:lnTo>
                    <a:pt x="10244" y="10366"/>
                  </a:lnTo>
                  <a:lnTo>
                    <a:pt x="9977" y="10877"/>
                  </a:lnTo>
                  <a:lnTo>
                    <a:pt x="9685" y="11388"/>
                  </a:lnTo>
                  <a:lnTo>
                    <a:pt x="9393" y="11899"/>
                  </a:lnTo>
                  <a:lnTo>
                    <a:pt x="9271" y="12118"/>
                  </a:lnTo>
                  <a:lnTo>
                    <a:pt x="9174" y="12021"/>
                  </a:lnTo>
                  <a:lnTo>
                    <a:pt x="9101" y="11948"/>
                  </a:lnTo>
                  <a:lnTo>
                    <a:pt x="8979" y="11899"/>
                  </a:lnTo>
                  <a:lnTo>
                    <a:pt x="8882" y="11875"/>
                  </a:lnTo>
                  <a:lnTo>
                    <a:pt x="8760" y="11851"/>
                  </a:lnTo>
                  <a:lnTo>
                    <a:pt x="8639" y="11851"/>
                  </a:lnTo>
                  <a:lnTo>
                    <a:pt x="8517" y="11875"/>
                  </a:lnTo>
                  <a:lnTo>
                    <a:pt x="8420" y="11924"/>
                  </a:lnTo>
                  <a:lnTo>
                    <a:pt x="8420" y="11924"/>
                  </a:lnTo>
                  <a:lnTo>
                    <a:pt x="8857" y="11218"/>
                  </a:lnTo>
                  <a:lnTo>
                    <a:pt x="9320" y="10512"/>
                  </a:lnTo>
                  <a:lnTo>
                    <a:pt x="9806" y="9831"/>
                  </a:lnTo>
                  <a:lnTo>
                    <a:pt x="10050" y="9515"/>
                  </a:lnTo>
                  <a:lnTo>
                    <a:pt x="10317" y="9199"/>
                  </a:lnTo>
                  <a:lnTo>
                    <a:pt x="10634" y="9199"/>
                  </a:lnTo>
                  <a:lnTo>
                    <a:pt x="10926" y="9174"/>
                  </a:lnTo>
                  <a:close/>
                  <a:moveTo>
                    <a:pt x="8809" y="12386"/>
                  </a:moveTo>
                  <a:lnTo>
                    <a:pt x="8833" y="12410"/>
                  </a:lnTo>
                  <a:lnTo>
                    <a:pt x="8857" y="12459"/>
                  </a:lnTo>
                  <a:lnTo>
                    <a:pt x="8882" y="12508"/>
                  </a:lnTo>
                  <a:lnTo>
                    <a:pt x="8882" y="12581"/>
                  </a:lnTo>
                  <a:lnTo>
                    <a:pt x="8906" y="12654"/>
                  </a:lnTo>
                  <a:lnTo>
                    <a:pt x="8906" y="12751"/>
                  </a:lnTo>
                  <a:lnTo>
                    <a:pt x="8882" y="12800"/>
                  </a:lnTo>
                  <a:lnTo>
                    <a:pt x="8857" y="12897"/>
                  </a:lnTo>
                  <a:lnTo>
                    <a:pt x="8857" y="12970"/>
                  </a:lnTo>
                  <a:lnTo>
                    <a:pt x="8809" y="13043"/>
                  </a:lnTo>
                  <a:lnTo>
                    <a:pt x="8784" y="13092"/>
                  </a:lnTo>
                  <a:lnTo>
                    <a:pt x="8736" y="13116"/>
                  </a:lnTo>
                  <a:lnTo>
                    <a:pt x="8711" y="13140"/>
                  </a:lnTo>
                  <a:lnTo>
                    <a:pt x="8687" y="13140"/>
                  </a:lnTo>
                  <a:lnTo>
                    <a:pt x="8614" y="13116"/>
                  </a:lnTo>
                  <a:lnTo>
                    <a:pt x="8517" y="13067"/>
                  </a:lnTo>
                  <a:lnTo>
                    <a:pt x="8444" y="12970"/>
                  </a:lnTo>
                  <a:lnTo>
                    <a:pt x="8395" y="12873"/>
                  </a:lnTo>
                  <a:lnTo>
                    <a:pt x="8395" y="12751"/>
                  </a:lnTo>
                  <a:lnTo>
                    <a:pt x="8420" y="12629"/>
                  </a:lnTo>
                  <a:lnTo>
                    <a:pt x="8444" y="12508"/>
                  </a:lnTo>
                  <a:lnTo>
                    <a:pt x="8614" y="12410"/>
                  </a:lnTo>
                  <a:lnTo>
                    <a:pt x="8760" y="12386"/>
                  </a:lnTo>
                  <a:close/>
                  <a:moveTo>
                    <a:pt x="7884" y="12702"/>
                  </a:moveTo>
                  <a:lnTo>
                    <a:pt x="7884" y="12897"/>
                  </a:lnTo>
                  <a:lnTo>
                    <a:pt x="7909" y="13067"/>
                  </a:lnTo>
                  <a:lnTo>
                    <a:pt x="7957" y="13189"/>
                  </a:lnTo>
                  <a:lnTo>
                    <a:pt x="8030" y="13311"/>
                  </a:lnTo>
                  <a:lnTo>
                    <a:pt x="8128" y="13408"/>
                  </a:lnTo>
                  <a:lnTo>
                    <a:pt x="8225" y="13481"/>
                  </a:lnTo>
                  <a:lnTo>
                    <a:pt x="7811" y="13968"/>
                  </a:lnTo>
                  <a:lnTo>
                    <a:pt x="7568" y="14260"/>
                  </a:lnTo>
                  <a:lnTo>
                    <a:pt x="7568" y="14065"/>
                  </a:lnTo>
                  <a:lnTo>
                    <a:pt x="7568" y="13895"/>
                  </a:lnTo>
                  <a:lnTo>
                    <a:pt x="7544" y="13773"/>
                  </a:lnTo>
                  <a:lnTo>
                    <a:pt x="7495" y="13676"/>
                  </a:lnTo>
                  <a:lnTo>
                    <a:pt x="7422" y="13578"/>
                  </a:lnTo>
                  <a:lnTo>
                    <a:pt x="7349" y="13481"/>
                  </a:lnTo>
                  <a:lnTo>
                    <a:pt x="7763" y="12873"/>
                  </a:lnTo>
                  <a:lnTo>
                    <a:pt x="7884" y="12702"/>
                  </a:lnTo>
                  <a:close/>
                  <a:moveTo>
                    <a:pt x="3699" y="9174"/>
                  </a:moveTo>
                  <a:lnTo>
                    <a:pt x="3869" y="9199"/>
                  </a:lnTo>
                  <a:lnTo>
                    <a:pt x="4015" y="9223"/>
                  </a:lnTo>
                  <a:lnTo>
                    <a:pt x="4307" y="9199"/>
                  </a:lnTo>
                  <a:lnTo>
                    <a:pt x="3310" y="10683"/>
                  </a:lnTo>
                  <a:lnTo>
                    <a:pt x="2774" y="11437"/>
                  </a:lnTo>
                  <a:lnTo>
                    <a:pt x="2239" y="12143"/>
                  </a:lnTo>
                  <a:lnTo>
                    <a:pt x="1996" y="12459"/>
                  </a:lnTo>
                  <a:lnTo>
                    <a:pt x="1752" y="12775"/>
                  </a:lnTo>
                  <a:lnTo>
                    <a:pt x="1241" y="13384"/>
                  </a:lnTo>
                  <a:lnTo>
                    <a:pt x="1071" y="13627"/>
                  </a:lnTo>
                  <a:lnTo>
                    <a:pt x="876" y="13870"/>
                  </a:lnTo>
                  <a:lnTo>
                    <a:pt x="731" y="14138"/>
                  </a:lnTo>
                  <a:lnTo>
                    <a:pt x="682" y="14284"/>
                  </a:lnTo>
                  <a:lnTo>
                    <a:pt x="633" y="14406"/>
                  </a:lnTo>
                  <a:lnTo>
                    <a:pt x="585" y="14284"/>
                  </a:lnTo>
                  <a:lnTo>
                    <a:pt x="536" y="14065"/>
                  </a:lnTo>
                  <a:lnTo>
                    <a:pt x="512" y="13870"/>
                  </a:lnTo>
                  <a:lnTo>
                    <a:pt x="560" y="13676"/>
                  </a:lnTo>
                  <a:lnTo>
                    <a:pt x="633" y="13481"/>
                  </a:lnTo>
                  <a:lnTo>
                    <a:pt x="706" y="13311"/>
                  </a:lnTo>
                  <a:lnTo>
                    <a:pt x="779" y="13165"/>
                  </a:lnTo>
                  <a:lnTo>
                    <a:pt x="779" y="13116"/>
                  </a:lnTo>
                  <a:lnTo>
                    <a:pt x="949" y="12994"/>
                  </a:lnTo>
                  <a:lnTo>
                    <a:pt x="1120" y="12848"/>
                  </a:lnTo>
                  <a:lnTo>
                    <a:pt x="1266" y="12678"/>
                  </a:lnTo>
                  <a:lnTo>
                    <a:pt x="1412" y="12508"/>
                  </a:lnTo>
                  <a:lnTo>
                    <a:pt x="1679" y="12118"/>
                  </a:lnTo>
                  <a:lnTo>
                    <a:pt x="1923" y="11778"/>
                  </a:lnTo>
                  <a:lnTo>
                    <a:pt x="2288" y="11291"/>
                  </a:lnTo>
                  <a:lnTo>
                    <a:pt x="2604" y="10780"/>
                  </a:lnTo>
                  <a:lnTo>
                    <a:pt x="3285" y="9758"/>
                  </a:lnTo>
                  <a:lnTo>
                    <a:pt x="3699" y="9174"/>
                  </a:lnTo>
                  <a:close/>
                  <a:moveTo>
                    <a:pt x="6984" y="13797"/>
                  </a:moveTo>
                  <a:lnTo>
                    <a:pt x="7057" y="13846"/>
                  </a:lnTo>
                  <a:lnTo>
                    <a:pt x="7106" y="13968"/>
                  </a:lnTo>
                  <a:lnTo>
                    <a:pt x="7130" y="14089"/>
                  </a:lnTo>
                  <a:lnTo>
                    <a:pt x="7106" y="14211"/>
                  </a:lnTo>
                  <a:lnTo>
                    <a:pt x="7057" y="14308"/>
                  </a:lnTo>
                  <a:lnTo>
                    <a:pt x="6984" y="14406"/>
                  </a:lnTo>
                  <a:lnTo>
                    <a:pt x="6935" y="14430"/>
                  </a:lnTo>
                  <a:lnTo>
                    <a:pt x="6862" y="14430"/>
                  </a:lnTo>
                  <a:lnTo>
                    <a:pt x="6692" y="14406"/>
                  </a:lnTo>
                  <a:lnTo>
                    <a:pt x="6619" y="14381"/>
                  </a:lnTo>
                  <a:lnTo>
                    <a:pt x="6570" y="14333"/>
                  </a:lnTo>
                  <a:lnTo>
                    <a:pt x="6546" y="14284"/>
                  </a:lnTo>
                  <a:lnTo>
                    <a:pt x="6522" y="14211"/>
                  </a:lnTo>
                  <a:lnTo>
                    <a:pt x="6546" y="14138"/>
                  </a:lnTo>
                  <a:lnTo>
                    <a:pt x="6595" y="14065"/>
                  </a:lnTo>
                  <a:lnTo>
                    <a:pt x="6692" y="13919"/>
                  </a:lnTo>
                  <a:lnTo>
                    <a:pt x="6741" y="13895"/>
                  </a:lnTo>
                  <a:lnTo>
                    <a:pt x="6814" y="13870"/>
                  </a:lnTo>
                  <a:lnTo>
                    <a:pt x="6935" y="13846"/>
                  </a:lnTo>
                  <a:lnTo>
                    <a:pt x="6984" y="13797"/>
                  </a:lnTo>
                  <a:close/>
                  <a:moveTo>
                    <a:pt x="4770" y="9174"/>
                  </a:moveTo>
                  <a:lnTo>
                    <a:pt x="5281" y="9199"/>
                  </a:lnTo>
                  <a:lnTo>
                    <a:pt x="5110" y="9393"/>
                  </a:lnTo>
                  <a:lnTo>
                    <a:pt x="4989" y="9636"/>
                  </a:lnTo>
                  <a:lnTo>
                    <a:pt x="4745" y="10099"/>
                  </a:lnTo>
                  <a:lnTo>
                    <a:pt x="4478" y="10561"/>
                  </a:lnTo>
                  <a:lnTo>
                    <a:pt x="4186" y="11023"/>
                  </a:lnTo>
                  <a:lnTo>
                    <a:pt x="3869" y="11437"/>
                  </a:lnTo>
                  <a:lnTo>
                    <a:pt x="3529" y="11851"/>
                  </a:lnTo>
                  <a:lnTo>
                    <a:pt x="2823" y="12678"/>
                  </a:lnTo>
                  <a:lnTo>
                    <a:pt x="2117" y="13505"/>
                  </a:lnTo>
                  <a:lnTo>
                    <a:pt x="1777" y="13846"/>
                  </a:lnTo>
                  <a:lnTo>
                    <a:pt x="1460" y="14235"/>
                  </a:lnTo>
                  <a:lnTo>
                    <a:pt x="1144" y="14600"/>
                  </a:lnTo>
                  <a:lnTo>
                    <a:pt x="998" y="14795"/>
                  </a:lnTo>
                  <a:lnTo>
                    <a:pt x="876" y="15014"/>
                  </a:lnTo>
                  <a:lnTo>
                    <a:pt x="779" y="14819"/>
                  </a:lnTo>
                  <a:lnTo>
                    <a:pt x="706" y="14600"/>
                  </a:lnTo>
                  <a:lnTo>
                    <a:pt x="925" y="14333"/>
                  </a:lnTo>
                  <a:lnTo>
                    <a:pt x="1144" y="14041"/>
                  </a:lnTo>
                  <a:lnTo>
                    <a:pt x="1363" y="13749"/>
                  </a:lnTo>
                  <a:lnTo>
                    <a:pt x="1582" y="13457"/>
                  </a:lnTo>
                  <a:lnTo>
                    <a:pt x="2069" y="12897"/>
                  </a:lnTo>
                  <a:lnTo>
                    <a:pt x="2555" y="12337"/>
                  </a:lnTo>
                  <a:lnTo>
                    <a:pt x="3091" y="11607"/>
                  </a:lnTo>
                  <a:lnTo>
                    <a:pt x="3626" y="10853"/>
                  </a:lnTo>
                  <a:lnTo>
                    <a:pt x="4648" y="9345"/>
                  </a:lnTo>
                  <a:lnTo>
                    <a:pt x="4697" y="9296"/>
                  </a:lnTo>
                  <a:lnTo>
                    <a:pt x="4697" y="9272"/>
                  </a:lnTo>
                  <a:lnTo>
                    <a:pt x="4745" y="9199"/>
                  </a:lnTo>
                  <a:lnTo>
                    <a:pt x="4770" y="9174"/>
                  </a:lnTo>
                  <a:close/>
                  <a:moveTo>
                    <a:pt x="12094" y="10634"/>
                  </a:moveTo>
                  <a:lnTo>
                    <a:pt x="12386" y="11072"/>
                  </a:lnTo>
                  <a:lnTo>
                    <a:pt x="11923" y="11632"/>
                  </a:lnTo>
                  <a:lnTo>
                    <a:pt x="11461" y="12216"/>
                  </a:lnTo>
                  <a:lnTo>
                    <a:pt x="10585" y="13359"/>
                  </a:lnTo>
                  <a:lnTo>
                    <a:pt x="9685" y="14503"/>
                  </a:lnTo>
                  <a:lnTo>
                    <a:pt x="9295" y="14990"/>
                  </a:lnTo>
                  <a:lnTo>
                    <a:pt x="9125" y="15257"/>
                  </a:lnTo>
                  <a:lnTo>
                    <a:pt x="8979" y="15525"/>
                  </a:lnTo>
                  <a:lnTo>
                    <a:pt x="8152" y="15525"/>
                  </a:lnTo>
                  <a:lnTo>
                    <a:pt x="8322" y="15379"/>
                  </a:lnTo>
                  <a:lnTo>
                    <a:pt x="8468" y="15184"/>
                  </a:lnTo>
                  <a:lnTo>
                    <a:pt x="8736" y="14819"/>
                  </a:lnTo>
                  <a:lnTo>
                    <a:pt x="9295" y="14065"/>
                  </a:lnTo>
                  <a:lnTo>
                    <a:pt x="9855" y="13311"/>
                  </a:lnTo>
                  <a:lnTo>
                    <a:pt x="10098" y="12946"/>
                  </a:lnTo>
                  <a:lnTo>
                    <a:pt x="10366" y="12605"/>
                  </a:lnTo>
                  <a:lnTo>
                    <a:pt x="10926" y="11924"/>
                  </a:lnTo>
                  <a:lnTo>
                    <a:pt x="12094" y="10634"/>
                  </a:lnTo>
                  <a:close/>
                  <a:moveTo>
                    <a:pt x="11364" y="9466"/>
                  </a:moveTo>
                  <a:lnTo>
                    <a:pt x="11850" y="10220"/>
                  </a:lnTo>
                  <a:lnTo>
                    <a:pt x="10707" y="11486"/>
                  </a:lnTo>
                  <a:lnTo>
                    <a:pt x="10171" y="12118"/>
                  </a:lnTo>
                  <a:lnTo>
                    <a:pt x="9660" y="12800"/>
                  </a:lnTo>
                  <a:lnTo>
                    <a:pt x="9174" y="13505"/>
                  </a:lnTo>
                  <a:lnTo>
                    <a:pt x="8711" y="14211"/>
                  </a:lnTo>
                  <a:lnTo>
                    <a:pt x="8468" y="14503"/>
                  </a:lnTo>
                  <a:lnTo>
                    <a:pt x="8201" y="14844"/>
                  </a:lnTo>
                  <a:lnTo>
                    <a:pt x="8079" y="15014"/>
                  </a:lnTo>
                  <a:lnTo>
                    <a:pt x="7957" y="15184"/>
                  </a:lnTo>
                  <a:lnTo>
                    <a:pt x="7860" y="15355"/>
                  </a:lnTo>
                  <a:lnTo>
                    <a:pt x="7811" y="15525"/>
                  </a:lnTo>
                  <a:lnTo>
                    <a:pt x="6838" y="15549"/>
                  </a:lnTo>
                  <a:lnTo>
                    <a:pt x="7130" y="15306"/>
                  </a:lnTo>
                  <a:lnTo>
                    <a:pt x="7422" y="15038"/>
                  </a:lnTo>
                  <a:lnTo>
                    <a:pt x="7884" y="14503"/>
                  </a:lnTo>
                  <a:lnTo>
                    <a:pt x="8274" y="14089"/>
                  </a:lnTo>
                  <a:lnTo>
                    <a:pt x="8639" y="13651"/>
                  </a:lnTo>
                  <a:lnTo>
                    <a:pt x="8784" y="13651"/>
                  </a:lnTo>
                  <a:lnTo>
                    <a:pt x="8906" y="13603"/>
                  </a:lnTo>
                  <a:lnTo>
                    <a:pt x="9028" y="13554"/>
                  </a:lnTo>
                  <a:lnTo>
                    <a:pt x="9149" y="13457"/>
                  </a:lnTo>
                  <a:lnTo>
                    <a:pt x="9271" y="13286"/>
                  </a:lnTo>
                  <a:lnTo>
                    <a:pt x="9368" y="13092"/>
                  </a:lnTo>
                  <a:lnTo>
                    <a:pt x="9417" y="12873"/>
                  </a:lnTo>
                  <a:lnTo>
                    <a:pt x="9441" y="12654"/>
                  </a:lnTo>
                  <a:lnTo>
                    <a:pt x="9514" y="12556"/>
                  </a:lnTo>
                  <a:lnTo>
                    <a:pt x="9709" y="12289"/>
                  </a:lnTo>
                  <a:lnTo>
                    <a:pt x="9855" y="12045"/>
                  </a:lnTo>
                  <a:lnTo>
                    <a:pt x="10171" y="11510"/>
                  </a:lnTo>
                  <a:lnTo>
                    <a:pt x="10439" y="10975"/>
                  </a:lnTo>
                  <a:lnTo>
                    <a:pt x="10731" y="10439"/>
                  </a:lnTo>
                  <a:lnTo>
                    <a:pt x="11047" y="9953"/>
                  </a:lnTo>
                  <a:lnTo>
                    <a:pt x="11364" y="9466"/>
                  </a:lnTo>
                  <a:close/>
                  <a:moveTo>
                    <a:pt x="12605" y="11437"/>
                  </a:moveTo>
                  <a:lnTo>
                    <a:pt x="12945" y="11972"/>
                  </a:lnTo>
                  <a:lnTo>
                    <a:pt x="12678" y="12386"/>
                  </a:lnTo>
                  <a:lnTo>
                    <a:pt x="12361" y="12800"/>
                  </a:lnTo>
                  <a:lnTo>
                    <a:pt x="11753" y="13603"/>
                  </a:lnTo>
                  <a:lnTo>
                    <a:pt x="11583" y="13822"/>
                  </a:lnTo>
                  <a:lnTo>
                    <a:pt x="11388" y="14065"/>
                  </a:lnTo>
                  <a:lnTo>
                    <a:pt x="10950" y="14527"/>
                  </a:lnTo>
                  <a:lnTo>
                    <a:pt x="10755" y="14795"/>
                  </a:lnTo>
                  <a:lnTo>
                    <a:pt x="10585" y="15038"/>
                  </a:lnTo>
                  <a:lnTo>
                    <a:pt x="10439" y="15306"/>
                  </a:lnTo>
                  <a:lnTo>
                    <a:pt x="10317" y="15574"/>
                  </a:lnTo>
                  <a:lnTo>
                    <a:pt x="9368" y="15549"/>
                  </a:lnTo>
                  <a:lnTo>
                    <a:pt x="9539" y="15379"/>
                  </a:lnTo>
                  <a:lnTo>
                    <a:pt x="9685" y="15184"/>
                  </a:lnTo>
                  <a:lnTo>
                    <a:pt x="9977" y="14795"/>
                  </a:lnTo>
                  <a:lnTo>
                    <a:pt x="10999" y="13505"/>
                  </a:lnTo>
                  <a:lnTo>
                    <a:pt x="11802" y="12483"/>
                  </a:lnTo>
                  <a:lnTo>
                    <a:pt x="12605" y="11437"/>
                  </a:lnTo>
                  <a:close/>
                  <a:moveTo>
                    <a:pt x="5865" y="9199"/>
                  </a:moveTo>
                  <a:lnTo>
                    <a:pt x="6230" y="9223"/>
                  </a:lnTo>
                  <a:lnTo>
                    <a:pt x="6084" y="9369"/>
                  </a:lnTo>
                  <a:lnTo>
                    <a:pt x="5962" y="9539"/>
                  </a:lnTo>
                  <a:lnTo>
                    <a:pt x="5767" y="9855"/>
                  </a:lnTo>
                  <a:lnTo>
                    <a:pt x="5548" y="10196"/>
                  </a:lnTo>
                  <a:lnTo>
                    <a:pt x="5451" y="10318"/>
                  </a:lnTo>
                  <a:lnTo>
                    <a:pt x="5378" y="10464"/>
                  </a:lnTo>
                  <a:lnTo>
                    <a:pt x="4891" y="11194"/>
                  </a:lnTo>
                  <a:lnTo>
                    <a:pt x="4380" y="11924"/>
                  </a:lnTo>
                  <a:lnTo>
                    <a:pt x="3991" y="12435"/>
                  </a:lnTo>
                  <a:lnTo>
                    <a:pt x="3577" y="12921"/>
                  </a:lnTo>
                  <a:lnTo>
                    <a:pt x="2750" y="13895"/>
                  </a:lnTo>
                  <a:lnTo>
                    <a:pt x="2409" y="14235"/>
                  </a:lnTo>
                  <a:lnTo>
                    <a:pt x="2069" y="14673"/>
                  </a:lnTo>
                  <a:lnTo>
                    <a:pt x="1898" y="14917"/>
                  </a:lnTo>
                  <a:lnTo>
                    <a:pt x="1752" y="15136"/>
                  </a:lnTo>
                  <a:lnTo>
                    <a:pt x="1655" y="15379"/>
                  </a:lnTo>
                  <a:lnTo>
                    <a:pt x="1631" y="15476"/>
                  </a:lnTo>
                  <a:lnTo>
                    <a:pt x="1631" y="15598"/>
                  </a:lnTo>
                  <a:lnTo>
                    <a:pt x="1363" y="15501"/>
                  </a:lnTo>
                  <a:lnTo>
                    <a:pt x="1266" y="15452"/>
                  </a:lnTo>
                  <a:lnTo>
                    <a:pt x="1193" y="15403"/>
                  </a:lnTo>
                  <a:lnTo>
                    <a:pt x="1047" y="15233"/>
                  </a:lnTo>
                  <a:lnTo>
                    <a:pt x="1217" y="15111"/>
                  </a:lnTo>
                  <a:lnTo>
                    <a:pt x="1387" y="14965"/>
                  </a:lnTo>
                  <a:lnTo>
                    <a:pt x="1704" y="14625"/>
                  </a:lnTo>
                  <a:lnTo>
                    <a:pt x="2263" y="13943"/>
                  </a:lnTo>
                  <a:lnTo>
                    <a:pt x="2993" y="13092"/>
                  </a:lnTo>
                  <a:lnTo>
                    <a:pt x="3723" y="12264"/>
                  </a:lnTo>
                  <a:lnTo>
                    <a:pt x="4040" y="11924"/>
                  </a:lnTo>
                  <a:lnTo>
                    <a:pt x="4332" y="11559"/>
                  </a:lnTo>
                  <a:lnTo>
                    <a:pt x="4599" y="11169"/>
                  </a:lnTo>
                  <a:lnTo>
                    <a:pt x="4867" y="10756"/>
                  </a:lnTo>
                  <a:lnTo>
                    <a:pt x="5086" y="10366"/>
                  </a:lnTo>
                  <a:lnTo>
                    <a:pt x="5281" y="9953"/>
                  </a:lnTo>
                  <a:lnTo>
                    <a:pt x="5402" y="9734"/>
                  </a:lnTo>
                  <a:lnTo>
                    <a:pt x="5524" y="9563"/>
                  </a:lnTo>
                  <a:lnTo>
                    <a:pt x="5670" y="9369"/>
                  </a:lnTo>
                  <a:lnTo>
                    <a:pt x="5840" y="9223"/>
                  </a:lnTo>
                  <a:lnTo>
                    <a:pt x="5865" y="9199"/>
                  </a:lnTo>
                  <a:close/>
                  <a:moveTo>
                    <a:pt x="6351" y="14746"/>
                  </a:moveTo>
                  <a:lnTo>
                    <a:pt x="6497" y="14819"/>
                  </a:lnTo>
                  <a:lnTo>
                    <a:pt x="6643" y="14868"/>
                  </a:lnTo>
                  <a:lnTo>
                    <a:pt x="6814" y="14892"/>
                  </a:lnTo>
                  <a:lnTo>
                    <a:pt x="6984" y="14868"/>
                  </a:lnTo>
                  <a:lnTo>
                    <a:pt x="6911" y="14941"/>
                  </a:lnTo>
                  <a:lnTo>
                    <a:pt x="6619" y="15233"/>
                  </a:lnTo>
                  <a:lnTo>
                    <a:pt x="6497" y="15379"/>
                  </a:lnTo>
                  <a:lnTo>
                    <a:pt x="6376" y="15549"/>
                  </a:lnTo>
                  <a:lnTo>
                    <a:pt x="5475" y="15598"/>
                  </a:lnTo>
                  <a:lnTo>
                    <a:pt x="5719" y="15403"/>
                  </a:lnTo>
                  <a:lnTo>
                    <a:pt x="5938" y="15184"/>
                  </a:lnTo>
                  <a:lnTo>
                    <a:pt x="6351" y="14746"/>
                  </a:lnTo>
                  <a:close/>
                  <a:moveTo>
                    <a:pt x="13164" y="12264"/>
                  </a:moveTo>
                  <a:lnTo>
                    <a:pt x="13432" y="12605"/>
                  </a:lnTo>
                  <a:lnTo>
                    <a:pt x="13189" y="12873"/>
                  </a:lnTo>
                  <a:lnTo>
                    <a:pt x="12994" y="13189"/>
                  </a:lnTo>
                  <a:lnTo>
                    <a:pt x="12629" y="13797"/>
                  </a:lnTo>
                  <a:lnTo>
                    <a:pt x="12361" y="14235"/>
                  </a:lnTo>
                  <a:lnTo>
                    <a:pt x="12069" y="14673"/>
                  </a:lnTo>
                  <a:lnTo>
                    <a:pt x="11777" y="15136"/>
                  </a:lnTo>
                  <a:lnTo>
                    <a:pt x="11656" y="15355"/>
                  </a:lnTo>
                  <a:lnTo>
                    <a:pt x="11534" y="15598"/>
                  </a:lnTo>
                  <a:lnTo>
                    <a:pt x="10828" y="15598"/>
                  </a:lnTo>
                  <a:lnTo>
                    <a:pt x="10609" y="15574"/>
                  </a:lnTo>
                  <a:lnTo>
                    <a:pt x="10901" y="15209"/>
                  </a:lnTo>
                  <a:lnTo>
                    <a:pt x="11169" y="14844"/>
                  </a:lnTo>
                  <a:lnTo>
                    <a:pt x="11558" y="14357"/>
                  </a:lnTo>
                  <a:lnTo>
                    <a:pt x="11923" y="13895"/>
                  </a:lnTo>
                  <a:lnTo>
                    <a:pt x="12556" y="13092"/>
                  </a:lnTo>
                  <a:lnTo>
                    <a:pt x="12872" y="12702"/>
                  </a:lnTo>
                  <a:lnTo>
                    <a:pt x="13164" y="12264"/>
                  </a:lnTo>
                  <a:close/>
                  <a:moveTo>
                    <a:pt x="9344" y="9150"/>
                  </a:moveTo>
                  <a:lnTo>
                    <a:pt x="9782" y="9174"/>
                  </a:lnTo>
                  <a:lnTo>
                    <a:pt x="9490" y="9539"/>
                  </a:lnTo>
                  <a:lnTo>
                    <a:pt x="9222" y="9928"/>
                  </a:lnTo>
                  <a:lnTo>
                    <a:pt x="8711" y="10707"/>
                  </a:lnTo>
                  <a:lnTo>
                    <a:pt x="8201" y="11510"/>
                  </a:lnTo>
                  <a:lnTo>
                    <a:pt x="7957" y="11899"/>
                  </a:lnTo>
                  <a:lnTo>
                    <a:pt x="7690" y="12289"/>
                  </a:lnTo>
                  <a:lnTo>
                    <a:pt x="6935" y="13311"/>
                  </a:lnTo>
                  <a:lnTo>
                    <a:pt x="6789" y="13335"/>
                  </a:lnTo>
                  <a:lnTo>
                    <a:pt x="6668" y="13384"/>
                  </a:lnTo>
                  <a:lnTo>
                    <a:pt x="6595" y="13432"/>
                  </a:lnTo>
                  <a:lnTo>
                    <a:pt x="6570" y="13505"/>
                  </a:lnTo>
                  <a:lnTo>
                    <a:pt x="6473" y="13554"/>
                  </a:lnTo>
                  <a:lnTo>
                    <a:pt x="6351" y="13651"/>
                  </a:lnTo>
                  <a:lnTo>
                    <a:pt x="6230" y="13773"/>
                  </a:lnTo>
                  <a:lnTo>
                    <a:pt x="6157" y="13943"/>
                  </a:lnTo>
                  <a:lnTo>
                    <a:pt x="6108" y="14089"/>
                  </a:lnTo>
                  <a:lnTo>
                    <a:pt x="6084" y="14260"/>
                  </a:lnTo>
                  <a:lnTo>
                    <a:pt x="6108" y="14406"/>
                  </a:lnTo>
                  <a:lnTo>
                    <a:pt x="5548" y="14990"/>
                  </a:lnTo>
                  <a:lnTo>
                    <a:pt x="5281" y="15306"/>
                  </a:lnTo>
                  <a:lnTo>
                    <a:pt x="5037" y="15598"/>
                  </a:lnTo>
                  <a:lnTo>
                    <a:pt x="4697" y="15622"/>
                  </a:lnTo>
                  <a:lnTo>
                    <a:pt x="4113" y="15647"/>
                  </a:lnTo>
                  <a:lnTo>
                    <a:pt x="4356" y="15452"/>
                  </a:lnTo>
                  <a:lnTo>
                    <a:pt x="4575" y="15233"/>
                  </a:lnTo>
                  <a:lnTo>
                    <a:pt x="4770" y="15014"/>
                  </a:lnTo>
                  <a:lnTo>
                    <a:pt x="4940" y="14795"/>
                  </a:lnTo>
                  <a:lnTo>
                    <a:pt x="5256" y="14333"/>
                  </a:lnTo>
                  <a:lnTo>
                    <a:pt x="5548" y="13870"/>
                  </a:lnTo>
                  <a:lnTo>
                    <a:pt x="5840" y="13408"/>
                  </a:lnTo>
                  <a:lnTo>
                    <a:pt x="6132" y="12946"/>
                  </a:lnTo>
                  <a:lnTo>
                    <a:pt x="6400" y="12605"/>
                  </a:lnTo>
                  <a:lnTo>
                    <a:pt x="6692" y="12264"/>
                  </a:lnTo>
                  <a:lnTo>
                    <a:pt x="6887" y="12216"/>
                  </a:lnTo>
                  <a:lnTo>
                    <a:pt x="7057" y="12167"/>
                  </a:lnTo>
                  <a:lnTo>
                    <a:pt x="7227" y="12070"/>
                  </a:lnTo>
                  <a:lnTo>
                    <a:pt x="7398" y="11972"/>
                  </a:lnTo>
                  <a:lnTo>
                    <a:pt x="7544" y="11851"/>
                  </a:lnTo>
                  <a:lnTo>
                    <a:pt x="7665" y="11705"/>
                  </a:lnTo>
                  <a:lnTo>
                    <a:pt x="7787" y="11534"/>
                  </a:lnTo>
                  <a:lnTo>
                    <a:pt x="7884" y="11340"/>
                  </a:lnTo>
                  <a:lnTo>
                    <a:pt x="7933" y="11145"/>
                  </a:lnTo>
                  <a:lnTo>
                    <a:pt x="7982" y="10902"/>
                  </a:lnTo>
                  <a:lnTo>
                    <a:pt x="8249" y="10488"/>
                  </a:lnTo>
                  <a:lnTo>
                    <a:pt x="8493" y="10074"/>
                  </a:lnTo>
                  <a:lnTo>
                    <a:pt x="8760" y="9661"/>
                  </a:lnTo>
                  <a:lnTo>
                    <a:pt x="9052" y="9247"/>
                  </a:lnTo>
                  <a:lnTo>
                    <a:pt x="9101" y="9150"/>
                  </a:lnTo>
                  <a:close/>
                  <a:moveTo>
                    <a:pt x="13700" y="12946"/>
                  </a:moveTo>
                  <a:lnTo>
                    <a:pt x="13797" y="13067"/>
                  </a:lnTo>
                  <a:lnTo>
                    <a:pt x="14065" y="13384"/>
                  </a:lnTo>
                  <a:lnTo>
                    <a:pt x="13967" y="13481"/>
                  </a:lnTo>
                  <a:lnTo>
                    <a:pt x="13870" y="13603"/>
                  </a:lnTo>
                  <a:lnTo>
                    <a:pt x="13724" y="13895"/>
                  </a:lnTo>
                  <a:lnTo>
                    <a:pt x="13578" y="14187"/>
                  </a:lnTo>
                  <a:lnTo>
                    <a:pt x="13432" y="14430"/>
                  </a:lnTo>
                  <a:lnTo>
                    <a:pt x="13213" y="14771"/>
                  </a:lnTo>
                  <a:lnTo>
                    <a:pt x="12970" y="15063"/>
                  </a:lnTo>
                  <a:lnTo>
                    <a:pt x="12483" y="15647"/>
                  </a:lnTo>
                  <a:lnTo>
                    <a:pt x="12240" y="15622"/>
                  </a:lnTo>
                  <a:lnTo>
                    <a:pt x="12021" y="15647"/>
                  </a:lnTo>
                  <a:lnTo>
                    <a:pt x="11923" y="15622"/>
                  </a:lnTo>
                  <a:lnTo>
                    <a:pt x="12045" y="15476"/>
                  </a:lnTo>
                  <a:lnTo>
                    <a:pt x="12191" y="15330"/>
                  </a:lnTo>
                  <a:lnTo>
                    <a:pt x="12410" y="14990"/>
                  </a:lnTo>
                  <a:lnTo>
                    <a:pt x="12824" y="14284"/>
                  </a:lnTo>
                  <a:lnTo>
                    <a:pt x="13335" y="13457"/>
                  </a:lnTo>
                  <a:lnTo>
                    <a:pt x="13700" y="12946"/>
                  </a:lnTo>
                  <a:close/>
                  <a:moveTo>
                    <a:pt x="14284" y="13870"/>
                  </a:moveTo>
                  <a:lnTo>
                    <a:pt x="14284" y="14016"/>
                  </a:lnTo>
                  <a:lnTo>
                    <a:pt x="14284" y="14162"/>
                  </a:lnTo>
                  <a:lnTo>
                    <a:pt x="14259" y="14333"/>
                  </a:lnTo>
                  <a:lnTo>
                    <a:pt x="14186" y="14527"/>
                  </a:lnTo>
                  <a:lnTo>
                    <a:pt x="14065" y="14771"/>
                  </a:lnTo>
                  <a:lnTo>
                    <a:pt x="13919" y="15063"/>
                  </a:lnTo>
                  <a:lnTo>
                    <a:pt x="13724" y="15306"/>
                  </a:lnTo>
                  <a:lnTo>
                    <a:pt x="13627" y="15428"/>
                  </a:lnTo>
                  <a:lnTo>
                    <a:pt x="13529" y="15501"/>
                  </a:lnTo>
                  <a:lnTo>
                    <a:pt x="13408" y="15574"/>
                  </a:lnTo>
                  <a:lnTo>
                    <a:pt x="13286" y="15622"/>
                  </a:lnTo>
                  <a:lnTo>
                    <a:pt x="13164" y="15647"/>
                  </a:lnTo>
                  <a:lnTo>
                    <a:pt x="13018" y="15647"/>
                  </a:lnTo>
                  <a:lnTo>
                    <a:pt x="13189" y="15476"/>
                  </a:lnTo>
                  <a:lnTo>
                    <a:pt x="13359" y="15257"/>
                  </a:lnTo>
                  <a:lnTo>
                    <a:pt x="13651" y="14868"/>
                  </a:lnTo>
                  <a:lnTo>
                    <a:pt x="13967" y="14381"/>
                  </a:lnTo>
                  <a:lnTo>
                    <a:pt x="14138" y="14138"/>
                  </a:lnTo>
                  <a:lnTo>
                    <a:pt x="14284" y="13870"/>
                  </a:lnTo>
                  <a:close/>
                  <a:moveTo>
                    <a:pt x="5865" y="12094"/>
                  </a:moveTo>
                  <a:lnTo>
                    <a:pt x="5986" y="12167"/>
                  </a:lnTo>
                  <a:lnTo>
                    <a:pt x="6108" y="12216"/>
                  </a:lnTo>
                  <a:lnTo>
                    <a:pt x="5962" y="12386"/>
                  </a:lnTo>
                  <a:lnTo>
                    <a:pt x="5670" y="12800"/>
                  </a:lnTo>
                  <a:lnTo>
                    <a:pt x="5402" y="13238"/>
                  </a:lnTo>
                  <a:lnTo>
                    <a:pt x="4867" y="14114"/>
                  </a:lnTo>
                  <a:lnTo>
                    <a:pt x="4526" y="14600"/>
                  </a:lnTo>
                  <a:lnTo>
                    <a:pt x="4356" y="14819"/>
                  </a:lnTo>
                  <a:lnTo>
                    <a:pt x="4161" y="15038"/>
                  </a:lnTo>
                  <a:lnTo>
                    <a:pt x="4015" y="15209"/>
                  </a:lnTo>
                  <a:lnTo>
                    <a:pt x="3845" y="15355"/>
                  </a:lnTo>
                  <a:lnTo>
                    <a:pt x="3675" y="15525"/>
                  </a:lnTo>
                  <a:lnTo>
                    <a:pt x="3529" y="15671"/>
                  </a:lnTo>
                  <a:lnTo>
                    <a:pt x="2847" y="15695"/>
                  </a:lnTo>
                  <a:lnTo>
                    <a:pt x="2847" y="15695"/>
                  </a:lnTo>
                  <a:lnTo>
                    <a:pt x="3018" y="15501"/>
                  </a:lnTo>
                  <a:lnTo>
                    <a:pt x="3796" y="14625"/>
                  </a:lnTo>
                  <a:lnTo>
                    <a:pt x="4575" y="13797"/>
                  </a:lnTo>
                  <a:lnTo>
                    <a:pt x="4940" y="13359"/>
                  </a:lnTo>
                  <a:lnTo>
                    <a:pt x="5281" y="12921"/>
                  </a:lnTo>
                  <a:lnTo>
                    <a:pt x="5865" y="12094"/>
                  </a:lnTo>
                  <a:close/>
                  <a:moveTo>
                    <a:pt x="5281" y="11364"/>
                  </a:moveTo>
                  <a:lnTo>
                    <a:pt x="5378" y="11607"/>
                  </a:lnTo>
                  <a:lnTo>
                    <a:pt x="5451" y="11729"/>
                  </a:lnTo>
                  <a:lnTo>
                    <a:pt x="5548" y="11851"/>
                  </a:lnTo>
                  <a:lnTo>
                    <a:pt x="5232" y="12289"/>
                  </a:lnTo>
                  <a:lnTo>
                    <a:pt x="4867" y="12800"/>
                  </a:lnTo>
                  <a:lnTo>
                    <a:pt x="4478" y="13286"/>
                  </a:lnTo>
                  <a:lnTo>
                    <a:pt x="3650" y="14211"/>
                  </a:lnTo>
                  <a:lnTo>
                    <a:pt x="3334" y="14576"/>
                  </a:lnTo>
                  <a:lnTo>
                    <a:pt x="2993" y="14941"/>
                  </a:lnTo>
                  <a:lnTo>
                    <a:pt x="2750" y="15330"/>
                  </a:lnTo>
                  <a:lnTo>
                    <a:pt x="2507" y="15720"/>
                  </a:lnTo>
                  <a:lnTo>
                    <a:pt x="2166" y="15695"/>
                  </a:lnTo>
                  <a:lnTo>
                    <a:pt x="1825" y="15647"/>
                  </a:lnTo>
                  <a:lnTo>
                    <a:pt x="1947" y="15525"/>
                  </a:lnTo>
                  <a:lnTo>
                    <a:pt x="2044" y="15403"/>
                  </a:lnTo>
                  <a:lnTo>
                    <a:pt x="2239" y="15111"/>
                  </a:lnTo>
                  <a:lnTo>
                    <a:pt x="2604" y="14625"/>
                  </a:lnTo>
                  <a:lnTo>
                    <a:pt x="3018" y="14162"/>
                  </a:lnTo>
                  <a:lnTo>
                    <a:pt x="3748" y="13311"/>
                  </a:lnTo>
                  <a:lnTo>
                    <a:pt x="4113" y="12897"/>
                  </a:lnTo>
                  <a:lnTo>
                    <a:pt x="4478" y="12459"/>
                  </a:lnTo>
                  <a:lnTo>
                    <a:pt x="4867" y="11924"/>
                  </a:lnTo>
                  <a:lnTo>
                    <a:pt x="5281" y="11364"/>
                  </a:lnTo>
                  <a:close/>
                  <a:moveTo>
                    <a:pt x="5500" y="1"/>
                  </a:moveTo>
                  <a:lnTo>
                    <a:pt x="5086" y="50"/>
                  </a:lnTo>
                  <a:lnTo>
                    <a:pt x="4916" y="98"/>
                  </a:lnTo>
                  <a:lnTo>
                    <a:pt x="4721" y="147"/>
                  </a:lnTo>
                  <a:lnTo>
                    <a:pt x="4551" y="220"/>
                  </a:lnTo>
                  <a:lnTo>
                    <a:pt x="4405" y="293"/>
                  </a:lnTo>
                  <a:lnTo>
                    <a:pt x="4259" y="415"/>
                  </a:lnTo>
                  <a:lnTo>
                    <a:pt x="4137" y="512"/>
                  </a:lnTo>
                  <a:lnTo>
                    <a:pt x="4040" y="658"/>
                  </a:lnTo>
                  <a:lnTo>
                    <a:pt x="3991" y="828"/>
                  </a:lnTo>
                  <a:lnTo>
                    <a:pt x="3942" y="1072"/>
                  </a:lnTo>
                  <a:lnTo>
                    <a:pt x="3942" y="1388"/>
                  </a:lnTo>
                  <a:lnTo>
                    <a:pt x="3967" y="1704"/>
                  </a:lnTo>
                  <a:lnTo>
                    <a:pt x="4064" y="2020"/>
                  </a:lnTo>
                  <a:lnTo>
                    <a:pt x="4210" y="2288"/>
                  </a:lnTo>
                  <a:lnTo>
                    <a:pt x="4283" y="2434"/>
                  </a:lnTo>
                  <a:lnTo>
                    <a:pt x="4380" y="2556"/>
                  </a:lnTo>
                  <a:lnTo>
                    <a:pt x="4502" y="2653"/>
                  </a:lnTo>
                  <a:lnTo>
                    <a:pt x="4599" y="2726"/>
                  </a:lnTo>
                  <a:lnTo>
                    <a:pt x="4745" y="2799"/>
                  </a:lnTo>
                  <a:lnTo>
                    <a:pt x="4867" y="2823"/>
                  </a:lnTo>
                  <a:lnTo>
                    <a:pt x="4891" y="3213"/>
                  </a:lnTo>
                  <a:lnTo>
                    <a:pt x="4891" y="3578"/>
                  </a:lnTo>
                  <a:lnTo>
                    <a:pt x="4843" y="4332"/>
                  </a:lnTo>
                  <a:lnTo>
                    <a:pt x="4843" y="4965"/>
                  </a:lnTo>
                  <a:lnTo>
                    <a:pt x="4843" y="5622"/>
                  </a:lnTo>
                  <a:lnTo>
                    <a:pt x="4843" y="5914"/>
                  </a:lnTo>
                  <a:lnTo>
                    <a:pt x="4818" y="6206"/>
                  </a:lnTo>
                  <a:lnTo>
                    <a:pt x="4794" y="6473"/>
                  </a:lnTo>
                  <a:lnTo>
                    <a:pt x="4818" y="6619"/>
                  </a:lnTo>
                  <a:lnTo>
                    <a:pt x="4843" y="6765"/>
                  </a:lnTo>
                  <a:lnTo>
                    <a:pt x="4697" y="6911"/>
                  </a:lnTo>
                  <a:lnTo>
                    <a:pt x="4551" y="7082"/>
                  </a:lnTo>
                  <a:lnTo>
                    <a:pt x="4332" y="7447"/>
                  </a:lnTo>
                  <a:lnTo>
                    <a:pt x="3723" y="8250"/>
                  </a:lnTo>
                  <a:lnTo>
                    <a:pt x="3115" y="9077"/>
                  </a:lnTo>
                  <a:lnTo>
                    <a:pt x="2434" y="10074"/>
                  </a:lnTo>
                  <a:lnTo>
                    <a:pt x="1728" y="11072"/>
                  </a:lnTo>
                  <a:lnTo>
                    <a:pt x="1047" y="12045"/>
                  </a:lnTo>
                  <a:lnTo>
                    <a:pt x="706" y="12483"/>
                  </a:lnTo>
                  <a:lnTo>
                    <a:pt x="560" y="12702"/>
                  </a:lnTo>
                  <a:lnTo>
                    <a:pt x="487" y="12824"/>
                  </a:lnTo>
                  <a:lnTo>
                    <a:pt x="463" y="12946"/>
                  </a:lnTo>
                  <a:lnTo>
                    <a:pt x="366" y="13043"/>
                  </a:lnTo>
                  <a:lnTo>
                    <a:pt x="293" y="13116"/>
                  </a:lnTo>
                  <a:lnTo>
                    <a:pt x="147" y="13335"/>
                  </a:lnTo>
                  <a:lnTo>
                    <a:pt x="74" y="13578"/>
                  </a:lnTo>
                  <a:lnTo>
                    <a:pt x="1" y="13773"/>
                  </a:lnTo>
                  <a:lnTo>
                    <a:pt x="1" y="13968"/>
                  </a:lnTo>
                  <a:lnTo>
                    <a:pt x="25" y="14138"/>
                  </a:lnTo>
                  <a:lnTo>
                    <a:pt x="49" y="14333"/>
                  </a:lnTo>
                  <a:lnTo>
                    <a:pt x="122" y="14503"/>
                  </a:lnTo>
                  <a:lnTo>
                    <a:pt x="268" y="14868"/>
                  </a:lnTo>
                  <a:lnTo>
                    <a:pt x="414" y="15184"/>
                  </a:lnTo>
                  <a:lnTo>
                    <a:pt x="512" y="15355"/>
                  </a:lnTo>
                  <a:lnTo>
                    <a:pt x="633" y="15501"/>
                  </a:lnTo>
                  <a:lnTo>
                    <a:pt x="755" y="15647"/>
                  </a:lnTo>
                  <a:lnTo>
                    <a:pt x="876" y="15744"/>
                  </a:lnTo>
                  <a:lnTo>
                    <a:pt x="998" y="15841"/>
                  </a:lnTo>
                  <a:lnTo>
                    <a:pt x="1144" y="15939"/>
                  </a:lnTo>
                  <a:lnTo>
                    <a:pt x="1290" y="15987"/>
                  </a:lnTo>
                  <a:lnTo>
                    <a:pt x="1460" y="16060"/>
                  </a:lnTo>
                  <a:lnTo>
                    <a:pt x="1777" y="16133"/>
                  </a:lnTo>
                  <a:lnTo>
                    <a:pt x="2117" y="16182"/>
                  </a:lnTo>
                  <a:lnTo>
                    <a:pt x="2482" y="16182"/>
                  </a:lnTo>
                  <a:lnTo>
                    <a:pt x="2847" y="16158"/>
                  </a:lnTo>
                  <a:lnTo>
                    <a:pt x="5208" y="16060"/>
                  </a:lnTo>
                  <a:lnTo>
                    <a:pt x="6400" y="16012"/>
                  </a:lnTo>
                  <a:lnTo>
                    <a:pt x="7568" y="15987"/>
                  </a:lnTo>
                  <a:lnTo>
                    <a:pt x="8711" y="15987"/>
                  </a:lnTo>
                  <a:lnTo>
                    <a:pt x="9879" y="16036"/>
                  </a:lnTo>
                  <a:lnTo>
                    <a:pt x="10828" y="16036"/>
                  </a:lnTo>
                  <a:lnTo>
                    <a:pt x="11339" y="16060"/>
                  </a:lnTo>
                  <a:lnTo>
                    <a:pt x="11826" y="16109"/>
                  </a:lnTo>
                  <a:lnTo>
                    <a:pt x="11850" y="16158"/>
                  </a:lnTo>
                  <a:lnTo>
                    <a:pt x="11899" y="16182"/>
                  </a:lnTo>
                  <a:lnTo>
                    <a:pt x="11972" y="16206"/>
                  </a:lnTo>
                  <a:lnTo>
                    <a:pt x="12045" y="16206"/>
                  </a:lnTo>
                  <a:lnTo>
                    <a:pt x="12459" y="16182"/>
                  </a:lnTo>
                  <a:lnTo>
                    <a:pt x="13067" y="16182"/>
                  </a:lnTo>
                  <a:lnTo>
                    <a:pt x="13262" y="16158"/>
                  </a:lnTo>
                  <a:lnTo>
                    <a:pt x="13456" y="16109"/>
                  </a:lnTo>
                  <a:lnTo>
                    <a:pt x="13651" y="16060"/>
                  </a:lnTo>
                  <a:lnTo>
                    <a:pt x="13773" y="15987"/>
                  </a:lnTo>
                  <a:lnTo>
                    <a:pt x="13870" y="15914"/>
                  </a:lnTo>
                  <a:lnTo>
                    <a:pt x="14065" y="15744"/>
                  </a:lnTo>
                  <a:lnTo>
                    <a:pt x="14211" y="15549"/>
                  </a:lnTo>
                  <a:lnTo>
                    <a:pt x="14357" y="15330"/>
                  </a:lnTo>
                  <a:lnTo>
                    <a:pt x="14527" y="14990"/>
                  </a:lnTo>
                  <a:lnTo>
                    <a:pt x="14697" y="14673"/>
                  </a:lnTo>
                  <a:lnTo>
                    <a:pt x="14770" y="14503"/>
                  </a:lnTo>
                  <a:lnTo>
                    <a:pt x="14795" y="14308"/>
                  </a:lnTo>
                  <a:lnTo>
                    <a:pt x="14843" y="14138"/>
                  </a:lnTo>
                  <a:lnTo>
                    <a:pt x="14843" y="13943"/>
                  </a:lnTo>
                  <a:lnTo>
                    <a:pt x="14819" y="13749"/>
                  </a:lnTo>
                  <a:lnTo>
                    <a:pt x="14770" y="13578"/>
                  </a:lnTo>
                  <a:lnTo>
                    <a:pt x="14697" y="13408"/>
                  </a:lnTo>
                  <a:lnTo>
                    <a:pt x="14624" y="13262"/>
                  </a:lnTo>
                  <a:lnTo>
                    <a:pt x="14405" y="12970"/>
                  </a:lnTo>
                  <a:lnTo>
                    <a:pt x="14162" y="12702"/>
                  </a:lnTo>
                  <a:lnTo>
                    <a:pt x="13773" y="12240"/>
                  </a:lnTo>
                  <a:lnTo>
                    <a:pt x="13408" y="11753"/>
                  </a:lnTo>
                  <a:lnTo>
                    <a:pt x="13408" y="11705"/>
                  </a:lnTo>
                  <a:lnTo>
                    <a:pt x="13359" y="11680"/>
                  </a:lnTo>
                  <a:lnTo>
                    <a:pt x="13018" y="11145"/>
                  </a:lnTo>
                  <a:lnTo>
                    <a:pt x="12702" y="10610"/>
                  </a:lnTo>
                  <a:lnTo>
                    <a:pt x="12410" y="10074"/>
                  </a:lnTo>
                  <a:lnTo>
                    <a:pt x="12094" y="9563"/>
                  </a:lnTo>
                  <a:lnTo>
                    <a:pt x="11534" y="8736"/>
                  </a:lnTo>
                  <a:lnTo>
                    <a:pt x="10974" y="7909"/>
                  </a:lnTo>
                  <a:lnTo>
                    <a:pt x="10755" y="7593"/>
                  </a:lnTo>
                  <a:lnTo>
                    <a:pt x="10536" y="7276"/>
                  </a:lnTo>
                  <a:lnTo>
                    <a:pt x="10415" y="7130"/>
                  </a:lnTo>
                  <a:lnTo>
                    <a:pt x="10293" y="6984"/>
                  </a:lnTo>
                  <a:lnTo>
                    <a:pt x="10147" y="6863"/>
                  </a:lnTo>
                  <a:lnTo>
                    <a:pt x="10001" y="6765"/>
                  </a:lnTo>
                  <a:lnTo>
                    <a:pt x="10074" y="6595"/>
                  </a:lnTo>
                  <a:lnTo>
                    <a:pt x="10123" y="6400"/>
                  </a:lnTo>
                  <a:lnTo>
                    <a:pt x="10147" y="6206"/>
                  </a:lnTo>
                  <a:lnTo>
                    <a:pt x="10171" y="5987"/>
                  </a:lnTo>
                  <a:lnTo>
                    <a:pt x="10171" y="5573"/>
                  </a:lnTo>
                  <a:lnTo>
                    <a:pt x="10147" y="5184"/>
                  </a:lnTo>
                  <a:lnTo>
                    <a:pt x="10147" y="4016"/>
                  </a:lnTo>
                  <a:lnTo>
                    <a:pt x="10147" y="3724"/>
                  </a:lnTo>
                  <a:lnTo>
                    <a:pt x="10123" y="3432"/>
                  </a:lnTo>
                  <a:lnTo>
                    <a:pt x="10074" y="3140"/>
                  </a:lnTo>
                  <a:lnTo>
                    <a:pt x="10025" y="2848"/>
                  </a:lnTo>
                  <a:lnTo>
                    <a:pt x="10317" y="2580"/>
                  </a:lnTo>
                  <a:lnTo>
                    <a:pt x="10609" y="2288"/>
                  </a:lnTo>
                  <a:lnTo>
                    <a:pt x="10755" y="2142"/>
                  </a:lnTo>
                  <a:lnTo>
                    <a:pt x="10877" y="1996"/>
                  </a:lnTo>
                  <a:lnTo>
                    <a:pt x="10974" y="1826"/>
                  </a:lnTo>
                  <a:lnTo>
                    <a:pt x="11072" y="1631"/>
                  </a:lnTo>
                  <a:lnTo>
                    <a:pt x="11096" y="1436"/>
                  </a:lnTo>
                  <a:lnTo>
                    <a:pt x="11096" y="1266"/>
                  </a:lnTo>
                  <a:lnTo>
                    <a:pt x="11047" y="1096"/>
                  </a:lnTo>
                  <a:lnTo>
                    <a:pt x="10974" y="950"/>
                  </a:lnTo>
                  <a:lnTo>
                    <a:pt x="10877" y="804"/>
                  </a:lnTo>
                  <a:lnTo>
                    <a:pt x="10755" y="682"/>
                  </a:lnTo>
                  <a:lnTo>
                    <a:pt x="10609" y="561"/>
                  </a:lnTo>
                  <a:lnTo>
                    <a:pt x="10463" y="463"/>
                  </a:lnTo>
                  <a:lnTo>
                    <a:pt x="10269" y="366"/>
                  </a:lnTo>
                  <a:lnTo>
                    <a:pt x="10074" y="293"/>
                  </a:lnTo>
                  <a:lnTo>
                    <a:pt x="9855" y="244"/>
                  </a:lnTo>
                  <a:lnTo>
                    <a:pt x="9636" y="196"/>
                  </a:lnTo>
                  <a:lnTo>
                    <a:pt x="9198" y="171"/>
                  </a:lnTo>
                  <a:lnTo>
                    <a:pt x="8784" y="147"/>
                  </a:lnTo>
                  <a:lnTo>
                    <a:pt x="7665" y="123"/>
                  </a:lnTo>
                  <a:lnTo>
                    <a:pt x="7106" y="98"/>
                  </a:lnTo>
                  <a:lnTo>
                    <a:pt x="6546" y="50"/>
                  </a:lnTo>
                  <a:lnTo>
                    <a:pt x="6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BA529827-FAFD-494A-99EF-BC6C555CDD44}"/>
                </a:ext>
              </a:extLst>
            </p:cNvPr>
            <p:cNvSpPr txBox="1">
              <a:spLocks/>
            </p:cNvSpPr>
            <p:nvPr/>
          </p:nvSpPr>
          <p:spPr>
            <a:xfrm>
              <a:off x="7505114" y="4504090"/>
              <a:ext cx="1206086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Playground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E5216-9AF8-4086-B7D7-09E9163790CC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120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TypeScript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106">
            <a:extLst>
              <a:ext uri="{FF2B5EF4-FFF2-40B4-BE49-F238E27FC236}">
                <a16:creationId xmlns:a16="http://schemas.microsoft.com/office/drawing/2014/main" id="{279791A4-C6C5-431B-BF72-91D1982D6437}"/>
              </a:ext>
            </a:extLst>
          </p:cNvPr>
          <p:cNvSpPr txBox="1">
            <a:spLocks/>
          </p:cNvSpPr>
          <p:nvPr/>
        </p:nvSpPr>
        <p:spPr>
          <a:xfrm>
            <a:off x="457200" y="1990230"/>
            <a:ext cx="4018925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 interface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StringValidator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isAcceptable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(s: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endParaRPr lang="en-US" dirty="0">
              <a:solidFill>
                <a:srgbClr val="92D050"/>
              </a:solidFill>
              <a:latin typeface="Walter Turncoat"/>
            </a:endParaRPr>
          </a:p>
        </p:txBody>
      </p:sp>
      <p:sp>
        <p:nvSpPr>
          <p:cNvPr id="32" name="Shape 108">
            <a:extLst>
              <a:ext uri="{FF2B5EF4-FFF2-40B4-BE49-F238E27FC236}">
                <a16:creationId xmlns:a16="http://schemas.microsoft.com/office/drawing/2014/main" id="{725A4538-ACD3-46AB-B7F5-9816C2A91A86}"/>
              </a:ext>
            </a:extLst>
          </p:cNvPr>
          <p:cNvSpPr txBox="1">
            <a:spLocks/>
          </p:cNvSpPr>
          <p:nvPr/>
        </p:nvSpPr>
        <p:spPr>
          <a:xfrm>
            <a:off x="4908425" y="1990231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ZipCodeValidator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"./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ZipCodeValidator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myValidator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new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ZipCodeValidator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();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 err="1">
                <a:solidFill>
                  <a:schemeClr val="bg1"/>
                </a:solidFill>
                <a:latin typeface="Walter Turncoat"/>
              </a:rPr>
              <a:t>myValidator.isAcceptable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“2000”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);</a:t>
            </a:r>
          </a:p>
        </p:txBody>
      </p:sp>
      <p:sp>
        <p:nvSpPr>
          <p:cNvPr id="33" name="Shape 106">
            <a:extLst>
              <a:ext uri="{FF2B5EF4-FFF2-40B4-BE49-F238E27FC236}">
                <a16:creationId xmlns:a16="http://schemas.microsoft.com/office/drawing/2014/main" id="{182FFF4D-02AC-432F-B10A-D33971DFE07A}"/>
              </a:ext>
            </a:extLst>
          </p:cNvPr>
          <p:cNvSpPr txBox="1">
            <a:spLocks/>
          </p:cNvSpPr>
          <p:nvPr/>
        </p:nvSpPr>
        <p:spPr>
          <a:xfrm>
            <a:off x="457200" y="161432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Defining Interfaces</a:t>
            </a:r>
          </a:p>
        </p:txBody>
      </p:sp>
      <p:sp>
        <p:nvSpPr>
          <p:cNvPr id="34" name="Shape 106">
            <a:extLst>
              <a:ext uri="{FF2B5EF4-FFF2-40B4-BE49-F238E27FC236}">
                <a16:creationId xmlns:a16="http://schemas.microsoft.com/office/drawing/2014/main" id="{AB30C58A-6DCA-49BF-8E42-819B97E42BAB}"/>
              </a:ext>
            </a:extLst>
          </p:cNvPr>
          <p:cNvSpPr txBox="1">
            <a:spLocks/>
          </p:cNvSpPr>
          <p:nvPr/>
        </p:nvSpPr>
        <p:spPr>
          <a:xfrm>
            <a:off x="4692275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38EAAB-C950-4F39-BE9E-C6B26CF810B8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BA529827-FAFD-494A-99EF-BC6C555CDD44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11" name="Shape 300">
              <a:hlinkClick r:id="rId3"/>
              <a:extLst>
                <a:ext uri="{FF2B5EF4-FFF2-40B4-BE49-F238E27FC236}">
                  <a16:creationId xmlns:a16="http://schemas.microsoft.com/office/drawing/2014/main" id="{7EEACC7F-A646-418C-9311-5EF5BFF1E24C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106">
            <a:extLst>
              <a:ext uri="{FF2B5EF4-FFF2-40B4-BE49-F238E27FC236}">
                <a16:creationId xmlns:a16="http://schemas.microsoft.com/office/drawing/2014/main" id="{4974DCDF-D706-47AE-925F-356DCBE8BD5E}"/>
              </a:ext>
            </a:extLst>
          </p:cNvPr>
          <p:cNvSpPr txBox="1">
            <a:spLocks/>
          </p:cNvSpPr>
          <p:nvPr/>
        </p:nvSpPr>
        <p:spPr>
          <a:xfrm>
            <a:off x="457199" y="3203461"/>
            <a:ext cx="469415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const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numberRegexp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/^[0-9]+$/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class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ZipCodeValidator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implements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StringValidator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isAcceptable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(s: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s.length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=== 4 &amp;&amp;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numberRegexp.test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(s);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endParaRPr lang="en-US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3" name="Shape 106">
            <a:extLst>
              <a:ext uri="{FF2B5EF4-FFF2-40B4-BE49-F238E27FC236}">
                <a16:creationId xmlns:a16="http://schemas.microsoft.com/office/drawing/2014/main" id="{D6E97D98-D752-49CE-AD5E-CDEBE9264088}"/>
              </a:ext>
            </a:extLst>
          </p:cNvPr>
          <p:cNvSpPr txBox="1">
            <a:spLocks/>
          </p:cNvSpPr>
          <p:nvPr/>
        </p:nvSpPr>
        <p:spPr>
          <a:xfrm>
            <a:off x="457200" y="2649224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Implementing interfaces and Exporting functionality</a:t>
            </a: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4CB3178F-8619-42AC-86E2-BB7BBC272064}"/>
              </a:ext>
            </a:extLst>
          </p:cNvPr>
          <p:cNvSpPr txBox="1">
            <a:spLocks/>
          </p:cNvSpPr>
          <p:nvPr/>
        </p:nvSpPr>
        <p:spPr>
          <a:xfrm>
            <a:off x="4908425" y="161432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Importing declarations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61ED0-304D-47E0-B6FA-FDAB57EF8BDF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351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TypeScript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106">
            <a:extLst>
              <a:ext uri="{FF2B5EF4-FFF2-40B4-BE49-F238E27FC236}">
                <a16:creationId xmlns:a16="http://schemas.microsoft.com/office/drawing/2014/main" id="{AB30C58A-6DCA-49BF-8E42-819B97E42BAB}"/>
              </a:ext>
            </a:extLst>
          </p:cNvPr>
          <p:cNvSpPr txBox="1">
            <a:spLocks/>
          </p:cNvSpPr>
          <p:nvPr/>
        </p:nvSpPr>
        <p:spPr>
          <a:xfrm>
            <a:off x="4692275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38EAAB-C950-4F39-BE9E-C6B26CF810B8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BA529827-FAFD-494A-99EF-BC6C555CDD44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11" name="Shape 300">
              <a:hlinkClick r:id="rId3"/>
              <a:extLst>
                <a:ext uri="{FF2B5EF4-FFF2-40B4-BE49-F238E27FC236}">
                  <a16:creationId xmlns:a16="http://schemas.microsoft.com/office/drawing/2014/main" id="{7EEACC7F-A646-418C-9311-5EF5BFF1E24C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62">
            <a:extLst>
              <a:ext uri="{FF2B5EF4-FFF2-40B4-BE49-F238E27FC236}">
                <a16:creationId xmlns:a16="http://schemas.microsoft.com/office/drawing/2014/main" id="{F686D3F7-0B76-4D11-9B33-78DEB147A674}"/>
              </a:ext>
            </a:extLst>
          </p:cNvPr>
          <p:cNvSpPr txBox="1">
            <a:spLocks/>
          </p:cNvSpPr>
          <p:nvPr/>
        </p:nvSpPr>
        <p:spPr>
          <a:xfrm>
            <a:off x="1700213" y="1609725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b="1" dirty="0"/>
              <a:t>Decorators</a:t>
            </a:r>
            <a:br>
              <a:rPr lang="en-US" sz="2000" dirty="0"/>
            </a:br>
            <a:r>
              <a:rPr lang="en-US" sz="2000" dirty="0"/>
              <a:t>A special kind of declaration that can be attached to a class declaration, method, accessor, property, or parameter.</a:t>
            </a:r>
            <a:br>
              <a:rPr lang="en-US" sz="2000" dirty="0"/>
            </a:br>
            <a:r>
              <a:rPr lang="en-US" dirty="0"/>
              <a:t>@expression</a:t>
            </a:r>
            <a:endParaRPr lang="en-US" sz="2000" dirty="0"/>
          </a:p>
        </p:txBody>
      </p:sp>
      <p:sp>
        <p:nvSpPr>
          <p:cNvPr id="18" name="Shape 106">
            <a:extLst>
              <a:ext uri="{FF2B5EF4-FFF2-40B4-BE49-F238E27FC236}">
                <a16:creationId xmlns:a16="http://schemas.microsoft.com/office/drawing/2014/main" id="{88BD6474-BD52-489F-999A-49EC447090E1}"/>
              </a:ext>
            </a:extLst>
          </p:cNvPr>
          <p:cNvSpPr txBox="1">
            <a:spLocks/>
          </p:cNvSpPr>
          <p:nvPr/>
        </p:nvSpPr>
        <p:spPr>
          <a:xfrm>
            <a:off x="1192263" y="3403773"/>
            <a:ext cx="326667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Walter Turncoat"/>
              </a:rPr>
              <a:t>@sealed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class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constructor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(message: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}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19" name="Shape 106">
            <a:extLst>
              <a:ext uri="{FF2B5EF4-FFF2-40B4-BE49-F238E27FC236}">
                <a16:creationId xmlns:a16="http://schemas.microsoft.com/office/drawing/2014/main" id="{4337C0C2-312E-4B78-8A48-6C44EC346619}"/>
              </a:ext>
            </a:extLst>
          </p:cNvPr>
          <p:cNvSpPr txBox="1">
            <a:spLocks/>
          </p:cNvSpPr>
          <p:nvPr/>
        </p:nvSpPr>
        <p:spPr>
          <a:xfrm>
            <a:off x="4235716" y="3403772"/>
            <a:ext cx="3465767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sealed(constructor: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Object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.seal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(constructor);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Object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.seal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constructor.prototype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05528-3266-4BA5-B55E-5B64CDE2C07C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70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Angular Overview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106">
            <a:extLst>
              <a:ext uri="{FF2B5EF4-FFF2-40B4-BE49-F238E27FC236}">
                <a16:creationId xmlns:a16="http://schemas.microsoft.com/office/drawing/2014/main" id="{548BF3A2-E666-4F24-8DA0-2C6A2E8E646B}"/>
              </a:ext>
            </a:extLst>
          </p:cNvPr>
          <p:cNvSpPr txBox="1">
            <a:spLocks/>
          </p:cNvSpPr>
          <p:nvPr/>
        </p:nvSpPr>
        <p:spPr>
          <a:xfrm>
            <a:off x="289137" y="1423470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Single page Application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0794946-5A0B-4D02-BE8E-7280731A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6" y="1894638"/>
            <a:ext cx="2586182" cy="2353061"/>
          </a:xfrm>
          <a:prstGeom prst="rect">
            <a:avLst/>
          </a:prstGeom>
        </p:spPr>
      </p:pic>
      <p:sp>
        <p:nvSpPr>
          <p:cNvPr id="43" name="Shape 130">
            <a:extLst>
              <a:ext uri="{FF2B5EF4-FFF2-40B4-BE49-F238E27FC236}">
                <a16:creationId xmlns:a16="http://schemas.microsoft.com/office/drawing/2014/main" id="{CA12396E-19E7-4DDF-8EFA-459DBB903F1B}"/>
              </a:ext>
            </a:extLst>
          </p:cNvPr>
          <p:cNvSpPr/>
          <p:nvPr/>
        </p:nvSpPr>
        <p:spPr>
          <a:xfrm>
            <a:off x="95251" y="1860193"/>
            <a:ext cx="4933950" cy="3121381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130">
            <a:extLst>
              <a:ext uri="{FF2B5EF4-FFF2-40B4-BE49-F238E27FC236}">
                <a16:creationId xmlns:a16="http://schemas.microsoft.com/office/drawing/2014/main" id="{71E5EA85-D81A-4C3D-A9FE-BB25430E70AA}"/>
              </a:ext>
            </a:extLst>
          </p:cNvPr>
          <p:cNvSpPr/>
          <p:nvPr/>
        </p:nvSpPr>
        <p:spPr>
          <a:xfrm>
            <a:off x="440843" y="2384433"/>
            <a:ext cx="4360513" cy="53370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130">
            <a:extLst>
              <a:ext uri="{FF2B5EF4-FFF2-40B4-BE49-F238E27FC236}">
                <a16:creationId xmlns:a16="http://schemas.microsoft.com/office/drawing/2014/main" id="{B939154A-BE8E-4714-9BC8-1ADCA2A57F57}"/>
              </a:ext>
            </a:extLst>
          </p:cNvPr>
          <p:cNvSpPr/>
          <p:nvPr/>
        </p:nvSpPr>
        <p:spPr>
          <a:xfrm>
            <a:off x="342664" y="3071169"/>
            <a:ext cx="1315927" cy="169052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130">
            <a:extLst>
              <a:ext uri="{FF2B5EF4-FFF2-40B4-BE49-F238E27FC236}">
                <a16:creationId xmlns:a16="http://schemas.microsoft.com/office/drawing/2014/main" id="{2573D4BC-37D8-4D9D-991C-8C3E83F522BE}"/>
              </a:ext>
            </a:extLst>
          </p:cNvPr>
          <p:cNvSpPr/>
          <p:nvPr/>
        </p:nvSpPr>
        <p:spPr>
          <a:xfrm>
            <a:off x="1700212" y="2977217"/>
            <a:ext cx="3101143" cy="171164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469419-6B81-48FE-9D47-192A661276BF}"/>
              </a:ext>
            </a:extLst>
          </p:cNvPr>
          <p:cNvGrpSpPr/>
          <p:nvPr/>
        </p:nvGrpSpPr>
        <p:grpSpPr>
          <a:xfrm>
            <a:off x="1930447" y="3026151"/>
            <a:ext cx="386279" cy="394360"/>
            <a:chOff x="1930447" y="3026151"/>
            <a:chExt cx="386279" cy="3943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2E42E-4FD1-4D52-A18E-02DEFAC7AE5B}"/>
                </a:ext>
              </a:extLst>
            </p:cNvPr>
            <p:cNvSpPr/>
            <p:nvPr/>
          </p:nvSpPr>
          <p:spPr>
            <a:xfrm>
              <a:off x="1951011" y="3049879"/>
              <a:ext cx="334717" cy="3347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latin typeface="Walter Turncoat"/>
                </a:rPr>
                <a:t>4</a:t>
              </a:r>
            </a:p>
          </p:txBody>
        </p:sp>
        <p:sp>
          <p:nvSpPr>
            <p:cNvPr id="48" name="Shape 53">
              <a:extLst>
                <a:ext uri="{FF2B5EF4-FFF2-40B4-BE49-F238E27FC236}">
                  <a16:creationId xmlns:a16="http://schemas.microsoft.com/office/drawing/2014/main" id="{539F0C4D-A843-495F-AEC5-A2E14110898F}"/>
                </a:ext>
              </a:extLst>
            </p:cNvPr>
            <p:cNvSpPr/>
            <p:nvPr/>
          </p:nvSpPr>
          <p:spPr>
            <a:xfrm>
              <a:off x="1930447" y="3026151"/>
              <a:ext cx="386279" cy="39436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077EC6-294A-4395-BE23-5D9374790327}"/>
              </a:ext>
            </a:extLst>
          </p:cNvPr>
          <p:cNvGrpSpPr/>
          <p:nvPr/>
        </p:nvGrpSpPr>
        <p:grpSpPr>
          <a:xfrm>
            <a:off x="2282461" y="3351430"/>
            <a:ext cx="500195" cy="526047"/>
            <a:chOff x="2225311" y="3351430"/>
            <a:chExt cx="500195" cy="526047"/>
          </a:xfrm>
        </p:grpSpPr>
        <p:sp>
          <p:nvSpPr>
            <p:cNvPr id="47" name="Shape 130">
              <a:extLst>
                <a:ext uri="{FF2B5EF4-FFF2-40B4-BE49-F238E27FC236}">
                  <a16:creationId xmlns:a16="http://schemas.microsoft.com/office/drawing/2014/main" id="{C4B0BC1F-319A-4851-AD75-82C837972B39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3121FC-FD88-421A-AA98-8555E7E67955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51CF1A2-8DCF-40C6-ABD9-97D3AECE6680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53" name="Shape 53">
                <a:extLst>
                  <a:ext uri="{FF2B5EF4-FFF2-40B4-BE49-F238E27FC236}">
                    <a16:creationId xmlns:a16="http://schemas.microsoft.com/office/drawing/2014/main" id="{1CEEC9E5-59A8-4D63-AA96-7FC41F3EAE88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9B581A-0DDD-40FD-B68B-E035A02F2948}"/>
              </a:ext>
            </a:extLst>
          </p:cNvPr>
          <p:cNvGrpSpPr/>
          <p:nvPr/>
        </p:nvGrpSpPr>
        <p:grpSpPr>
          <a:xfrm>
            <a:off x="2871913" y="3335359"/>
            <a:ext cx="500195" cy="526047"/>
            <a:chOff x="2225311" y="3351430"/>
            <a:chExt cx="500195" cy="526047"/>
          </a:xfrm>
        </p:grpSpPr>
        <p:sp>
          <p:nvSpPr>
            <p:cNvPr id="58" name="Shape 130">
              <a:extLst>
                <a:ext uri="{FF2B5EF4-FFF2-40B4-BE49-F238E27FC236}">
                  <a16:creationId xmlns:a16="http://schemas.microsoft.com/office/drawing/2014/main" id="{F3D793EB-117C-4B2B-B086-B346C131339C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77CE3B-228B-4A86-83DD-85B5363AAFCC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BC0429-7F7D-4786-BC4D-9F7750874FEF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61" name="Shape 53">
                <a:extLst>
                  <a:ext uri="{FF2B5EF4-FFF2-40B4-BE49-F238E27FC236}">
                    <a16:creationId xmlns:a16="http://schemas.microsoft.com/office/drawing/2014/main" id="{953D39FC-A37C-4896-BC40-9EB4F690188A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AA7332-B425-4483-A986-1CFE89CFA5FC}"/>
              </a:ext>
            </a:extLst>
          </p:cNvPr>
          <p:cNvGrpSpPr/>
          <p:nvPr/>
        </p:nvGrpSpPr>
        <p:grpSpPr>
          <a:xfrm>
            <a:off x="2282461" y="3947547"/>
            <a:ext cx="500195" cy="526047"/>
            <a:chOff x="2225311" y="3351430"/>
            <a:chExt cx="500195" cy="526047"/>
          </a:xfrm>
        </p:grpSpPr>
        <p:sp>
          <p:nvSpPr>
            <p:cNvPr id="68" name="Shape 130">
              <a:extLst>
                <a:ext uri="{FF2B5EF4-FFF2-40B4-BE49-F238E27FC236}">
                  <a16:creationId xmlns:a16="http://schemas.microsoft.com/office/drawing/2014/main" id="{3ED9BB8C-DA3D-4DAC-9CB9-B624028DF9C1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B1D30B6-AB29-4387-8D45-E7D430988CED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BDE7739-AFCA-4F85-A862-FB264E18D465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71" name="Shape 53">
                <a:extLst>
                  <a:ext uri="{FF2B5EF4-FFF2-40B4-BE49-F238E27FC236}">
                    <a16:creationId xmlns:a16="http://schemas.microsoft.com/office/drawing/2014/main" id="{F39F35D5-CC58-488D-9B16-79C41E18DB95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0B484-97DC-4B41-B986-D88E9B699114}"/>
              </a:ext>
            </a:extLst>
          </p:cNvPr>
          <p:cNvGrpSpPr/>
          <p:nvPr/>
        </p:nvGrpSpPr>
        <p:grpSpPr>
          <a:xfrm>
            <a:off x="2871913" y="3931476"/>
            <a:ext cx="500195" cy="526047"/>
            <a:chOff x="2225311" y="3351430"/>
            <a:chExt cx="500195" cy="526047"/>
          </a:xfrm>
        </p:grpSpPr>
        <p:sp>
          <p:nvSpPr>
            <p:cNvPr id="73" name="Shape 130">
              <a:extLst>
                <a:ext uri="{FF2B5EF4-FFF2-40B4-BE49-F238E27FC236}">
                  <a16:creationId xmlns:a16="http://schemas.microsoft.com/office/drawing/2014/main" id="{82463BE5-4942-4F47-A77A-8F01E5B742F4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2ED66E-E3F4-4578-9237-4B4064C0A436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3BD02D4-1D85-456E-AACC-0B6D78BFE037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76" name="Shape 53">
                <a:extLst>
                  <a:ext uri="{FF2B5EF4-FFF2-40B4-BE49-F238E27FC236}">
                    <a16:creationId xmlns:a16="http://schemas.microsoft.com/office/drawing/2014/main" id="{11C06B51-49CD-4B80-9ED8-EB65A5EB162B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4B1504-976C-441A-B223-7158CD6347C5}"/>
              </a:ext>
            </a:extLst>
          </p:cNvPr>
          <p:cNvGrpSpPr/>
          <p:nvPr/>
        </p:nvGrpSpPr>
        <p:grpSpPr>
          <a:xfrm>
            <a:off x="3473658" y="3316819"/>
            <a:ext cx="500195" cy="526047"/>
            <a:chOff x="2225311" y="3351430"/>
            <a:chExt cx="500195" cy="526047"/>
          </a:xfrm>
        </p:grpSpPr>
        <p:sp>
          <p:nvSpPr>
            <p:cNvPr id="79" name="Shape 130">
              <a:extLst>
                <a:ext uri="{FF2B5EF4-FFF2-40B4-BE49-F238E27FC236}">
                  <a16:creationId xmlns:a16="http://schemas.microsoft.com/office/drawing/2014/main" id="{EE76456A-FD36-4244-9A30-54AD76E8C0A4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B8C0A7D-2984-48B8-8B6E-8A2B8B522238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D77794D-872C-4D74-AA26-FEB26DCCEE5A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82" name="Shape 53">
                <a:extLst>
                  <a:ext uri="{FF2B5EF4-FFF2-40B4-BE49-F238E27FC236}">
                    <a16:creationId xmlns:a16="http://schemas.microsoft.com/office/drawing/2014/main" id="{76EF7AEE-EC2D-4F3A-91DE-09EF0C2B2088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BFA718-C7CB-4D65-85DD-83793938EE4E}"/>
              </a:ext>
            </a:extLst>
          </p:cNvPr>
          <p:cNvGrpSpPr/>
          <p:nvPr/>
        </p:nvGrpSpPr>
        <p:grpSpPr>
          <a:xfrm>
            <a:off x="4063110" y="3300748"/>
            <a:ext cx="500195" cy="526047"/>
            <a:chOff x="2225311" y="3351430"/>
            <a:chExt cx="500195" cy="526047"/>
          </a:xfrm>
        </p:grpSpPr>
        <p:sp>
          <p:nvSpPr>
            <p:cNvPr id="84" name="Shape 130">
              <a:extLst>
                <a:ext uri="{FF2B5EF4-FFF2-40B4-BE49-F238E27FC236}">
                  <a16:creationId xmlns:a16="http://schemas.microsoft.com/office/drawing/2014/main" id="{3F3E1497-4A04-4168-85A2-AA6DEBDEE954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20C65D3-373A-49CA-8205-2AE4B55E98DF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BBAB340-E3DC-405E-8A9B-102008F3C5B2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87" name="Shape 53">
                <a:extLst>
                  <a:ext uri="{FF2B5EF4-FFF2-40B4-BE49-F238E27FC236}">
                    <a16:creationId xmlns:a16="http://schemas.microsoft.com/office/drawing/2014/main" id="{293BBCF4-D126-4252-A45F-F32C6DFD73D0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18754D4-D2EE-492C-B8F9-A07A19BF9505}"/>
              </a:ext>
            </a:extLst>
          </p:cNvPr>
          <p:cNvGrpSpPr/>
          <p:nvPr/>
        </p:nvGrpSpPr>
        <p:grpSpPr>
          <a:xfrm>
            <a:off x="3473658" y="3912936"/>
            <a:ext cx="500195" cy="526047"/>
            <a:chOff x="2225311" y="3351430"/>
            <a:chExt cx="500195" cy="526047"/>
          </a:xfrm>
        </p:grpSpPr>
        <p:sp>
          <p:nvSpPr>
            <p:cNvPr id="89" name="Shape 130">
              <a:extLst>
                <a:ext uri="{FF2B5EF4-FFF2-40B4-BE49-F238E27FC236}">
                  <a16:creationId xmlns:a16="http://schemas.microsoft.com/office/drawing/2014/main" id="{A4FF27FA-6322-4920-848D-B4E4B07CC495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3E4C06-30D4-492A-9D4D-CF670C60F10A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EE20F60-512F-4C13-864E-F6553DBEC579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92" name="Shape 53">
                <a:extLst>
                  <a:ext uri="{FF2B5EF4-FFF2-40B4-BE49-F238E27FC236}">
                    <a16:creationId xmlns:a16="http://schemas.microsoft.com/office/drawing/2014/main" id="{243E8062-8E80-4208-832A-4BCA362C67A5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7F3C5A-F6DE-4F62-BC6F-7350BF87AD41}"/>
              </a:ext>
            </a:extLst>
          </p:cNvPr>
          <p:cNvGrpSpPr/>
          <p:nvPr/>
        </p:nvGrpSpPr>
        <p:grpSpPr>
          <a:xfrm>
            <a:off x="4063110" y="3896865"/>
            <a:ext cx="500195" cy="526047"/>
            <a:chOff x="2225311" y="3351430"/>
            <a:chExt cx="500195" cy="526047"/>
          </a:xfrm>
        </p:grpSpPr>
        <p:sp>
          <p:nvSpPr>
            <p:cNvPr id="94" name="Shape 130">
              <a:extLst>
                <a:ext uri="{FF2B5EF4-FFF2-40B4-BE49-F238E27FC236}">
                  <a16:creationId xmlns:a16="http://schemas.microsoft.com/office/drawing/2014/main" id="{C01A3204-AF9F-4FE3-9C15-E0258F957AB7}"/>
                </a:ext>
              </a:extLst>
            </p:cNvPr>
            <p:cNvSpPr/>
            <p:nvPr/>
          </p:nvSpPr>
          <p:spPr>
            <a:xfrm>
              <a:off x="2225311" y="3351430"/>
              <a:ext cx="500195" cy="52604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9403325-4DBA-433E-BE0B-9A131F154B2B}"/>
                </a:ext>
              </a:extLst>
            </p:cNvPr>
            <p:cNvGrpSpPr/>
            <p:nvPr/>
          </p:nvGrpSpPr>
          <p:grpSpPr>
            <a:xfrm>
              <a:off x="2285728" y="3407297"/>
              <a:ext cx="386279" cy="394360"/>
              <a:chOff x="1930447" y="3026151"/>
              <a:chExt cx="386279" cy="39436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C82A2F4-E620-4421-95DA-629C996F1848}"/>
                  </a:ext>
                </a:extLst>
              </p:cNvPr>
              <p:cNvSpPr/>
              <p:nvPr/>
            </p:nvSpPr>
            <p:spPr>
              <a:xfrm>
                <a:off x="1951011" y="3049879"/>
                <a:ext cx="334717" cy="33471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Walter Turncoat"/>
                  </a:rPr>
                  <a:t>5</a:t>
                </a:r>
              </a:p>
            </p:txBody>
          </p:sp>
          <p:sp>
            <p:nvSpPr>
              <p:cNvPr id="97" name="Shape 53">
                <a:extLst>
                  <a:ext uri="{FF2B5EF4-FFF2-40B4-BE49-F238E27FC236}">
                    <a16:creationId xmlns:a16="http://schemas.microsoft.com/office/drawing/2014/main" id="{5B738AF0-3408-4DF2-9125-FA10656845BA}"/>
                  </a:ext>
                </a:extLst>
              </p:cNvPr>
              <p:cNvSpPr/>
              <p:nvPr/>
            </p:nvSpPr>
            <p:spPr>
              <a:xfrm>
                <a:off x="1930447" y="3026151"/>
                <a:ext cx="386279" cy="394360"/>
              </a:xfrm>
              <a:custGeom>
                <a:avLst/>
                <a:gdLst/>
                <a:ahLst/>
                <a:cxnLst/>
                <a:rect l="0" t="0" r="0" b="0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9B99FF7-1236-4E46-9954-D54D1C4260D5}"/>
              </a:ext>
            </a:extLst>
          </p:cNvPr>
          <p:cNvGrpSpPr/>
          <p:nvPr/>
        </p:nvGrpSpPr>
        <p:grpSpPr>
          <a:xfrm>
            <a:off x="4121118" y="2421092"/>
            <a:ext cx="386279" cy="394360"/>
            <a:chOff x="1930447" y="3026151"/>
            <a:chExt cx="386279" cy="39436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F3ECFA4-C742-415F-A46E-547EDFEA1E9E}"/>
                </a:ext>
              </a:extLst>
            </p:cNvPr>
            <p:cNvSpPr/>
            <p:nvPr/>
          </p:nvSpPr>
          <p:spPr>
            <a:xfrm>
              <a:off x="1951011" y="3049879"/>
              <a:ext cx="334717" cy="3347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latin typeface="Walter Turncoat"/>
                </a:rPr>
                <a:t>2</a:t>
              </a:r>
            </a:p>
          </p:txBody>
        </p:sp>
        <p:sp>
          <p:nvSpPr>
            <p:cNvPr id="100" name="Shape 53">
              <a:extLst>
                <a:ext uri="{FF2B5EF4-FFF2-40B4-BE49-F238E27FC236}">
                  <a16:creationId xmlns:a16="http://schemas.microsoft.com/office/drawing/2014/main" id="{DA92438D-278E-488F-B471-079BCC9526FA}"/>
                </a:ext>
              </a:extLst>
            </p:cNvPr>
            <p:cNvSpPr/>
            <p:nvPr/>
          </p:nvSpPr>
          <p:spPr>
            <a:xfrm>
              <a:off x="1930447" y="3026151"/>
              <a:ext cx="386279" cy="39436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C46D3AD-1774-49F0-9978-9B46E0FDEC1A}"/>
              </a:ext>
            </a:extLst>
          </p:cNvPr>
          <p:cNvGrpSpPr/>
          <p:nvPr/>
        </p:nvGrpSpPr>
        <p:grpSpPr>
          <a:xfrm>
            <a:off x="807487" y="1864839"/>
            <a:ext cx="386279" cy="394360"/>
            <a:chOff x="1930447" y="3026151"/>
            <a:chExt cx="386279" cy="39436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060463-C5C8-49CD-9D75-D0AE6B89D704}"/>
                </a:ext>
              </a:extLst>
            </p:cNvPr>
            <p:cNvSpPr/>
            <p:nvPr/>
          </p:nvSpPr>
          <p:spPr>
            <a:xfrm>
              <a:off x="1951011" y="3049879"/>
              <a:ext cx="334717" cy="3347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latin typeface="Walter Turncoat"/>
                </a:rPr>
                <a:t>1</a:t>
              </a:r>
            </a:p>
          </p:txBody>
        </p:sp>
        <p:sp>
          <p:nvSpPr>
            <p:cNvPr id="103" name="Shape 53">
              <a:extLst>
                <a:ext uri="{FF2B5EF4-FFF2-40B4-BE49-F238E27FC236}">
                  <a16:creationId xmlns:a16="http://schemas.microsoft.com/office/drawing/2014/main" id="{8547C650-9355-44C5-B8F6-1431EE0128E1}"/>
                </a:ext>
              </a:extLst>
            </p:cNvPr>
            <p:cNvSpPr/>
            <p:nvPr/>
          </p:nvSpPr>
          <p:spPr>
            <a:xfrm>
              <a:off x="1930447" y="3026151"/>
              <a:ext cx="386279" cy="39436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BD293F4-5A7D-4CA9-8A5C-B22A45D42E10}"/>
              </a:ext>
            </a:extLst>
          </p:cNvPr>
          <p:cNvGrpSpPr/>
          <p:nvPr/>
        </p:nvGrpSpPr>
        <p:grpSpPr>
          <a:xfrm>
            <a:off x="799622" y="3217237"/>
            <a:ext cx="386279" cy="394360"/>
            <a:chOff x="1930447" y="3026151"/>
            <a:chExt cx="386279" cy="39436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E18D014-F37E-4635-827A-58C82CB158AF}"/>
                </a:ext>
              </a:extLst>
            </p:cNvPr>
            <p:cNvSpPr/>
            <p:nvPr/>
          </p:nvSpPr>
          <p:spPr>
            <a:xfrm>
              <a:off x="1951011" y="3049879"/>
              <a:ext cx="334717" cy="33471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latin typeface="Walter Turncoat"/>
                </a:rPr>
                <a:t>3</a:t>
              </a:r>
            </a:p>
          </p:txBody>
        </p:sp>
        <p:sp>
          <p:nvSpPr>
            <p:cNvPr id="106" name="Shape 53">
              <a:extLst>
                <a:ext uri="{FF2B5EF4-FFF2-40B4-BE49-F238E27FC236}">
                  <a16:creationId xmlns:a16="http://schemas.microsoft.com/office/drawing/2014/main" id="{442F25ED-5CB2-4D10-8862-45F1BC78069F}"/>
                </a:ext>
              </a:extLst>
            </p:cNvPr>
            <p:cNvSpPr/>
            <p:nvPr/>
          </p:nvSpPr>
          <p:spPr>
            <a:xfrm>
              <a:off x="1930447" y="3026151"/>
              <a:ext cx="386279" cy="39436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Shape 98">
            <a:extLst>
              <a:ext uri="{FF2B5EF4-FFF2-40B4-BE49-F238E27FC236}">
                <a16:creationId xmlns:a16="http://schemas.microsoft.com/office/drawing/2014/main" id="{90C457EB-3DB0-44B9-9A8D-9B37272637C2}"/>
              </a:ext>
            </a:extLst>
          </p:cNvPr>
          <p:cNvGrpSpPr/>
          <p:nvPr/>
        </p:nvGrpSpPr>
        <p:grpSpPr>
          <a:xfrm rot="19859204">
            <a:off x="4317567" y="2929077"/>
            <a:ext cx="1261534" cy="269659"/>
            <a:chOff x="271125" y="812725"/>
            <a:chExt cx="766525" cy="221725"/>
          </a:xfrm>
          <a:effectLst>
            <a:glow rad="63500">
              <a:srgbClr val="252527"/>
            </a:glow>
          </a:effectLst>
        </p:grpSpPr>
        <p:sp>
          <p:nvSpPr>
            <p:cNvPr id="108" name="Shape 99">
              <a:extLst>
                <a:ext uri="{FF2B5EF4-FFF2-40B4-BE49-F238E27FC236}">
                  <a16:creationId xmlns:a16="http://schemas.microsoft.com/office/drawing/2014/main" id="{01036A80-AF33-46F8-8AA7-50FD0AC75BDD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alter Turncoat"/>
              </a:endParaRPr>
            </a:p>
          </p:txBody>
        </p:sp>
        <p:sp>
          <p:nvSpPr>
            <p:cNvPr id="109" name="Shape 100">
              <a:extLst>
                <a:ext uri="{FF2B5EF4-FFF2-40B4-BE49-F238E27FC236}">
                  <a16:creationId xmlns:a16="http://schemas.microsoft.com/office/drawing/2014/main" id="{9F8C80C5-CE3C-4646-B246-EE5ECCDBC360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alter Turncoat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E55236D-EFBC-4616-8C3A-A2E03DEAABDA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128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Angular Overview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7A289-82A5-4611-B0A2-F7788595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41" y="1725633"/>
            <a:ext cx="3531562" cy="3291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12FE1-D225-4688-B64C-F50908B6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65" y="1886562"/>
            <a:ext cx="4677144" cy="2338572"/>
          </a:xfrm>
          <a:prstGeom prst="rect">
            <a:avLst/>
          </a:prstGeom>
        </p:spPr>
      </p:pic>
      <p:grpSp>
        <p:nvGrpSpPr>
          <p:cNvPr id="11" name="Shape 95">
            <a:extLst>
              <a:ext uri="{FF2B5EF4-FFF2-40B4-BE49-F238E27FC236}">
                <a16:creationId xmlns:a16="http://schemas.microsoft.com/office/drawing/2014/main" id="{C4C4ABDD-B3FD-4C77-BE34-3334C81090B8}"/>
              </a:ext>
            </a:extLst>
          </p:cNvPr>
          <p:cNvGrpSpPr/>
          <p:nvPr/>
        </p:nvGrpSpPr>
        <p:grpSpPr>
          <a:xfrm rot="6953073" flipH="1">
            <a:off x="3395268" y="1710228"/>
            <a:ext cx="1535143" cy="1394483"/>
            <a:chOff x="1113100" y="2199475"/>
            <a:chExt cx="801900" cy="709925"/>
          </a:xfrm>
        </p:grpSpPr>
        <p:sp>
          <p:nvSpPr>
            <p:cNvPr id="12" name="Shape 96">
              <a:extLst>
                <a:ext uri="{FF2B5EF4-FFF2-40B4-BE49-F238E27FC236}">
                  <a16:creationId xmlns:a16="http://schemas.microsoft.com/office/drawing/2014/main" id="{77177AFC-FA98-4923-ACB7-127450753618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97">
              <a:extLst>
                <a:ext uri="{FF2B5EF4-FFF2-40B4-BE49-F238E27FC236}">
                  <a16:creationId xmlns:a16="http://schemas.microsoft.com/office/drawing/2014/main" id="{1A993996-E314-4008-A7E9-AC575F6571FF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06">
            <a:extLst>
              <a:ext uri="{FF2B5EF4-FFF2-40B4-BE49-F238E27FC236}">
                <a16:creationId xmlns:a16="http://schemas.microsoft.com/office/drawing/2014/main" id="{4C97F41E-6937-4590-9C49-2A7EB1C8AFDC}"/>
              </a:ext>
            </a:extLst>
          </p:cNvPr>
          <p:cNvSpPr txBox="1">
            <a:spLocks/>
          </p:cNvSpPr>
          <p:nvPr/>
        </p:nvSpPr>
        <p:spPr>
          <a:xfrm>
            <a:off x="458969" y="1625799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AppModule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50513-A713-4216-90BA-8D8DA5B72F97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6626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Angular Overview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06">
            <a:extLst>
              <a:ext uri="{FF2B5EF4-FFF2-40B4-BE49-F238E27FC236}">
                <a16:creationId xmlns:a16="http://schemas.microsoft.com/office/drawing/2014/main" id="{4C97F41E-6937-4590-9C49-2A7EB1C8AFDC}"/>
              </a:ext>
            </a:extLst>
          </p:cNvPr>
          <p:cNvSpPr txBox="1">
            <a:spLocks/>
          </p:cNvSpPr>
          <p:nvPr/>
        </p:nvSpPr>
        <p:spPr>
          <a:xfrm>
            <a:off x="458969" y="1625799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Dependency Injection</a:t>
            </a:r>
          </a:p>
        </p:txBody>
      </p:sp>
      <p:sp>
        <p:nvSpPr>
          <p:cNvPr id="17" name="Shape 335">
            <a:extLst>
              <a:ext uri="{FF2B5EF4-FFF2-40B4-BE49-F238E27FC236}">
                <a16:creationId xmlns:a16="http://schemas.microsoft.com/office/drawing/2014/main" id="{D4EDE3A1-8129-4DFE-94A6-7D450DDE54B9}"/>
              </a:ext>
            </a:extLst>
          </p:cNvPr>
          <p:cNvSpPr/>
          <p:nvPr/>
        </p:nvSpPr>
        <p:spPr>
          <a:xfrm>
            <a:off x="4811582" y="2865019"/>
            <a:ext cx="479422" cy="38780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35">
            <a:extLst>
              <a:ext uri="{FF2B5EF4-FFF2-40B4-BE49-F238E27FC236}">
                <a16:creationId xmlns:a16="http://schemas.microsoft.com/office/drawing/2014/main" id="{5B2B18AD-E6F1-478B-903E-1ACAE4BE5A0D}"/>
              </a:ext>
            </a:extLst>
          </p:cNvPr>
          <p:cNvSpPr/>
          <p:nvPr/>
        </p:nvSpPr>
        <p:spPr>
          <a:xfrm>
            <a:off x="5746471" y="2825541"/>
            <a:ext cx="479422" cy="38780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335">
            <a:extLst>
              <a:ext uri="{FF2B5EF4-FFF2-40B4-BE49-F238E27FC236}">
                <a16:creationId xmlns:a16="http://schemas.microsoft.com/office/drawing/2014/main" id="{E2D036B2-FB13-4E6F-9FBD-07028A0C1141}"/>
              </a:ext>
            </a:extLst>
          </p:cNvPr>
          <p:cNvSpPr/>
          <p:nvPr/>
        </p:nvSpPr>
        <p:spPr>
          <a:xfrm>
            <a:off x="6683453" y="2768506"/>
            <a:ext cx="479422" cy="38780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335">
            <a:extLst>
              <a:ext uri="{FF2B5EF4-FFF2-40B4-BE49-F238E27FC236}">
                <a16:creationId xmlns:a16="http://schemas.microsoft.com/office/drawing/2014/main" id="{A8FD128E-F796-4DEC-B030-AAC163042728}"/>
              </a:ext>
            </a:extLst>
          </p:cNvPr>
          <p:cNvSpPr/>
          <p:nvPr/>
        </p:nvSpPr>
        <p:spPr>
          <a:xfrm>
            <a:off x="7564358" y="2714080"/>
            <a:ext cx="479422" cy="38780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397">
            <a:extLst>
              <a:ext uri="{FF2B5EF4-FFF2-40B4-BE49-F238E27FC236}">
                <a16:creationId xmlns:a16="http://schemas.microsoft.com/office/drawing/2014/main" id="{70992A95-465E-4F1B-820C-A83F2BC26F64}"/>
              </a:ext>
            </a:extLst>
          </p:cNvPr>
          <p:cNvSpPr/>
          <p:nvPr/>
        </p:nvSpPr>
        <p:spPr>
          <a:xfrm>
            <a:off x="4139419" y="1990853"/>
            <a:ext cx="4375931" cy="1557242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397">
            <a:extLst>
              <a:ext uri="{FF2B5EF4-FFF2-40B4-BE49-F238E27FC236}">
                <a16:creationId xmlns:a16="http://schemas.microsoft.com/office/drawing/2014/main" id="{C5C04A2C-58C6-42D4-B3A7-420BE2349ED7}"/>
              </a:ext>
            </a:extLst>
          </p:cNvPr>
          <p:cNvSpPr/>
          <p:nvPr/>
        </p:nvSpPr>
        <p:spPr>
          <a:xfrm>
            <a:off x="4646795" y="2702461"/>
            <a:ext cx="747058" cy="71461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97">
            <a:extLst>
              <a:ext uri="{FF2B5EF4-FFF2-40B4-BE49-F238E27FC236}">
                <a16:creationId xmlns:a16="http://schemas.microsoft.com/office/drawing/2014/main" id="{873D7295-ED02-4FB8-9CB7-270840B3E1F8}"/>
              </a:ext>
            </a:extLst>
          </p:cNvPr>
          <p:cNvSpPr/>
          <p:nvPr/>
        </p:nvSpPr>
        <p:spPr>
          <a:xfrm>
            <a:off x="5612653" y="2662134"/>
            <a:ext cx="747058" cy="71461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97">
            <a:extLst>
              <a:ext uri="{FF2B5EF4-FFF2-40B4-BE49-F238E27FC236}">
                <a16:creationId xmlns:a16="http://schemas.microsoft.com/office/drawing/2014/main" id="{A3B6D4FF-4F34-4856-B112-3BD1FF32AA3C}"/>
              </a:ext>
            </a:extLst>
          </p:cNvPr>
          <p:cNvSpPr/>
          <p:nvPr/>
        </p:nvSpPr>
        <p:spPr>
          <a:xfrm>
            <a:off x="6549635" y="2605099"/>
            <a:ext cx="747058" cy="71461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97">
            <a:extLst>
              <a:ext uri="{FF2B5EF4-FFF2-40B4-BE49-F238E27FC236}">
                <a16:creationId xmlns:a16="http://schemas.microsoft.com/office/drawing/2014/main" id="{A0AB9FC8-8EB6-4083-9A57-6C8C90B8C0A6}"/>
              </a:ext>
            </a:extLst>
          </p:cNvPr>
          <p:cNvSpPr/>
          <p:nvPr/>
        </p:nvSpPr>
        <p:spPr>
          <a:xfrm>
            <a:off x="7430540" y="2546468"/>
            <a:ext cx="747058" cy="71461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106">
            <a:extLst>
              <a:ext uri="{FF2B5EF4-FFF2-40B4-BE49-F238E27FC236}">
                <a16:creationId xmlns:a16="http://schemas.microsoft.com/office/drawing/2014/main" id="{AC8162DF-8C69-4993-99F1-FFAB27A757D5}"/>
              </a:ext>
            </a:extLst>
          </p:cNvPr>
          <p:cNvSpPr txBox="1">
            <a:spLocks/>
          </p:cNvSpPr>
          <p:nvPr/>
        </p:nvSpPr>
        <p:spPr>
          <a:xfrm>
            <a:off x="4543176" y="1948752"/>
            <a:ext cx="4018925" cy="47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Injector</a:t>
            </a:r>
          </a:p>
        </p:txBody>
      </p:sp>
      <p:grpSp>
        <p:nvGrpSpPr>
          <p:cNvPr id="34" name="Shape 389">
            <a:extLst>
              <a:ext uri="{FF2B5EF4-FFF2-40B4-BE49-F238E27FC236}">
                <a16:creationId xmlns:a16="http://schemas.microsoft.com/office/drawing/2014/main" id="{938D68D3-33F8-4BC6-AC14-238AA9B32ED3}"/>
              </a:ext>
            </a:extLst>
          </p:cNvPr>
          <p:cNvGrpSpPr/>
          <p:nvPr/>
        </p:nvGrpSpPr>
        <p:grpSpPr>
          <a:xfrm rot="5068150" flipV="1">
            <a:off x="4833627" y="3284356"/>
            <a:ext cx="1057805" cy="1237025"/>
            <a:chOff x="1113100" y="2199475"/>
            <a:chExt cx="801900" cy="709925"/>
          </a:xfrm>
        </p:grpSpPr>
        <p:sp>
          <p:nvSpPr>
            <p:cNvPr id="35" name="Shape 390">
              <a:extLst>
                <a:ext uri="{FF2B5EF4-FFF2-40B4-BE49-F238E27FC236}">
                  <a16:creationId xmlns:a16="http://schemas.microsoft.com/office/drawing/2014/main" id="{DE319670-56C4-41D4-BE19-DF22209D568A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91">
              <a:extLst>
                <a:ext uri="{FF2B5EF4-FFF2-40B4-BE49-F238E27FC236}">
                  <a16:creationId xmlns:a16="http://schemas.microsoft.com/office/drawing/2014/main" id="{6BC47A88-C91B-4F82-8495-0C297032ACE3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8036FF6-D604-4F20-84AD-CF91FA6F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" y="2528899"/>
            <a:ext cx="4677144" cy="2338572"/>
          </a:xfrm>
          <a:prstGeom prst="rect">
            <a:avLst/>
          </a:prstGeom>
        </p:spPr>
      </p:pic>
      <p:sp>
        <p:nvSpPr>
          <p:cNvPr id="41" name="Shape 106">
            <a:extLst>
              <a:ext uri="{FF2B5EF4-FFF2-40B4-BE49-F238E27FC236}">
                <a16:creationId xmlns:a16="http://schemas.microsoft.com/office/drawing/2014/main" id="{B92D6B03-C4AE-4BA6-97A6-CEACC7ECB7A1}"/>
              </a:ext>
            </a:extLst>
          </p:cNvPr>
          <p:cNvSpPr txBox="1">
            <a:spLocks/>
          </p:cNvSpPr>
          <p:nvPr/>
        </p:nvSpPr>
        <p:spPr>
          <a:xfrm>
            <a:off x="4577483" y="2318075"/>
            <a:ext cx="988419" cy="47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Walter Turncoat"/>
              </a:rPr>
              <a:t>Service A</a:t>
            </a:r>
          </a:p>
        </p:txBody>
      </p:sp>
      <p:sp>
        <p:nvSpPr>
          <p:cNvPr id="42" name="Shape 106">
            <a:extLst>
              <a:ext uri="{FF2B5EF4-FFF2-40B4-BE49-F238E27FC236}">
                <a16:creationId xmlns:a16="http://schemas.microsoft.com/office/drawing/2014/main" id="{3AB416AC-0601-416C-BD7F-3605A8A67CAB}"/>
              </a:ext>
            </a:extLst>
          </p:cNvPr>
          <p:cNvSpPr txBox="1">
            <a:spLocks/>
          </p:cNvSpPr>
          <p:nvPr/>
        </p:nvSpPr>
        <p:spPr>
          <a:xfrm>
            <a:off x="5552347" y="2270082"/>
            <a:ext cx="997288" cy="47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Walter Turncoat"/>
              </a:rPr>
              <a:t>Service B</a:t>
            </a:r>
          </a:p>
        </p:txBody>
      </p:sp>
      <p:sp>
        <p:nvSpPr>
          <p:cNvPr id="43" name="Shape 106">
            <a:extLst>
              <a:ext uri="{FF2B5EF4-FFF2-40B4-BE49-F238E27FC236}">
                <a16:creationId xmlns:a16="http://schemas.microsoft.com/office/drawing/2014/main" id="{53BEA7D0-26B5-4D93-8A94-915D5722EE37}"/>
              </a:ext>
            </a:extLst>
          </p:cNvPr>
          <p:cNvSpPr txBox="1">
            <a:spLocks/>
          </p:cNvSpPr>
          <p:nvPr/>
        </p:nvSpPr>
        <p:spPr>
          <a:xfrm>
            <a:off x="6505079" y="2238972"/>
            <a:ext cx="1012528" cy="47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Walter Turncoat"/>
              </a:rPr>
              <a:t>Service C</a:t>
            </a:r>
          </a:p>
        </p:txBody>
      </p:sp>
      <p:sp>
        <p:nvSpPr>
          <p:cNvPr id="44" name="Shape 106">
            <a:extLst>
              <a:ext uri="{FF2B5EF4-FFF2-40B4-BE49-F238E27FC236}">
                <a16:creationId xmlns:a16="http://schemas.microsoft.com/office/drawing/2014/main" id="{CA9D7BEB-4858-4A60-9837-968E78E46CA3}"/>
              </a:ext>
            </a:extLst>
          </p:cNvPr>
          <p:cNvSpPr txBox="1">
            <a:spLocks/>
          </p:cNvSpPr>
          <p:nvPr/>
        </p:nvSpPr>
        <p:spPr>
          <a:xfrm>
            <a:off x="7368389" y="2158041"/>
            <a:ext cx="919107" cy="47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Walter Turncoat"/>
              </a:rPr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24A89-22ED-427B-B95A-EEFFF6E99763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000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Angular App</a:t>
            </a:r>
            <a:endParaRPr sz="60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Let’s see together what an Angular app</a:t>
            </a:r>
            <a:b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</a:b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consists of</a:t>
            </a:r>
            <a:endParaRPr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300679" y="1699875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1969762" y="1787767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5D3E9B8-6E44-4679-A50E-22C4C9AB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07" y="1058896"/>
            <a:ext cx="1795573" cy="17955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Angular CLI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524808AD-DFA1-4BC0-9174-1100C2B59C11}"/>
              </a:ext>
            </a:extLst>
          </p:cNvPr>
          <p:cNvSpPr txBox="1">
            <a:spLocks/>
          </p:cNvSpPr>
          <p:nvPr/>
        </p:nvSpPr>
        <p:spPr>
          <a:xfrm>
            <a:off x="1700213" y="1609725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Command line interface for Angular; easy way to create an application that already works, right out of the box. </a:t>
            </a:r>
          </a:p>
        </p:txBody>
      </p:sp>
      <p:sp>
        <p:nvSpPr>
          <p:cNvPr id="17" name="Shape 106">
            <a:extLst>
              <a:ext uri="{FF2B5EF4-FFF2-40B4-BE49-F238E27FC236}">
                <a16:creationId xmlns:a16="http://schemas.microsoft.com/office/drawing/2014/main" id="{E4D70547-0E55-4C16-85ED-FE2AF204859F}"/>
              </a:ext>
            </a:extLst>
          </p:cNvPr>
          <p:cNvSpPr txBox="1">
            <a:spLocks/>
          </p:cNvSpPr>
          <p:nvPr/>
        </p:nvSpPr>
        <p:spPr>
          <a:xfrm>
            <a:off x="457200" y="2903300"/>
            <a:ext cx="3994500" cy="16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Install it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Walter Turncoat"/>
              </a:rPr>
              <a:t>npm install -g @angular/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cli@latest</a:t>
            </a:r>
            <a:endParaRPr lang="en-US" dirty="0">
              <a:solidFill>
                <a:schemeClr val="bg1"/>
              </a:solidFill>
              <a:latin typeface="Walter Turncoat"/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Walter Turncoat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Create a brand new App!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Walter Turncoat"/>
              </a:rPr>
              <a:t>ng new </a:t>
            </a:r>
            <a:r>
              <a:rPr lang="en-US" dirty="0">
                <a:solidFill>
                  <a:srgbClr val="FFC000"/>
                </a:solidFill>
                <a:latin typeface="Walter Turncoat"/>
              </a:rPr>
              <a:t>your-awesome-app-name</a:t>
            </a:r>
          </a:p>
        </p:txBody>
      </p:sp>
      <p:sp>
        <p:nvSpPr>
          <p:cNvPr id="18" name="Shape 108">
            <a:extLst>
              <a:ext uri="{FF2B5EF4-FFF2-40B4-BE49-F238E27FC236}">
                <a16:creationId xmlns:a16="http://schemas.microsoft.com/office/drawing/2014/main" id="{2D105CB3-575F-446B-B729-EB9B0F4CB6B5}"/>
              </a:ext>
            </a:extLst>
          </p:cNvPr>
          <p:cNvSpPr txBox="1">
            <a:spLocks/>
          </p:cNvSpPr>
          <p:nvPr/>
        </p:nvSpPr>
        <p:spPr>
          <a:xfrm>
            <a:off x="4692275" y="2903300"/>
            <a:ext cx="3994500" cy="16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Create a component</a:t>
            </a:r>
          </a:p>
          <a:p>
            <a:pPr>
              <a:spcBef>
                <a:spcPts val="600"/>
              </a:spcBef>
            </a:pPr>
            <a:r>
              <a:rPr lang="es-AR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Times New Roman" panose="02020603050405020304" pitchFamily="18" charset="0"/>
              </a:rPr>
              <a:t>ng </a:t>
            </a:r>
            <a:r>
              <a:rPr lang="es-AR" dirty="0" err="1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Times New Roman" panose="02020603050405020304" pitchFamily="18" charset="0"/>
              </a:rPr>
              <a:t>generate</a:t>
            </a:r>
            <a:r>
              <a:rPr lang="es-AR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Times New Roman" panose="02020603050405020304" pitchFamily="18" charset="0"/>
              </a:rPr>
              <a:t>component</a:t>
            </a:r>
            <a:r>
              <a:rPr lang="en-US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Home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95513-5AB2-4D0F-AC75-6B848B0AF073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Modules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62">
            <a:extLst>
              <a:ext uri="{FF2B5EF4-FFF2-40B4-BE49-F238E27FC236}">
                <a16:creationId xmlns:a16="http://schemas.microsoft.com/office/drawing/2014/main" id="{8F007AA5-70B8-4824-A4BE-852ECE3DCDC3}"/>
              </a:ext>
            </a:extLst>
          </p:cNvPr>
          <p:cNvSpPr txBox="1">
            <a:spLocks/>
          </p:cNvSpPr>
          <p:nvPr/>
        </p:nvSpPr>
        <p:spPr>
          <a:xfrm>
            <a:off x="1700213" y="1560487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A class decorated with </a:t>
            </a:r>
            <a:r>
              <a:rPr lang="en-US" sz="2000" b="1" dirty="0"/>
              <a:t>@</a:t>
            </a:r>
            <a:r>
              <a:rPr lang="en-US" sz="2000" b="1" dirty="0" err="1"/>
              <a:t>NgModule</a:t>
            </a:r>
            <a:endParaRPr lang="en-US" sz="2000" b="1" dirty="0"/>
          </a:p>
        </p:txBody>
      </p:sp>
      <p:sp>
        <p:nvSpPr>
          <p:cNvPr id="13" name="Shape 106">
            <a:extLst>
              <a:ext uri="{FF2B5EF4-FFF2-40B4-BE49-F238E27FC236}">
                <a16:creationId xmlns:a16="http://schemas.microsoft.com/office/drawing/2014/main" id="{BC04C9F7-4D30-4B0E-80A6-22FB98C9D07F}"/>
              </a:ext>
            </a:extLst>
          </p:cNvPr>
          <p:cNvSpPr txBox="1">
            <a:spLocks/>
          </p:cNvSpPr>
          <p:nvPr/>
        </p:nvSpPr>
        <p:spPr>
          <a:xfrm>
            <a:off x="561979" y="2238815"/>
            <a:ext cx="4871074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NgModule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'@angular/core'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BrowserModule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'@angular/platform-browser’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rgbClr val="FFFF00"/>
                </a:solidFill>
                <a:latin typeface="Walter Turncoat"/>
              </a:rPr>
              <a:t>@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NgModule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imports:      [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BrowserModule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providers:    [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Logger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declarations: [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AppComponent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exports:      [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AppComponent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bootstrap:    [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AppComponent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]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class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AppModule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}</a:t>
            </a:r>
          </a:p>
        </p:txBody>
      </p:sp>
      <p:sp>
        <p:nvSpPr>
          <p:cNvPr id="14" name="Shape 106">
            <a:extLst>
              <a:ext uri="{FF2B5EF4-FFF2-40B4-BE49-F238E27FC236}">
                <a16:creationId xmlns:a16="http://schemas.microsoft.com/office/drawing/2014/main" id="{DCB2C3EE-FE35-4A71-A241-BBA0F87B81E3}"/>
              </a:ext>
            </a:extLst>
          </p:cNvPr>
          <p:cNvSpPr txBox="1">
            <a:spLocks/>
          </p:cNvSpPr>
          <p:nvPr/>
        </p:nvSpPr>
        <p:spPr>
          <a:xfrm>
            <a:off x="583427" y="1861987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app.module.ts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grpSp>
        <p:nvGrpSpPr>
          <p:cNvPr id="15" name="Shape 392">
            <a:extLst>
              <a:ext uri="{FF2B5EF4-FFF2-40B4-BE49-F238E27FC236}">
                <a16:creationId xmlns:a16="http://schemas.microsoft.com/office/drawing/2014/main" id="{97FB6D92-B19F-4A2D-9F12-039872253464}"/>
              </a:ext>
            </a:extLst>
          </p:cNvPr>
          <p:cNvGrpSpPr/>
          <p:nvPr/>
        </p:nvGrpSpPr>
        <p:grpSpPr>
          <a:xfrm>
            <a:off x="3513863" y="3336086"/>
            <a:ext cx="1011200" cy="175898"/>
            <a:chOff x="271125" y="812725"/>
            <a:chExt cx="766525" cy="221725"/>
          </a:xfrm>
        </p:grpSpPr>
        <p:sp>
          <p:nvSpPr>
            <p:cNvPr id="22" name="Shape 393">
              <a:extLst>
                <a:ext uri="{FF2B5EF4-FFF2-40B4-BE49-F238E27FC236}">
                  <a16:creationId xmlns:a16="http://schemas.microsoft.com/office/drawing/2014/main" id="{1F9EE70B-240A-483A-92AF-78258DE69C0D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394">
              <a:extLst>
                <a:ext uri="{FF2B5EF4-FFF2-40B4-BE49-F238E27FC236}">
                  <a16:creationId xmlns:a16="http://schemas.microsoft.com/office/drawing/2014/main" id="{2B9BC628-8E08-4333-AD66-C0AB64358641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hape 106">
            <a:extLst>
              <a:ext uri="{FF2B5EF4-FFF2-40B4-BE49-F238E27FC236}">
                <a16:creationId xmlns:a16="http://schemas.microsoft.com/office/drawing/2014/main" id="{3800FB10-24B2-4EE5-AE0B-D7A48CA4775A}"/>
              </a:ext>
            </a:extLst>
          </p:cNvPr>
          <p:cNvSpPr txBox="1">
            <a:spLocks/>
          </p:cNvSpPr>
          <p:nvPr/>
        </p:nvSpPr>
        <p:spPr>
          <a:xfrm>
            <a:off x="4525063" y="3145684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Walter Turncoat"/>
              </a:rPr>
              <a:t> Declarations from other modules</a:t>
            </a:r>
          </a:p>
        </p:txBody>
      </p:sp>
      <p:grpSp>
        <p:nvGrpSpPr>
          <p:cNvPr id="25" name="Shape 392">
            <a:extLst>
              <a:ext uri="{FF2B5EF4-FFF2-40B4-BE49-F238E27FC236}">
                <a16:creationId xmlns:a16="http://schemas.microsoft.com/office/drawing/2014/main" id="{723AC4CF-C018-43C4-9576-A73B8F343440}"/>
              </a:ext>
            </a:extLst>
          </p:cNvPr>
          <p:cNvGrpSpPr/>
          <p:nvPr/>
        </p:nvGrpSpPr>
        <p:grpSpPr>
          <a:xfrm>
            <a:off x="3513863" y="3577926"/>
            <a:ext cx="1011200" cy="175898"/>
            <a:chOff x="271125" y="812725"/>
            <a:chExt cx="766525" cy="221725"/>
          </a:xfrm>
        </p:grpSpPr>
        <p:sp>
          <p:nvSpPr>
            <p:cNvPr id="26" name="Shape 393">
              <a:extLst>
                <a:ext uri="{FF2B5EF4-FFF2-40B4-BE49-F238E27FC236}">
                  <a16:creationId xmlns:a16="http://schemas.microsoft.com/office/drawing/2014/main" id="{29930F62-ED7B-4B02-BF74-9AC2E0FA80A3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394">
              <a:extLst>
                <a:ext uri="{FF2B5EF4-FFF2-40B4-BE49-F238E27FC236}">
                  <a16:creationId xmlns:a16="http://schemas.microsoft.com/office/drawing/2014/main" id="{C8A809D7-88E6-4544-BBBE-22E7B094553A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06">
            <a:extLst>
              <a:ext uri="{FF2B5EF4-FFF2-40B4-BE49-F238E27FC236}">
                <a16:creationId xmlns:a16="http://schemas.microsoft.com/office/drawing/2014/main" id="{B377CCDB-1AD5-4BCC-AF4E-359A5648FE78}"/>
              </a:ext>
            </a:extLst>
          </p:cNvPr>
          <p:cNvSpPr txBox="1">
            <a:spLocks/>
          </p:cNvSpPr>
          <p:nvPr/>
        </p:nvSpPr>
        <p:spPr>
          <a:xfrm>
            <a:off x="4525063" y="3387524"/>
            <a:ext cx="4199837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Walter Turncoat"/>
              </a:rPr>
              <a:t> Services to be accessible everywhere in this module</a:t>
            </a:r>
          </a:p>
        </p:txBody>
      </p:sp>
      <p:grpSp>
        <p:nvGrpSpPr>
          <p:cNvPr id="29" name="Shape 392">
            <a:extLst>
              <a:ext uri="{FF2B5EF4-FFF2-40B4-BE49-F238E27FC236}">
                <a16:creationId xmlns:a16="http://schemas.microsoft.com/office/drawing/2014/main" id="{DDC10150-747C-4BC4-8296-DF75DCB8659B}"/>
              </a:ext>
            </a:extLst>
          </p:cNvPr>
          <p:cNvGrpSpPr/>
          <p:nvPr/>
        </p:nvGrpSpPr>
        <p:grpSpPr>
          <a:xfrm>
            <a:off x="3513863" y="3805262"/>
            <a:ext cx="1011200" cy="175898"/>
            <a:chOff x="271125" y="812725"/>
            <a:chExt cx="766525" cy="221725"/>
          </a:xfrm>
        </p:grpSpPr>
        <p:sp>
          <p:nvSpPr>
            <p:cNvPr id="30" name="Shape 393">
              <a:extLst>
                <a:ext uri="{FF2B5EF4-FFF2-40B4-BE49-F238E27FC236}">
                  <a16:creationId xmlns:a16="http://schemas.microsoft.com/office/drawing/2014/main" id="{5CCC9C56-CF94-44D5-858C-0D2EA6478B28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94">
              <a:extLst>
                <a:ext uri="{FF2B5EF4-FFF2-40B4-BE49-F238E27FC236}">
                  <a16:creationId xmlns:a16="http://schemas.microsoft.com/office/drawing/2014/main" id="{CD493E86-3398-4C09-A458-42CBA8E04B8A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Shape 106">
            <a:extLst>
              <a:ext uri="{FF2B5EF4-FFF2-40B4-BE49-F238E27FC236}">
                <a16:creationId xmlns:a16="http://schemas.microsoft.com/office/drawing/2014/main" id="{96CC6A9F-44B9-45F2-BA46-86C657267DDA}"/>
              </a:ext>
            </a:extLst>
          </p:cNvPr>
          <p:cNvSpPr txBox="1">
            <a:spLocks/>
          </p:cNvSpPr>
          <p:nvPr/>
        </p:nvSpPr>
        <p:spPr>
          <a:xfrm>
            <a:off x="4525063" y="3629364"/>
            <a:ext cx="4504637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Walter Turncoat"/>
              </a:rPr>
              <a:t> Components, directives, pipes that belong to this module</a:t>
            </a:r>
          </a:p>
        </p:txBody>
      </p:sp>
      <p:grpSp>
        <p:nvGrpSpPr>
          <p:cNvPr id="33" name="Shape 392">
            <a:extLst>
              <a:ext uri="{FF2B5EF4-FFF2-40B4-BE49-F238E27FC236}">
                <a16:creationId xmlns:a16="http://schemas.microsoft.com/office/drawing/2014/main" id="{3EDB6A4C-8621-4975-B94F-4FBE4AB139EB}"/>
              </a:ext>
            </a:extLst>
          </p:cNvPr>
          <p:cNvGrpSpPr/>
          <p:nvPr/>
        </p:nvGrpSpPr>
        <p:grpSpPr>
          <a:xfrm>
            <a:off x="3513863" y="4047102"/>
            <a:ext cx="1011200" cy="175898"/>
            <a:chOff x="271125" y="812725"/>
            <a:chExt cx="766525" cy="221725"/>
          </a:xfrm>
        </p:grpSpPr>
        <p:sp>
          <p:nvSpPr>
            <p:cNvPr id="34" name="Shape 393">
              <a:extLst>
                <a:ext uri="{FF2B5EF4-FFF2-40B4-BE49-F238E27FC236}">
                  <a16:creationId xmlns:a16="http://schemas.microsoft.com/office/drawing/2014/main" id="{EB7C3461-8F84-4694-9A0A-84FF97CF2402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94">
              <a:extLst>
                <a:ext uri="{FF2B5EF4-FFF2-40B4-BE49-F238E27FC236}">
                  <a16:creationId xmlns:a16="http://schemas.microsoft.com/office/drawing/2014/main" id="{70765917-0085-4E03-A89D-071628746B42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106">
            <a:extLst>
              <a:ext uri="{FF2B5EF4-FFF2-40B4-BE49-F238E27FC236}">
                <a16:creationId xmlns:a16="http://schemas.microsoft.com/office/drawing/2014/main" id="{231702F7-A913-4FF8-9532-01230038627D}"/>
              </a:ext>
            </a:extLst>
          </p:cNvPr>
          <p:cNvSpPr txBox="1">
            <a:spLocks/>
          </p:cNvSpPr>
          <p:nvPr/>
        </p:nvSpPr>
        <p:spPr>
          <a:xfrm>
            <a:off x="4525063" y="3871204"/>
            <a:ext cx="3859874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Walter Turncoat"/>
              </a:rPr>
              <a:t> Things that should be visible from outside</a:t>
            </a:r>
          </a:p>
        </p:txBody>
      </p:sp>
      <p:grpSp>
        <p:nvGrpSpPr>
          <p:cNvPr id="37" name="Shape 392">
            <a:extLst>
              <a:ext uri="{FF2B5EF4-FFF2-40B4-BE49-F238E27FC236}">
                <a16:creationId xmlns:a16="http://schemas.microsoft.com/office/drawing/2014/main" id="{42D9C2BF-0508-4814-8F74-DD093B67328F}"/>
              </a:ext>
            </a:extLst>
          </p:cNvPr>
          <p:cNvGrpSpPr/>
          <p:nvPr/>
        </p:nvGrpSpPr>
        <p:grpSpPr>
          <a:xfrm>
            <a:off x="3520176" y="4296945"/>
            <a:ext cx="1011200" cy="175898"/>
            <a:chOff x="271125" y="812725"/>
            <a:chExt cx="766525" cy="221725"/>
          </a:xfrm>
        </p:grpSpPr>
        <p:sp>
          <p:nvSpPr>
            <p:cNvPr id="38" name="Shape 393">
              <a:extLst>
                <a:ext uri="{FF2B5EF4-FFF2-40B4-BE49-F238E27FC236}">
                  <a16:creationId xmlns:a16="http://schemas.microsoft.com/office/drawing/2014/main" id="{7CB10208-F126-40AC-BDE2-BC85670ED3D4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4">
              <a:extLst>
                <a:ext uri="{FF2B5EF4-FFF2-40B4-BE49-F238E27FC236}">
                  <a16:creationId xmlns:a16="http://schemas.microsoft.com/office/drawing/2014/main" id="{B2F11515-8632-490D-A732-B0371E5A47BE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hape 106">
            <a:extLst>
              <a:ext uri="{FF2B5EF4-FFF2-40B4-BE49-F238E27FC236}">
                <a16:creationId xmlns:a16="http://schemas.microsoft.com/office/drawing/2014/main" id="{31FE6BA5-24A7-4A74-B921-FC1728ACD0D5}"/>
              </a:ext>
            </a:extLst>
          </p:cNvPr>
          <p:cNvSpPr txBox="1">
            <a:spLocks/>
          </p:cNvSpPr>
          <p:nvPr/>
        </p:nvSpPr>
        <p:spPr>
          <a:xfrm>
            <a:off x="4525063" y="4136729"/>
            <a:ext cx="2703351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Walter Turncoat"/>
              </a:rPr>
              <a:t> Main component, root of this 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11B64E-5651-4A84-8ED3-C5833AB4B392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795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Components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62">
            <a:extLst>
              <a:ext uri="{FF2B5EF4-FFF2-40B4-BE49-F238E27FC236}">
                <a16:creationId xmlns:a16="http://schemas.microsoft.com/office/drawing/2014/main" id="{41F3AE13-1CBE-4FE2-AB4C-63ABAAC55BEF}"/>
              </a:ext>
            </a:extLst>
          </p:cNvPr>
          <p:cNvSpPr txBox="1">
            <a:spLocks/>
          </p:cNvSpPr>
          <p:nvPr/>
        </p:nvSpPr>
        <p:spPr>
          <a:xfrm>
            <a:off x="1700213" y="1609725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A class decorated with </a:t>
            </a:r>
            <a:r>
              <a:rPr lang="en-US" sz="2000" b="1" dirty="0"/>
              <a:t>@Component</a:t>
            </a:r>
            <a:r>
              <a:rPr lang="en-US" sz="2000" dirty="0"/>
              <a:t>, it controls a patch of screen called a view. </a:t>
            </a:r>
          </a:p>
        </p:txBody>
      </p:sp>
      <p:sp>
        <p:nvSpPr>
          <p:cNvPr id="10" name="Shape 106">
            <a:extLst>
              <a:ext uri="{FF2B5EF4-FFF2-40B4-BE49-F238E27FC236}">
                <a16:creationId xmlns:a16="http://schemas.microsoft.com/office/drawing/2014/main" id="{EBF8E280-A8C1-41A4-A3EF-D1025245C5E3}"/>
              </a:ext>
            </a:extLst>
          </p:cNvPr>
          <p:cNvSpPr txBox="1">
            <a:spLocks/>
          </p:cNvSpPr>
          <p:nvPr/>
        </p:nvSpPr>
        <p:spPr>
          <a:xfrm>
            <a:off x="919716" y="2648784"/>
            <a:ext cx="5201683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 {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Component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OnInit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} from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'@angular/core’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;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 {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} from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‘../services/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hero.service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’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;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rgbClr val="FFFF00"/>
                </a:solidFill>
                <a:latin typeface="Walter Turncoat"/>
              </a:rPr>
              <a:t>@Component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({ 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 selector: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'app-home’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 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templateUrl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'./home.component.html’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 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styleUrls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: 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'./home.component.css’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] ,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providers:  [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]   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/* Be careful with this! */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})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 class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HomeComponent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{ 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   /* . . . */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}</a:t>
            </a:r>
            <a:endParaRPr lang="en-US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1" name="Shape 106">
            <a:extLst>
              <a:ext uri="{FF2B5EF4-FFF2-40B4-BE49-F238E27FC236}">
                <a16:creationId xmlns:a16="http://schemas.microsoft.com/office/drawing/2014/main" id="{52857EC2-C7B9-412F-AC62-5EE3BEB8095C}"/>
              </a:ext>
            </a:extLst>
          </p:cNvPr>
          <p:cNvSpPr txBox="1">
            <a:spLocks/>
          </p:cNvSpPr>
          <p:nvPr/>
        </p:nvSpPr>
        <p:spPr>
          <a:xfrm>
            <a:off x="941165" y="2271956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/app/home/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home.component.ts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12612-209D-4BF4-A67C-02E9522990F6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34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930575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000" b="1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Goal</a:t>
            </a:r>
            <a:endParaRPr sz="2000" b="1" dirty="0">
              <a:solidFill>
                <a:srgbClr val="FFFFFF"/>
              </a:solidFill>
              <a:latin typeface="Walter Turncoat" panose="02000000000000000000" pitchFamily="2" charset="0"/>
              <a:ea typeface="Walter Turncoat" panose="02000000000000000000" pitchFamily="2" charset="0"/>
              <a:cs typeface="Sniglet"/>
              <a:sym typeface="Snigle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Learn</a:t>
            </a:r>
            <a:r>
              <a:rPr lang="es-AR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 Angular, in a </a:t>
            </a:r>
            <a:r>
              <a:rPr lang="es-AR" sz="1800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practical</a:t>
            </a:r>
            <a:r>
              <a:rPr lang="es-AR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 </a:t>
            </a:r>
            <a:r>
              <a:rPr lang="es-AR" sz="1800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way</a:t>
            </a:r>
            <a:endParaRPr sz="1800" dirty="0">
              <a:solidFill>
                <a:srgbClr val="FFFFFF"/>
              </a:solidFill>
              <a:latin typeface="Walter Turncoat" panose="02000000000000000000" pitchFamily="2" charset="0"/>
              <a:ea typeface="Walter Turncoat" panose="02000000000000000000" pitchFamily="2" charset="0"/>
              <a:cs typeface="Sniglet"/>
              <a:sym typeface="Sniglet"/>
            </a:endParaRPr>
          </a:p>
          <a:p>
            <a:pPr lvl="0">
              <a:spcBef>
                <a:spcPts val="600"/>
              </a:spcBef>
            </a:pPr>
            <a:br>
              <a:rPr lang="es-AR" sz="20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</a:br>
            <a:r>
              <a:rPr lang="es-AR" sz="2000" b="1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Work</a:t>
            </a:r>
            <a:r>
              <a:rPr lang="es-AR" sz="2000" b="1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 </a:t>
            </a:r>
            <a:r>
              <a:rPr lang="es-AR" sz="2000" b="1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methodology</a:t>
            </a:r>
            <a:endParaRPr lang="en-US" sz="2000" b="1" dirty="0">
              <a:solidFill>
                <a:srgbClr val="FFFFFF"/>
              </a:solidFill>
              <a:latin typeface="Walter Turncoat" panose="02000000000000000000" pitchFamily="2" charset="0"/>
              <a:ea typeface="Walter Turncoat" panose="02000000000000000000" pitchFamily="2" charset="0"/>
              <a:cs typeface="Sniglet"/>
              <a:sym typeface="Sniglet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Groups of 2 to 3 people, UX and </a:t>
            </a:r>
            <a:r>
              <a:rPr lang="en-US" sz="1800" dirty="0" err="1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Devs</a:t>
            </a: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Sniglet"/>
                <a:sym typeface="Sniglet"/>
              </a:rPr>
              <a:t> mixed if possible.</a:t>
            </a:r>
            <a:endParaRPr sz="1800" dirty="0">
              <a:solidFill>
                <a:srgbClr val="FFFFFF"/>
              </a:solidFill>
              <a:latin typeface="Walter Turncoat" panose="02000000000000000000" pitchFamily="2" charset="0"/>
              <a:ea typeface="Walter Turncoat" panose="02000000000000000000" pitchFamily="2" charset="0"/>
              <a:cs typeface="Sniglet"/>
              <a:sym typeface="Snigle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729082" y="1930575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Presented by</a:t>
            </a: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Benjuya, Adrián David</a:t>
            </a:r>
            <a:b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</a:b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Busso, Matias David  </a:t>
            </a:r>
            <a:b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</a:b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Pietropaolo, Miguel Angel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FFC6B9DB-DEF4-49A4-894F-58A217AD2673}"/>
              </a:ext>
            </a:extLst>
          </p:cNvPr>
          <p:cNvSpPr txBox="1">
            <a:spLocks/>
          </p:cNvSpPr>
          <p:nvPr/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Introduction</a:t>
            </a:r>
          </a:p>
        </p:txBody>
      </p:sp>
      <p:sp>
        <p:nvSpPr>
          <p:cNvPr id="11" name="Shape 64">
            <a:extLst>
              <a:ext uri="{FF2B5EF4-FFF2-40B4-BE49-F238E27FC236}">
                <a16:creationId xmlns:a16="http://schemas.microsoft.com/office/drawing/2014/main" id="{CB23AF3D-0C8F-4FF1-B9F7-67158F81BDCF}"/>
              </a:ext>
            </a:extLst>
          </p:cNvPr>
          <p:cNvSpPr/>
          <p:nvPr/>
        </p:nvSpPr>
        <p:spPr>
          <a:xfrm>
            <a:off x="3829759" y="1761239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303">
            <a:extLst>
              <a:ext uri="{FF2B5EF4-FFF2-40B4-BE49-F238E27FC236}">
                <a16:creationId xmlns:a16="http://schemas.microsoft.com/office/drawing/2014/main" id="{AC3194EA-DF55-4329-8BE9-E5A86C1290D9}"/>
              </a:ext>
            </a:extLst>
          </p:cNvPr>
          <p:cNvSpPr/>
          <p:nvPr/>
        </p:nvSpPr>
        <p:spPr>
          <a:xfrm>
            <a:off x="4353422" y="515528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Directives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F5B672-F323-4988-9CC6-28DBB47AF0D5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9" name="Shape 106">
              <a:extLst>
                <a:ext uri="{FF2B5EF4-FFF2-40B4-BE49-F238E27FC236}">
                  <a16:creationId xmlns:a16="http://schemas.microsoft.com/office/drawing/2014/main" id="{E291C334-AA11-4820-9B0E-843E37D9F1AB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10" name="Shape 300">
              <a:hlinkClick r:id="rId4"/>
              <a:extLst>
                <a:ext uri="{FF2B5EF4-FFF2-40B4-BE49-F238E27FC236}">
                  <a16:creationId xmlns:a16="http://schemas.microsoft.com/office/drawing/2014/main" id="{91678FDC-0A8B-4DED-AFE8-2E7FC6706859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62">
            <a:extLst>
              <a:ext uri="{FF2B5EF4-FFF2-40B4-BE49-F238E27FC236}">
                <a16:creationId xmlns:a16="http://schemas.microsoft.com/office/drawing/2014/main" id="{CF6F014A-D5B0-4919-8077-0B073DAA8565}"/>
              </a:ext>
            </a:extLst>
          </p:cNvPr>
          <p:cNvSpPr txBox="1">
            <a:spLocks/>
          </p:cNvSpPr>
          <p:nvPr/>
        </p:nvSpPr>
        <p:spPr>
          <a:xfrm>
            <a:off x="1700213" y="1511249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 A directive is a class with a </a:t>
            </a:r>
            <a:r>
              <a:rPr lang="en-US" sz="2000" b="1" dirty="0"/>
              <a:t>@Directive </a:t>
            </a:r>
            <a:r>
              <a:rPr lang="en-US" sz="2000" dirty="0"/>
              <a:t>decorator.</a:t>
            </a:r>
            <a:br>
              <a:rPr lang="en-US" sz="2000" dirty="0"/>
            </a:br>
            <a:r>
              <a:rPr lang="en-US" sz="2000" dirty="0"/>
              <a:t>When Angular renders them, it transforms the DOM. </a:t>
            </a:r>
            <a:br>
              <a:rPr lang="en-US" sz="2000" dirty="0"/>
            </a:br>
            <a:r>
              <a:rPr lang="en-US" sz="2000" dirty="0"/>
              <a:t>A component is technically a directive.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AF95E056-16AA-4194-A42F-1B29F701ACB0}"/>
              </a:ext>
            </a:extLst>
          </p:cNvPr>
          <p:cNvSpPr txBox="1">
            <a:spLocks/>
          </p:cNvSpPr>
          <p:nvPr/>
        </p:nvSpPr>
        <p:spPr>
          <a:xfrm>
            <a:off x="457200" y="3141425"/>
            <a:ext cx="3994500" cy="16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Structural directives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They  alter layout by 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adding, removing, and replacing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elements in DOM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&lt;li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ngFor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sym typeface="Sniglet"/>
              </a:rPr>
              <a:t>"let hero of heroes"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&gt;&lt;/li&gt;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&lt;app-hero-detail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ngIf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selectedHero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&gt;&lt;/app-hero-detail&gt;</a:t>
            </a: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7FAD8DCF-6E54-40C6-B515-FB94D40BB5B3}"/>
              </a:ext>
            </a:extLst>
          </p:cNvPr>
          <p:cNvSpPr txBox="1">
            <a:spLocks/>
          </p:cNvSpPr>
          <p:nvPr/>
        </p:nvSpPr>
        <p:spPr>
          <a:xfrm>
            <a:off x="4428713" y="3141425"/>
            <a:ext cx="3994500" cy="16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Attribute directives 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They alter the 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appearance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or behavior of an existing element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&lt;input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[(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ngModel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)]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"hero.name"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2302C-99DD-496F-B477-DC8D0CC74813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35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Bindings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F45408-F357-40BA-8DA4-E0FC4EEB2110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C51526F5-ACDE-445F-91DE-213FB0854125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11" name="Shape 300">
              <a:hlinkClick r:id="rId3"/>
              <a:extLst>
                <a:ext uri="{FF2B5EF4-FFF2-40B4-BE49-F238E27FC236}">
                  <a16:creationId xmlns:a16="http://schemas.microsoft.com/office/drawing/2014/main" id="{2317A15C-F23B-45B0-B0FA-48A1E131DC28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397">
            <a:extLst>
              <a:ext uri="{FF2B5EF4-FFF2-40B4-BE49-F238E27FC236}">
                <a16:creationId xmlns:a16="http://schemas.microsoft.com/office/drawing/2014/main" id="{147D4C82-057A-4EBF-A26F-6834900BFE9D}"/>
              </a:ext>
            </a:extLst>
          </p:cNvPr>
          <p:cNvSpPr/>
          <p:nvPr/>
        </p:nvSpPr>
        <p:spPr>
          <a:xfrm>
            <a:off x="3784096" y="1905000"/>
            <a:ext cx="1289234" cy="1064355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Shape 389">
            <a:extLst>
              <a:ext uri="{FF2B5EF4-FFF2-40B4-BE49-F238E27FC236}">
                <a16:creationId xmlns:a16="http://schemas.microsoft.com/office/drawing/2014/main" id="{2014B348-426E-4BC2-9008-E5F45C7624B9}"/>
              </a:ext>
            </a:extLst>
          </p:cNvPr>
          <p:cNvGrpSpPr/>
          <p:nvPr/>
        </p:nvGrpSpPr>
        <p:grpSpPr>
          <a:xfrm rot="2459026" flipV="1">
            <a:off x="4689823" y="2394420"/>
            <a:ext cx="1057805" cy="1237025"/>
            <a:chOff x="1113100" y="2199475"/>
            <a:chExt cx="801900" cy="709925"/>
          </a:xfrm>
        </p:grpSpPr>
        <p:sp>
          <p:nvSpPr>
            <p:cNvPr id="14" name="Shape 390">
              <a:extLst>
                <a:ext uri="{FF2B5EF4-FFF2-40B4-BE49-F238E27FC236}">
                  <a16:creationId xmlns:a16="http://schemas.microsoft.com/office/drawing/2014/main" id="{75F97D08-319F-4230-8B6D-8E614FC47A76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91">
              <a:extLst>
                <a:ext uri="{FF2B5EF4-FFF2-40B4-BE49-F238E27FC236}">
                  <a16:creationId xmlns:a16="http://schemas.microsoft.com/office/drawing/2014/main" id="{7D28267E-FE43-4238-9AA3-13770547560D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62">
            <a:extLst>
              <a:ext uri="{FF2B5EF4-FFF2-40B4-BE49-F238E27FC236}">
                <a16:creationId xmlns:a16="http://schemas.microsoft.com/office/drawing/2014/main" id="{FF42F54A-EEF0-4DBA-A917-A7DBD27EDB45}"/>
              </a:ext>
            </a:extLst>
          </p:cNvPr>
          <p:cNvSpPr txBox="1">
            <a:spLocks/>
          </p:cNvSpPr>
          <p:nvPr/>
        </p:nvSpPr>
        <p:spPr>
          <a:xfrm>
            <a:off x="3784096" y="1947138"/>
            <a:ext cx="1289234" cy="96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b="1" dirty="0"/>
              <a:t>Template</a:t>
            </a:r>
            <a:br>
              <a:rPr lang="en-US" sz="1600" b="1" dirty="0"/>
            </a:br>
            <a:r>
              <a:rPr lang="en-US" sz="2400" b="1" dirty="0"/>
              <a:t>&lt;&gt;</a:t>
            </a:r>
            <a:endParaRPr lang="en-US" sz="1600" b="1" dirty="0"/>
          </a:p>
        </p:txBody>
      </p:sp>
      <p:sp>
        <p:nvSpPr>
          <p:cNvPr id="17" name="Shape 397">
            <a:extLst>
              <a:ext uri="{FF2B5EF4-FFF2-40B4-BE49-F238E27FC236}">
                <a16:creationId xmlns:a16="http://schemas.microsoft.com/office/drawing/2014/main" id="{7BEBAC2E-7D2B-4D34-84C1-65FD55FD9F6A}"/>
              </a:ext>
            </a:extLst>
          </p:cNvPr>
          <p:cNvSpPr/>
          <p:nvPr/>
        </p:nvSpPr>
        <p:spPr>
          <a:xfrm>
            <a:off x="3767021" y="3501541"/>
            <a:ext cx="1289234" cy="1064355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62">
            <a:extLst>
              <a:ext uri="{FF2B5EF4-FFF2-40B4-BE49-F238E27FC236}">
                <a16:creationId xmlns:a16="http://schemas.microsoft.com/office/drawing/2014/main" id="{1C44A514-0476-4CCF-AE15-1AF401914A7C}"/>
              </a:ext>
            </a:extLst>
          </p:cNvPr>
          <p:cNvSpPr txBox="1">
            <a:spLocks/>
          </p:cNvSpPr>
          <p:nvPr/>
        </p:nvSpPr>
        <p:spPr>
          <a:xfrm>
            <a:off x="3767021" y="3543679"/>
            <a:ext cx="1289234" cy="96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b="1" dirty="0"/>
              <a:t>Component</a:t>
            </a:r>
            <a:br>
              <a:rPr lang="en-US" sz="1600" b="1" dirty="0"/>
            </a:br>
            <a:r>
              <a:rPr lang="en-US" sz="2400" b="1" dirty="0"/>
              <a:t>{}</a:t>
            </a:r>
            <a:endParaRPr lang="en-US" sz="1600" b="1" dirty="0"/>
          </a:p>
        </p:txBody>
      </p:sp>
      <p:grpSp>
        <p:nvGrpSpPr>
          <p:cNvPr id="22" name="Shape 389">
            <a:extLst>
              <a:ext uri="{FF2B5EF4-FFF2-40B4-BE49-F238E27FC236}">
                <a16:creationId xmlns:a16="http://schemas.microsoft.com/office/drawing/2014/main" id="{41FBE53A-2311-4B1E-9D01-189344795CB0}"/>
              </a:ext>
            </a:extLst>
          </p:cNvPr>
          <p:cNvGrpSpPr/>
          <p:nvPr/>
        </p:nvGrpSpPr>
        <p:grpSpPr>
          <a:xfrm rot="2459026" flipH="1">
            <a:off x="3027838" y="2480142"/>
            <a:ext cx="1057805" cy="1237025"/>
            <a:chOff x="1113100" y="2199475"/>
            <a:chExt cx="801900" cy="709925"/>
          </a:xfrm>
        </p:grpSpPr>
        <p:sp>
          <p:nvSpPr>
            <p:cNvPr id="23" name="Shape 390">
              <a:extLst>
                <a:ext uri="{FF2B5EF4-FFF2-40B4-BE49-F238E27FC236}">
                  <a16:creationId xmlns:a16="http://schemas.microsoft.com/office/drawing/2014/main" id="{CA4C8007-94A8-4A2C-9426-02DD9CF5E787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391">
              <a:extLst>
                <a:ext uri="{FF2B5EF4-FFF2-40B4-BE49-F238E27FC236}">
                  <a16:creationId xmlns:a16="http://schemas.microsoft.com/office/drawing/2014/main" id="{4589DDEE-7613-4351-9637-D0CD837FBBD8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62">
            <a:extLst>
              <a:ext uri="{FF2B5EF4-FFF2-40B4-BE49-F238E27FC236}">
                <a16:creationId xmlns:a16="http://schemas.microsoft.com/office/drawing/2014/main" id="{5D841061-8DF3-4501-A7D6-C8828011B545}"/>
              </a:ext>
            </a:extLst>
          </p:cNvPr>
          <p:cNvSpPr txBox="1">
            <a:spLocks/>
          </p:cNvSpPr>
          <p:nvPr/>
        </p:nvSpPr>
        <p:spPr>
          <a:xfrm>
            <a:off x="5682077" y="2508562"/>
            <a:ext cx="1076325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1600" b="1" dirty="0"/>
              <a:t>Event binding</a:t>
            </a:r>
          </a:p>
        </p:txBody>
      </p:sp>
      <p:sp>
        <p:nvSpPr>
          <p:cNvPr id="26" name="Shape 62">
            <a:extLst>
              <a:ext uri="{FF2B5EF4-FFF2-40B4-BE49-F238E27FC236}">
                <a16:creationId xmlns:a16="http://schemas.microsoft.com/office/drawing/2014/main" id="{180F5D43-3005-49F3-A900-9E8DA782974E}"/>
              </a:ext>
            </a:extLst>
          </p:cNvPr>
          <p:cNvSpPr txBox="1">
            <a:spLocks/>
          </p:cNvSpPr>
          <p:nvPr/>
        </p:nvSpPr>
        <p:spPr>
          <a:xfrm>
            <a:off x="2124223" y="2682193"/>
            <a:ext cx="1231538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1600" b="1" dirty="0"/>
              <a:t>Property binding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4F9754-36B6-4F87-A9A5-3ECDC48404D6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520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Bindings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hape 77">
            <a:extLst>
              <a:ext uri="{FF2B5EF4-FFF2-40B4-BE49-F238E27FC236}">
                <a16:creationId xmlns:a16="http://schemas.microsoft.com/office/drawing/2014/main" id="{F9606019-ACE3-460A-9EAE-61EEDBE24281}"/>
              </a:ext>
            </a:extLst>
          </p:cNvPr>
          <p:cNvSpPr txBox="1">
            <a:spLocks/>
          </p:cNvSpPr>
          <p:nvPr/>
        </p:nvSpPr>
        <p:spPr>
          <a:xfrm>
            <a:off x="513472" y="2116158"/>
            <a:ext cx="7962314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/>
              </a:rPr>
              <a:t>Interpolation (one-way binding)	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  <a:sym typeface="Arial"/>
              </a:rPr>
              <a:t>{{ title }}</a:t>
            </a:r>
            <a:r>
              <a:rPr lang="en-US" dirty="0">
                <a:latin typeface="Walter Turncoat"/>
              </a:rPr>
              <a:t>        </a:t>
            </a:r>
          </a:p>
          <a:p>
            <a:r>
              <a:rPr lang="en-US" dirty="0">
                <a:latin typeface="Walter Turncoat"/>
              </a:rPr>
              <a:t>Property Binding (one-way binding)   </a:t>
            </a:r>
            <a:r>
              <a:rPr lang="en-US" dirty="0">
                <a:solidFill>
                  <a:srgbClr val="FFFF00"/>
                </a:solidFill>
                <a:latin typeface="Walter Turncoat"/>
                <a:cs typeface="Arial"/>
                <a:sym typeface="Arial"/>
              </a:rPr>
              <a:t>[value]</a:t>
            </a:r>
            <a:r>
              <a:rPr lang="en-US" dirty="0"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“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newValue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”</a:t>
            </a:r>
          </a:p>
          <a:p>
            <a:r>
              <a:rPr lang="en-US" dirty="0">
                <a:latin typeface="Walter Turncoat"/>
              </a:rPr>
              <a:t>Event Binding (one-way binding)	     </a:t>
            </a:r>
            <a:r>
              <a:rPr lang="en-US" dirty="0">
                <a:solidFill>
                  <a:srgbClr val="FFFF00"/>
                </a:solidFill>
                <a:latin typeface="Walter Turncoat"/>
                <a:cs typeface="Arial"/>
              </a:rPr>
              <a:t>(click)</a:t>
            </a:r>
            <a:r>
              <a:rPr lang="en-US" dirty="0"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“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runFunction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()”</a:t>
            </a:r>
          </a:p>
          <a:p>
            <a:r>
              <a:rPr lang="en-US" dirty="0">
                <a:latin typeface="Walter Turncoat"/>
              </a:rPr>
              <a:t>Two-way Binding			     </a:t>
            </a:r>
            <a:r>
              <a:rPr lang="en-US" dirty="0">
                <a:solidFill>
                  <a:srgbClr val="FFFF00"/>
                </a:solidFill>
                <a:latin typeface="Walter Turncoat"/>
                <a:cs typeface="Arial"/>
              </a:rPr>
              <a:t>[(</a:t>
            </a:r>
            <a:r>
              <a:rPr lang="en-US" dirty="0" err="1">
                <a:solidFill>
                  <a:srgbClr val="FFFF00"/>
                </a:solidFill>
                <a:latin typeface="Walter Turncoat"/>
                <a:cs typeface="Arial"/>
              </a:rPr>
              <a:t>ngModel</a:t>
            </a:r>
            <a:r>
              <a:rPr lang="en-US" dirty="0">
                <a:solidFill>
                  <a:srgbClr val="FFFF00"/>
                </a:solidFill>
                <a:latin typeface="Walter Turncoat"/>
                <a:cs typeface="Arial"/>
              </a:rPr>
              <a:t>)]</a:t>
            </a:r>
            <a:r>
              <a:rPr lang="en-US" dirty="0"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cs typeface="Arial"/>
              </a:rPr>
              <a:t>“title”</a:t>
            </a:r>
          </a:p>
          <a:p>
            <a:pPr marL="101600" indent="0">
              <a:buNone/>
            </a:pPr>
            <a:endParaRPr lang="en-US" dirty="0">
              <a:latin typeface="Walter Turncoat"/>
            </a:endParaRPr>
          </a:p>
          <a:p>
            <a:endParaRPr lang="en-US" dirty="0">
              <a:latin typeface="Walter Turncoat"/>
            </a:endParaRPr>
          </a:p>
          <a:p>
            <a:endParaRPr lang="en-US" dirty="0">
              <a:latin typeface="Walter Turncoat"/>
            </a:endParaRPr>
          </a:p>
          <a:p>
            <a:pPr marL="101600" indent="0">
              <a:buFont typeface="Sniglet"/>
              <a:buNone/>
            </a:pPr>
            <a:endParaRPr lang="en-US" dirty="0">
              <a:latin typeface="Walter Turncoat"/>
            </a:endParaRPr>
          </a:p>
          <a:p>
            <a:endParaRPr lang="en-US" dirty="0">
              <a:latin typeface="Walter Turncoat"/>
            </a:endParaRPr>
          </a:p>
          <a:p>
            <a:endParaRPr lang="en-US" dirty="0">
              <a:latin typeface="Walter Turncoa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D0FDC-EBF0-4D46-8C03-2A562DFE6440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2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Bindings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106">
            <a:extLst>
              <a:ext uri="{FF2B5EF4-FFF2-40B4-BE49-F238E27FC236}">
                <a16:creationId xmlns:a16="http://schemas.microsoft.com/office/drawing/2014/main" id="{937241EF-D0AD-4832-8449-EC72C617731D}"/>
              </a:ext>
            </a:extLst>
          </p:cNvPr>
          <p:cNvSpPr txBox="1">
            <a:spLocks/>
          </p:cNvSpPr>
          <p:nvPr/>
        </p:nvSpPr>
        <p:spPr>
          <a:xfrm>
            <a:off x="545943" y="1854402"/>
            <a:ext cx="3626397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&lt;h2&gt;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Hero List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&lt;/h2&gt;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&lt;p&gt;&lt;i&gt;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Pick a hero from the list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&lt;/i&gt;&lt;/p&gt;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ul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&lt;li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ngFor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"let hero of heroes"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(click)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selectHero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(hero)"&gt;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{{hero.name}}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&lt;/li&gt;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ul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&lt;app-hero-detail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ngIf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selectedHero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[hero]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selectedHero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&gt;&lt;/app-hero-detail&gt;</a:t>
            </a:r>
          </a:p>
        </p:txBody>
      </p:sp>
      <p:sp>
        <p:nvSpPr>
          <p:cNvPr id="11" name="Shape 106">
            <a:extLst>
              <a:ext uri="{FF2B5EF4-FFF2-40B4-BE49-F238E27FC236}">
                <a16:creationId xmlns:a16="http://schemas.microsoft.com/office/drawing/2014/main" id="{33BE18C1-7412-4744-89EB-DD0D091A6C99}"/>
              </a:ext>
            </a:extLst>
          </p:cNvPr>
          <p:cNvSpPr txBox="1">
            <a:spLocks/>
          </p:cNvSpPr>
          <p:nvPr/>
        </p:nvSpPr>
        <p:spPr>
          <a:xfrm>
            <a:off x="513471" y="1469724"/>
            <a:ext cx="395375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/app/hero-list/hero-list.component.html</a:t>
            </a:r>
          </a:p>
        </p:txBody>
      </p:sp>
      <p:sp>
        <p:nvSpPr>
          <p:cNvPr id="12" name="Shape 106">
            <a:extLst>
              <a:ext uri="{FF2B5EF4-FFF2-40B4-BE49-F238E27FC236}">
                <a16:creationId xmlns:a16="http://schemas.microsoft.com/office/drawing/2014/main" id="{976CC956-3D2C-4300-A154-21701F09DB6E}"/>
              </a:ext>
            </a:extLst>
          </p:cNvPr>
          <p:cNvSpPr txBox="1">
            <a:spLocks/>
          </p:cNvSpPr>
          <p:nvPr/>
        </p:nvSpPr>
        <p:spPr>
          <a:xfrm>
            <a:off x="4591904" y="1854402"/>
            <a:ext cx="402001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 class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HeroListComponent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implements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OnInit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heroes: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Hero[];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selectedHero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constructor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private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service: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 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{ }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.heroes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.service.getHeroes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}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selectHero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(hero: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{   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.selectedHero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hero; }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13" name="Shape 106">
            <a:extLst>
              <a:ext uri="{FF2B5EF4-FFF2-40B4-BE49-F238E27FC236}">
                <a16:creationId xmlns:a16="http://schemas.microsoft.com/office/drawing/2014/main" id="{40889AC7-8B04-44B0-A312-FA0934806DC8}"/>
              </a:ext>
            </a:extLst>
          </p:cNvPr>
          <p:cNvSpPr txBox="1">
            <a:spLocks/>
          </p:cNvSpPr>
          <p:nvPr/>
        </p:nvSpPr>
        <p:spPr>
          <a:xfrm>
            <a:off x="4591904" y="1469724"/>
            <a:ext cx="4020013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/app/hero-list/hero-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list.component.ts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935A7-B7B7-4435-A640-BFA005DD499D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0367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7F76428-47AA-454C-905D-8648301A178A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10</a:t>
            </a:r>
            <a:endParaRPr lang="en-US" sz="24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9" name="Shape 397">
            <a:extLst>
              <a:ext uri="{FF2B5EF4-FFF2-40B4-BE49-F238E27FC236}">
                <a16:creationId xmlns:a16="http://schemas.microsoft.com/office/drawing/2014/main" id="{DEEF0B5E-8C41-4EAD-A11B-00E8E3B4210D}"/>
              </a:ext>
            </a:extLst>
          </p:cNvPr>
          <p:cNvSpPr/>
          <p:nvPr/>
        </p:nvSpPr>
        <p:spPr>
          <a:xfrm>
            <a:off x="1993396" y="1919352"/>
            <a:ext cx="1289234" cy="1064355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Shape 389">
            <a:extLst>
              <a:ext uri="{FF2B5EF4-FFF2-40B4-BE49-F238E27FC236}">
                <a16:creationId xmlns:a16="http://schemas.microsoft.com/office/drawing/2014/main" id="{9DA3759E-6B73-4CFC-A278-4663B9DD79FB}"/>
              </a:ext>
            </a:extLst>
          </p:cNvPr>
          <p:cNvGrpSpPr/>
          <p:nvPr/>
        </p:nvGrpSpPr>
        <p:grpSpPr>
          <a:xfrm rot="2459026" flipV="1">
            <a:off x="2899123" y="2408772"/>
            <a:ext cx="1057805" cy="1237025"/>
            <a:chOff x="1113100" y="2199475"/>
            <a:chExt cx="801900" cy="709925"/>
          </a:xfrm>
        </p:grpSpPr>
        <p:sp>
          <p:nvSpPr>
            <p:cNvPr id="11" name="Shape 390">
              <a:extLst>
                <a:ext uri="{FF2B5EF4-FFF2-40B4-BE49-F238E27FC236}">
                  <a16:creationId xmlns:a16="http://schemas.microsoft.com/office/drawing/2014/main" id="{6FC7070D-8EC1-4745-91F3-187AFAC6E69B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91">
              <a:extLst>
                <a:ext uri="{FF2B5EF4-FFF2-40B4-BE49-F238E27FC236}">
                  <a16:creationId xmlns:a16="http://schemas.microsoft.com/office/drawing/2014/main" id="{D13AB2A9-477C-431A-B6E3-538C633BF856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62">
            <a:extLst>
              <a:ext uri="{FF2B5EF4-FFF2-40B4-BE49-F238E27FC236}">
                <a16:creationId xmlns:a16="http://schemas.microsoft.com/office/drawing/2014/main" id="{9CC467FC-34BC-4587-9C13-D945FBC1C243}"/>
              </a:ext>
            </a:extLst>
          </p:cNvPr>
          <p:cNvSpPr txBox="1">
            <a:spLocks/>
          </p:cNvSpPr>
          <p:nvPr/>
        </p:nvSpPr>
        <p:spPr>
          <a:xfrm>
            <a:off x="1993396" y="1961490"/>
            <a:ext cx="1289234" cy="96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b="1" dirty="0"/>
              <a:t>Parent</a:t>
            </a:r>
            <a:br>
              <a:rPr lang="en-US" sz="1600" b="1" dirty="0"/>
            </a:br>
            <a:r>
              <a:rPr lang="en-US" sz="1600" b="1" dirty="0"/>
              <a:t>Component</a:t>
            </a:r>
            <a:br>
              <a:rPr lang="en-US" sz="1600" b="1" dirty="0"/>
            </a:br>
            <a:r>
              <a:rPr lang="en-US" sz="2000" b="1" dirty="0"/>
              <a:t>{}</a:t>
            </a:r>
            <a:endParaRPr lang="en-US" sz="1600" b="1" dirty="0"/>
          </a:p>
        </p:txBody>
      </p:sp>
      <p:sp>
        <p:nvSpPr>
          <p:cNvPr id="14" name="Shape 397">
            <a:extLst>
              <a:ext uri="{FF2B5EF4-FFF2-40B4-BE49-F238E27FC236}">
                <a16:creationId xmlns:a16="http://schemas.microsoft.com/office/drawing/2014/main" id="{56C104D0-36AA-4CC5-BCFD-2757C2271DE0}"/>
              </a:ext>
            </a:extLst>
          </p:cNvPr>
          <p:cNvSpPr/>
          <p:nvPr/>
        </p:nvSpPr>
        <p:spPr>
          <a:xfrm>
            <a:off x="1976321" y="3515893"/>
            <a:ext cx="1289234" cy="1064355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62">
            <a:extLst>
              <a:ext uri="{FF2B5EF4-FFF2-40B4-BE49-F238E27FC236}">
                <a16:creationId xmlns:a16="http://schemas.microsoft.com/office/drawing/2014/main" id="{54A91E5B-7407-4C9F-81CE-EE3133A1F98F}"/>
              </a:ext>
            </a:extLst>
          </p:cNvPr>
          <p:cNvSpPr txBox="1">
            <a:spLocks/>
          </p:cNvSpPr>
          <p:nvPr/>
        </p:nvSpPr>
        <p:spPr>
          <a:xfrm>
            <a:off x="1976321" y="3558031"/>
            <a:ext cx="1289234" cy="96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1600" b="1" dirty="0"/>
              <a:t>Child</a:t>
            </a:r>
            <a:br>
              <a:rPr lang="en-US" sz="1600" b="1" dirty="0"/>
            </a:br>
            <a:r>
              <a:rPr lang="en-US" sz="1600" b="1" dirty="0"/>
              <a:t>Component</a:t>
            </a:r>
            <a:br>
              <a:rPr lang="en-US" sz="1600" b="1" dirty="0"/>
            </a:br>
            <a:r>
              <a:rPr lang="en-US" sz="2000" b="1" dirty="0"/>
              <a:t>{}</a:t>
            </a:r>
            <a:endParaRPr lang="en-US" sz="1600" b="1" dirty="0"/>
          </a:p>
        </p:txBody>
      </p:sp>
      <p:grpSp>
        <p:nvGrpSpPr>
          <p:cNvPr id="16" name="Shape 389">
            <a:extLst>
              <a:ext uri="{FF2B5EF4-FFF2-40B4-BE49-F238E27FC236}">
                <a16:creationId xmlns:a16="http://schemas.microsoft.com/office/drawing/2014/main" id="{E413033B-CB5A-45F2-9AD2-1D8827BC3247}"/>
              </a:ext>
            </a:extLst>
          </p:cNvPr>
          <p:cNvGrpSpPr/>
          <p:nvPr/>
        </p:nvGrpSpPr>
        <p:grpSpPr>
          <a:xfrm rot="2459026" flipH="1">
            <a:off x="1237138" y="2494494"/>
            <a:ext cx="1057805" cy="1237025"/>
            <a:chOff x="1113100" y="2199475"/>
            <a:chExt cx="801900" cy="709925"/>
          </a:xfrm>
        </p:grpSpPr>
        <p:sp>
          <p:nvSpPr>
            <p:cNvPr id="17" name="Shape 390">
              <a:extLst>
                <a:ext uri="{FF2B5EF4-FFF2-40B4-BE49-F238E27FC236}">
                  <a16:creationId xmlns:a16="http://schemas.microsoft.com/office/drawing/2014/main" id="{0BE4C086-5FC1-4E84-90CA-88C7BA1AF2F4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91">
              <a:extLst>
                <a:ext uri="{FF2B5EF4-FFF2-40B4-BE49-F238E27FC236}">
                  <a16:creationId xmlns:a16="http://schemas.microsoft.com/office/drawing/2014/main" id="{DAC29FB3-9AE8-4F20-9D10-C190058793BA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Shape 62">
            <a:extLst>
              <a:ext uri="{FF2B5EF4-FFF2-40B4-BE49-F238E27FC236}">
                <a16:creationId xmlns:a16="http://schemas.microsoft.com/office/drawing/2014/main" id="{69344516-A532-4553-BCF2-4FE12C2932BB}"/>
              </a:ext>
            </a:extLst>
          </p:cNvPr>
          <p:cNvSpPr txBox="1">
            <a:spLocks/>
          </p:cNvSpPr>
          <p:nvPr/>
        </p:nvSpPr>
        <p:spPr>
          <a:xfrm>
            <a:off x="3825666" y="2602656"/>
            <a:ext cx="1076325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1600" b="1" dirty="0"/>
              <a:t>@Input</a:t>
            </a:r>
          </a:p>
        </p:txBody>
      </p:sp>
      <p:sp>
        <p:nvSpPr>
          <p:cNvPr id="23" name="Shape 62">
            <a:extLst>
              <a:ext uri="{FF2B5EF4-FFF2-40B4-BE49-F238E27FC236}">
                <a16:creationId xmlns:a16="http://schemas.microsoft.com/office/drawing/2014/main" id="{79125E26-4278-498D-88C0-B20CC841AA00}"/>
              </a:ext>
            </a:extLst>
          </p:cNvPr>
          <p:cNvSpPr txBox="1">
            <a:spLocks/>
          </p:cNvSpPr>
          <p:nvPr/>
        </p:nvSpPr>
        <p:spPr>
          <a:xfrm>
            <a:off x="433822" y="2758594"/>
            <a:ext cx="1076325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1600" b="1" dirty="0"/>
              <a:t>@Output</a:t>
            </a:r>
          </a:p>
        </p:txBody>
      </p:sp>
      <p:sp>
        <p:nvSpPr>
          <p:cNvPr id="24" name="Shape 106">
            <a:extLst>
              <a:ext uri="{FF2B5EF4-FFF2-40B4-BE49-F238E27FC236}">
                <a16:creationId xmlns:a16="http://schemas.microsoft.com/office/drawing/2014/main" id="{42863EB9-DE5E-4E46-8FFD-8E961CF820BA}"/>
              </a:ext>
            </a:extLst>
          </p:cNvPr>
          <p:cNvSpPr txBox="1">
            <a:spLocks/>
          </p:cNvSpPr>
          <p:nvPr/>
        </p:nvSpPr>
        <p:spPr>
          <a:xfrm>
            <a:off x="4763426" y="1887882"/>
            <a:ext cx="3994500" cy="16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Child component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declares @Inputs and @Outputs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b="1" dirty="0">
                <a:solidFill>
                  <a:schemeClr val="bg1"/>
                </a:solidFill>
                <a:latin typeface="Walter Turncoat"/>
              </a:rPr>
              <a:t>Parent component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uses its child components’ @Inputs and @Outputs to set and get information.</a:t>
            </a:r>
          </a:p>
        </p:txBody>
      </p:sp>
      <p:sp>
        <p:nvSpPr>
          <p:cNvPr id="25" name="Shape 62">
            <a:extLst>
              <a:ext uri="{FF2B5EF4-FFF2-40B4-BE49-F238E27FC236}">
                <a16:creationId xmlns:a16="http://schemas.microsoft.com/office/drawing/2014/main" id="{32290896-968D-48C0-ACEC-7728BAB0DC89}"/>
              </a:ext>
            </a:extLst>
          </p:cNvPr>
          <p:cNvSpPr txBox="1">
            <a:spLocks/>
          </p:cNvSpPr>
          <p:nvPr/>
        </p:nvSpPr>
        <p:spPr>
          <a:xfrm>
            <a:off x="1700212" y="1035401"/>
            <a:ext cx="5862625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AR" dirty="0" err="1"/>
              <a:t>Communication</a:t>
            </a:r>
            <a:r>
              <a:rPr lang="es-AR" dirty="0"/>
              <a:t> </a:t>
            </a:r>
            <a:r>
              <a:rPr lang="es-AR" dirty="0" err="1"/>
              <a:t>between</a:t>
            </a:r>
            <a:r>
              <a:rPr lang="es-AR" dirty="0"/>
              <a:t> </a:t>
            </a:r>
            <a:r>
              <a:rPr lang="es-AR" dirty="0" err="1"/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7157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12DAB0-26A3-4C02-BA8F-5784A5B06574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6" name="Shape 106">
              <a:extLst>
                <a:ext uri="{FF2B5EF4-FFF2-40B4-BE49-F238E27FC236}">
                  <a16:creationId xmlns:a16="http://schemas.microsoft.com/office/drawing/2014/main" id="{582C56D5-62C8-48AE-B831-AC686ECC7A18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7" name="Shape 300">
              <a:hlinkClick r:id="rId3"/>
              <a:extLst>
                <a:ext uri="{FF2B5EF4-FFF2-40B4-BE49-F238E27FC236}">
                  <a16:creationId xmlns:a16="http://schemas.microsoft.com/office/drawing/2014/main" id="{C8A2EBEB-6D00-4EA9-BCC5-8968080E9EE9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06">
            <a:extLst>
              <a:ext uri="{FF2B5EF4-FFF2-40B4-BE49-F238E27FC236}">
                <a16:creationId xmlns:a16="http://schemas.microsoft.com/office/drawing/2014/main" id="{E2A49DC7-8408-4D33-BC4B-935D3052FB11}"/>
              </a:ext>
            </a:extLst>
          </p:cNvPr>
          <p:cNvSpPr txBox="1">
            <a:spLocks/>
          </p:cNvSpPr>
          <p:nvPr/>
        </p:nvSpPr>
        <p:spPr>
          <a:xfrm>
            <a:off x="386955" y="2173615"/>
            <a:ext cx="326667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&lt;h2&gt;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Hero List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&lt;/h2&gt;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rgbClr val="92D050"/>
                </a:solidFill>
                <a:latin typeface="Walter Turncoat"/>
              </a:rPr>
              <a:t>&lt;!-- …  --&gt;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</a:br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&lt;app-hero-detail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Walter Turncoat"/>
              </a:rPr>
              <a:t>ngIf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selectedHero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[hero]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selectedHero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&gt;&lt;/app-hero-detail&gt;</a:t>
            </a:r>
          </a:p>
        </p:txBody>
      </p:sp>
      <p:sp>
        <p:nvSpPr>
          <p:cNvPr id="29" name="Shape 106">
            <a:extLst>
              <a:ext uri="{FF2B5EF4-FFF2-40B4-BE49-F238E27FC236}">
                <a16:creationId xmlns:a16="http://schemas.microsoft.com/office/drawing/2014/main" id="{20DD1262-7635-4765-B1E6-CDB778929B0D}"/>
              </a:ext>
            </a:extLst>
          </p:cNvPr>
          <p:cNvSpPr txBox="1">
            <a:spLocks/>
          </p:cNvSpPr>
          <p:nvPr/>
        </p:nvSpPr>
        <p:spPr>
          <a:xfrm>
            <a:off x="386955" y="1788937"/>
            <a:ext cx="3938249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/app/hero-list/hero-list.component.html</a:t>
            </a:r>
          </a:p>
        </p:txBody>
      </p:sp>
      <p:sp>
        <p:nvSpPr>
          <p:cNvPr id="30" name="Shape 106">
            <a:extLst>
              <a:ext uri="{FF2B5EF4-FFF2-40B4-BE49-F238E27FC236}">
                <a16:creationId xmlns:a16="http://schemas.microsoft.com/office/drawing/2014/main" id="{3CF1EB5E-C220-484C-A39C-9A5C83FE5AB2}"/>
              </a:ext>
            </a:extLst>
          </p:cNvPr>
          <p:cNvSpPr txBox="1">
            <a:spLocks/>
          </p:cNvSpPr>
          <p:nvPr/>
        </p:nvSpPr>
        <p:spPr>
          <a:xfrm>
            <a:off x="4420722" y="2173615"/>
            <a:ext cx="402001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Component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Input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'./hero'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rgbClr val="FFFF00"/>
                </a:solidFill>
                <a:latin typeface="Walter Turncoat"/>
              </a:rPr>
              <a:t>@Component(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selector: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'app-hero-detail'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template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: `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&lt;h3&gt;{{hero.name}} says Hello!&lt;/h3&gt;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`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class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HeroDetailComponent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@Input()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hero: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31" name="Shape 106">
            <a:extLst>
              <a:ext uri="{FF2B5EF4-FFF2-40B4-BE49-F238E27FC236}">
                <a16:creationId xmlns:a16="http://schemas.microsoft.com/office/drawing/2014/main" id="{212C691A-ABAA-4726-B8F4-21E7026AF37D}"/>
              </a:ext>
            </a:extLst>
          </p:cNvPr>
          <p:cNvSpPr txBox="1">
            <a:spLocks/>
          </p:cNvSpPr>
          <p:nvPr/>
        </p:nvSpPr>
        <p:spPr>
          <a:xfrm>
            <a:off x="4420722" y="1788937"/>
            <a:ext cx="4357518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/app/hero-detail/hero-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detail.component.ts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AD042-4CB4-4F71-AF8F-657DD74D1A4E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10</a:t>
            </a:r>
          </a:p>
        </p:txBody>
      </p:sp>
      <p:sp>
        <p:nvSpPr>
          <p:cNvPr id="13" name="Shape 62">
            <a:extLst>
              <a:ext uri="{FF2B5EF4-FFF2-40B4-BE49-F238E27FC236}">
                <a16:creationId xmlns:a16="http://schemas.microsoft.com/office/drawing/2014/main" id="{6538BFFA-9B12-465D-AEAE-BACB47C5C31E}"/>
              </a:ext>
            </a:extLst>
          </p:cNvPr>
          <p:cNvSpPr txBox="1">
            <a:spLocks/>
          </p:cNvSpPr>
          <p:nvPr/>
        </p:nvSpPr>
        <p:spPr>
          <a:xfrm>
            <a:off x="1700212" y="1035401"/>
            <a:ext cx="5862625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AR" dirty="0" err="1"/>
              <a:t>Communication</a:t>
            </a:r>
            <a:r>
              <a:rPr lang="es-AR" dirty="0"/>
              <a:t> </a:t>
            </a:r>
            <a:r>
              <a:rPr lang="es-AR" dirty="0" err="1"/>
              <a:t>between</a:t>
            </a:r>
            <a:r>
              <a:rPr lang="es-AR" dirty="0"/>
              <a:t> </a:t>
            </a:r>
            <a:r>
              <a:rPr lang="es-AR" dirty="0" err="1"/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55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2" y="1035401"/>
            <a:ext cx="5862625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AR" dirty="0" err="1"/>
              <a:t>Communication</a:t>
            </a:r>
            <a:r>
              <a:rPr lang="es-AR" dirty="0"/>
              <a:t> </a:t>
            </a:r>
            <a:r>
              <a:rPr lang="es-AR" dirty="0" err="1"/>
              <a:t>between</a:t>
            </a:r>
            <a:r>
              <a:rPr lang="es-AR" dirty="0"/>
              <a:t> </a:t>
            </a:r>
            <a:r>
              <a:rPr lang="es-AR" dirty="0" err="1"/>
              <a:t>components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12DAB0-26A3-4C02-BA8F-5784A5B06574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6" name="Shape 106">
              <a:extLst>
                <a:ext uri="{FF2B5EF4-FFF2-40B4-BE49-F238E27FC236}">
                  <a16:creationId xmlns:a16="http://schemas.microsoft.com/office/drawing/2014/main" id="{582C56D5-62C8-48AE-B831-AC686ECC7A18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7" name="Shape 300">
              <a:hlinkClick r:id="rId3"/>
              <a:extLst>
                <a:ext uri="{FF2B5EF4-FFF2-40B4-BE49-F238E27FC236}">
                  <a16:creationId xmlns:a16="http://schemas.microsoft.com/office/drawing/2014/main" id="{C8A2EBEB-6D00-4EA9-BCC5-8968080E9EE9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06">
            <a:extLst>
              <a:ext uri="{FF2B5EF4-FFF2-40B4-BE49-F238E27FC236}">
                <a16:creationId xmlns:a16="http://schemas.microsoft.com/office/drawing/2014/main" id="{E2A49DC7-8408-4D33-BC4B-935D3052FB11}"/>
              </a:ext>
            </a:extLst>
          </p:cNvPr>
          <p:cNvSpPr txBox="1">
            <a:spLocks/>
          </p:cNvSpPr>
          <p:nvPr/>
        </p:nvSpPr>
        <p:spPr>
          <a:xfrm>
            <a:off x="438122" y="1775278"/>
            <a:ext cx="3581341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} 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endParaRPr lang="en-US" sz="1200" dirty="0">
              <a:solidFill>
                <a:schemeClr val="bg1"/>
              </a:solidFill>
              <a:latin typeface="Walter Turncoat"/>
            </a:endParaRPr>
          </a:p>
          <a:p>
            <a:r>
              <a:rPr lang="en-US" sz="1200" dirty="0">
                <a:solidFill>
                  <a:srgbClr val="FFFF00"/>
                </a:solidFill>
                <a:latin typeface="Walter Turncoat"/>
              </a:rPr>
              <a:t>@Component(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selector: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'app-vote-taker'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template: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`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&lt;app-voter *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ngFor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="let voter of voters"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  [name]="voter"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  (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onVoted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)="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onVoted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($event)"&gt;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&lt;/app-voter&gt;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`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  <a:r>
              <a:rPr lang="en-US" sz="1200" dirty="0">
                <a:solidFill>
                  <a:srgbClr val="FFFF00"/>
                </a:solidFill>
                <a:latin typeface="Walter Turncoat"/>
              </a:rPr>
              <a:t>)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VoteTakerComponent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sz="1200" dirty="0">
                <a:solidFill>
                  <a:srgbClr val="92D050"/>
                </a:solidFill>
                <a:latin typeface="Walter Turncoat"/>
              </a:rPr>
              <a:t>    /* … */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onVoted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(agreed: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boolean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agreed ?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.agreed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++ :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.disagreed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++;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29" name="Shape 106">
            <a:extLst>
              <a:ext uri="{FF2B5EF4-FFF2-40B4-BE49-F238E27FC236}">
                <a16:creationId xmlns:a16="http://schemas.microsoft.com/office/drawing/2014/main" id="{20DD1262-7635-4765-B1E6-CDB778929B0D}"/>
              </a:ext>
            </a:extLst>
          </p:cNvPr>
          <p:cNvSpPr txBox="1">
            <a:spLocks/>
          </p:cNvSpPr>
          <p:nvPr/>
        </p:nvSpPr>
        <p:spPr>
          <a:xfrm>
            <a:off x="438122" y="1411702"/>
            <a:ext cx="3581341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vote-taker.component.html</a:t>
            </a:r>
          </a:p>
        </p:txBody>
      </p:sp>
      <p:sp>
        <p:nvSpPr>
          <p:cNvPr id="30" name="Shape 106">
            <a:extLst>
              <a:ext uri="{FF2B5EF4-FFF2-40B4-BE49-F238E27FC236}">
                <a16:creationId xmlns:a16="http://schemas.microsoft.com/office/drawing/2014/main" id="{3CF1EB5E-C220-484C-A39C-9A5C83FE5AB2}"/>
              </a:ext>
            </a:extLst>
          </p:cNvPr>
          <p:cNvSpPr txBox="1">
            <a:spLocks/>
          </p:cNvSpPr>
          <p:nvPr/>
        </p:nvSpPr>
        <p:spPr>
          <a:xfrm>
            <a:off x="4040489" y="1730577"/>
            <a:ext cx="503317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 {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EventEmitter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Input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Output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} from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'@angular/core'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;</a:t>
            </a:r>
          </a:p>
          <a:p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Walter Turncoat"/>
            </a:endParaRPr>
          </a:p>
          <a:p>
            <a:r>
              <a:rPr lang="en-US" sz="1200" dirty="0">
                <a:solidFill>
                  <a:srgbClr val="FFFF00"/>
                </a:solidFill>
                <a:latin typeface="Walter Turncoat"/>
              </a:rPr>
              <a:t>@Component(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selector: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'app-voter'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template: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`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&lt;h4&gt;{{name}}&lt;/h4&gt;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&lt;button (click)="vote(true)"  [disabled]="voted"&gt;Agree&lt;/button&gt;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  &lt;button (click)="vote(false)" [disabled]="voted"&gt;Disagree&lt;/button&gt;</a:t>
            </a: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 `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  <a:r>
              <a:rPr lang="en-US" sz="1200" dirty="0">
                <a:solidFill>
                  <a:srgbClr val="FFFF00"/>
                </a:solidFill>
                <a:latin typeface="Walter Turncoat"/>
              </a:rPr>
              <a:t>)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 class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VoterComponent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Walter Turncoat"/>
              </a:rPr>
              <a:t>@Input()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name: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string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Walter Turncoat"/>
              </a:rPr>
              <a:t>@Output()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onVoted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new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EventEmitter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&lt;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boolean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&gt;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voted = false;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vote(agreed: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boolean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.onVoted.emit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(agreed);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.voted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true;   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chemeClr val="bg1"/>
                </a:solidFill>
                <a:latin typeface="Walter Turncoat"/>
              </a:rPr>
              <a:t>}}</a:t>
            </a:r>
          </a:p>
        </p:txBody>
      </p:sp>
      <p:sp>
        <p:nvSpPr>
          <p:cNvPr id="31" name="Shape 106">
            <a:extLst>
              <a:ext uri="{FF2B5EF4-FFF2-40B4-BE49-F238E27FC236}">
                <a16:creationId xmlns:a16="http://schemas.microsoft.com/office/drawing/2014/main" id="{212C691A-ABAA-4726-B8F4-21E7026AF37D}"/>
              </a:ext>
            </a:extLst>
          </p:cNvPr>
          <p:cNvSpPr txBox="1">
            <a:spLocks/>
          </p:cNvSpPr>
          <p:nvPr/>
        </p:nvSpPr>
        <p:spPr>
          <a:xfrm>
            <a:off x="4040489" y="1411702"/>
            <a:ext cx="3856771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voter.component.ts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742C0-110E-46D6-99B1-032CF155DD49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5073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 err="1"/>
              <a:t>Lifecycles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CEB0C-2AB8-4919-9566-BF0801ED66F7}"/>
              </a:ext>
            </a:extLst>
          </p:cNvPr>
          <p:cNvGrpSpPr/>
          <p:nvPr/>
        </p:nvGrpSpPr>
        <p:grpSpPr>
          <a:xfrm>
            <a:off x="1092174" y="2221511"/>
            <a:ext cx="2516920" cy="2367540"/>
            <a:chOff x="3063849" y="1860884"/>
            <a:chExt cx="2516920" cy="2367540"/>
          </a:xfrm>
        </p:grpSpPr>
        <p:sp>
          <p:nvSpPr>
            <p:cNvPr id="11" name="Shape 388">
              <a:extLst>
                <a:ext uri="{FF2B5EF4-FFF2-40B4-BE49-F238E27FC236}">
                  <a16:creationId xmlns:a16="http://schemas.microsoft.com/office/drawing/2014/main" id="{FDAD1B67-AC29-4109-961F-11DB77CCA56F}"/>
                </a:ext>
              </a:extLst>
            </p:cNvPr>
            <p:cNvSpPr/>
            <p:nvPr/>
          </p:nvSpPr>
          <p:spPr>
            <a:xfrm flipH="1">
              <a:off x="3063849" y="3224326"/>
              <a:ext cx="248933" cy="180467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95">
              <a:extLst>
                <a:ext uri="{FF2B5EF4-FFF2-40B4-BE49-F238E27FC236}">
                  <a16:creationId xmlns:a16="http://schemas.microsoft.com/office/drawing/2014/main" id="{1CF291CD-62FF-4A5A-8C3B-7EFE7F2DA3D8}"/>
                </a:ext>
              </a:extLst>
            </p:cNvPr>
            <p:cNvSpPr/>
            <p:nvPr/>
          </p:nvSpPr>
          <p:spPr>
            <a:xfrm rot="13875103">
              <a:off x="3188465" y="1836120"/>
              <a:ext cx="2367540" cy="2417068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Shape 106">
            <a:extLst>
              <a:ext uri="{FF2B5EF4-FFF2-40B4-BE49-F238E27FC236}">
                <a16:creationId xmlns:a16="http://schemas.microsoft.com/office/drawing/2014/main" id="{BE194AFC-EC20-4A53-A8D2-42B8C54EA8E9}"/>
              </a:ext>
            </a:extLst>
          </p:cNvPr>
          <p:cNvSpPr txBox="1">
            <a:spLocks/>
          </p:cNvSpPr>
          <p:nvPr/>
        </p:nvSpPr>
        <p:spPr>
          <a:xfrm>
            <a:off x="0" y="2732125"/>
            <a:ext cx="1475582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ngOnChanges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5D20667A-2868-4AFB-A3B4-1F13892609CD}"/>
              </a:ext>
            </a:extLst>
          </p:cNvPr>
          <p:cNvSpPr txBox="1">
            <a:spLocks/>
          </p:cNvSpPr>
          <p:nvPr/>
        </p:nvSpPr>
        <p:spPr>
          <a:xfrm>
            <a:off x="1341107" y="1831338"/>
            <a:ext cx="1475582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ngOnInit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53356114-65C7-4D35-BAEA-4C46A4F8AB05}"/>
              </a:ext>
            </a:extLst>
          </p:cNvPr>
          <p:cNvSpPr txBox="1">
            <a:spLocks/>
          </p:cNvSpPr>
          <p:nvPr/>
        </p:nvSpPr>
        <p:spPr>
          <a:xfrm>
            <a:off x="2987574" y="1904053"/>
            <a:ext cx="189694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ngAfterContentInit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7" name="Shape 106">
            <a:extLst>
              <a:ext uri="{FF2B5EF4-FFF2-40B4-BE49-F238E27FC236}">
                <a16:creationId xmlns:a16="http://schemas.microsoft.com/office/drawing/2014/main" id="{C7C001A1-4982-47A5-9F6E-6BC39126913B}"/>
              </a:ext>
            </a:extLst>
          </p:cNvPr>
          <p:cNvSpPr txBox="1">
            <a:spLocks/>
          </p:cNvSpPr>
          <p:nvPr/>
        </p:nvSpPr>
        <p:spPr>
          <a:xfrm>
            <a:off x="3283732" y="4026357"/>
            <a:ext cx="1730114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ngAfterViewInit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8" name="Shape 106">
            <a:extLst>
              <a:ext uri="{FF2B5EF4-FFF2-40B4-BE49-F238E27FC236}">
                <a16:creationId xmlns:a16="http://schemas.microsoft.com/office/drawing/2014/main" id="{26F0F87B-DE6C-4BCE-8A83-07429894D362}"/>
              </a:ext>
            </a:extLst>
          </p:cNvPr>
          <p:cNvSpPr txBox="1">
            <a:spLocks/>
          </p:cNvSpPr>
          <p:nvPr/>
        </p:nvSpPr>
        <p:spPr>
          <a:xfrm>
            <a:off x="1262624" y="4447442"/>
            <a:ext cx="1475582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ngOnDestroy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22" name="Shape 106">
            <a:extLst>
              <a:ext uri="{FF2B5EF4-FFF2-40B4-BE49-F238E27FC236}">
                <a16:creationId xmlns:a16="http://schemas.microsoft.com/office/drawing/2014/main" id="{404194EE-BA9E-4E4B-8E6D-BA743595895F}"/>
              </a:ext>
            </a:extLst>
          </p:cNvPr>
          <p:cNvSpPr txBox="1">
            <a:spLocks/>
          </p:cNvSpPr>
          <p:nvPr/>
        </p:nvSpPr>
        <p:spPr>
          <a:xfrm>
            <a:off x="4884519" y="2297885"/>
            <a:ext cx="4233233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FFFF00"/>
                </a:solidFill>
                <a:latin typeface="Walter Turncoat"/>
              </a:rPr>
              <a:t>@Component(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{…}</a:t>
            </a:r>
            <a:r>
              <a:rPr lang="en-US" sz="1200" dirty="0">
                <a:solidFill>
                  <a:srgbClr val="FFFF00"/>
                </a:solidFill>
                <a:latin typeface="Walter Turncoat"/>
              </a:rPr>
              <a:t>)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 class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HomeComponent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b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     implements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OnInit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OnDestroy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OnChanges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AfterViewInit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ngOnInit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():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void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 … }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ngOnChanges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(changes: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SimpleChanges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):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b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		void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 … }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ngAfterViewInit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():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void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 … }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ngOnDestroy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():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void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 …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15FE09-8A8E-478E-9529-BB8944A1A576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93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Pipes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80E99B-78AC-4513-B7D5-B1D015F46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491"/>
          <a:stretch/>
        </p:blipFill>
        <p:spPr>
          <a:xfrm>
            <a:off x="-341301" y="3010486"/>
            <a:ext cx="4623096" cy="1539570"/>
          </a:xfrm>
          <a:prstGeom prst="rect">
            <a:avLst/>
          </a:prstGeom>
        </p:spPr>
      </p:pic>
      <p:sp>
        <p:nvSpPr>
          <p:cNvPr id="10" name="Shape 106">
            <a:extLst>
              <a:ext uri="{FF2B5EF4-FFF2-40B4-BE49-F238E27FC236}">
                <a16:creationId xmlns:a16="http://schemas.microsoft.com/office/drawing/2014/main" id="{3EF48BB8-02BE-48B0-8E0D-08E9662429E6}"/>
              </a:ext>
            </a:extLst>
          </p:cNvPr>
          <p:cNvSpPr txBox="1">
            <a:spLocks/>
          </p:cNvSpPr>
          <p:nvPr/>
        </p:nvSpPr>
        <p:spPr>
          <a:xfrm>
            <a:off x="3987831" y="1970132"/>
            <a:ext cx="4953922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Walter Turncoat"/>
              </a:rPr>
              <a:t>Built-in pipes 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DatePipe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UpperCasePipe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CurrencyPipe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etc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b="1" dirty="0">
                <a:solidFill>
                  <a:schemeClr val="bg1"/>
                </a:solidFill>
                <a:latin typeface="Walter Turncoat"/>
              </a:rPr>
              <a:t>Custom pipes</a:t>
            </a:r>
            <a:br>
              <a:rPr lang="en-US" b="1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&lt;p&gt;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The hero's birthday is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  <a:sym typeface="Sniglet"/>
              </a:rPr>
              <a:t>{{ birthday | date }}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&lt;/p&gt;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&lt;p&gt;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Tomorrow is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{{ tomorrow |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date:"MM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dd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" }}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&lt;/p&gt;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&lt;p&gt;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My name is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{{  name | lowercase | uppercase}}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&lt;/p&gt;</a:t>
            </a:r>
            <a:endParaRPr lang="en-US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D5736-221E-42BC-A355-45715FBAC1B0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11</a:t>
            </a:r>
          </a:p>
        </p:txBody>
      </p:sp>
      <p:sp>
        <p:nvSpPr>
          <p:cNvPr id="12" name="Shape 106">
            <a:extLst>
              <a:ext uri="{FF2B5EF4-FFF2-40B4-BE49-F238E27FC236}">
                <a16:creationId xmlns:a16="http://schemas.microsoft.com/office/drawing/2014/main" id="{2722C9B0-89EC-4C58-8005-2B295747B3C7}"/>
              </a:ext>
            </a:extLst>
          </p:cNvPr>
          <p:cNvSpPr txBox="1">
            <a:spLocks/>
          </p:cNvSpPr>
          <p:nvPr/>
        </p:nvSpPr>
        <p:spPr>
          <a:xfrm>
            <a:off x="997296" y="1866675"/>
            <a:ext cx="2014710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chemeClr val="bg1"/>
                </a:solidFill>
                <a:latin typeface="Walter Turncoat"/>
              </a:rPr>
              <a:t>UpperCasePipe</a:t>
            </a:r>
            <a:endParaRPr lang="en-US" sz="2000" b="1" dirty="0">
              <a:solidFill>
                <a:schemeClr val="bg1"/>
              </a:solidFill>
              <a:latin typeface="Walter Turncoat"/>
            </a:endParaRPr>
          </a:p>
        </p:txBody>
      </p:sp>
      <p:grpSp>
        <p:nvGrpSpPr>
          <p:cNvPr id="13" name="Shape 389">
            <a:extLst>
              <a:ext uri="{FF2B5EF4-FFF2-40B4-BE49-F238E27FC236}">
                <a16:creationId xmlns:a16="http://schemas.microsoft.com/office/drawing/2014/main" id="{2FBD62B6-5C59-4FB5-8D7E-D3FF7C39FFBF}"/>
              </a:ext>
            </a:extLst>
          </p:cNvPr>
          <p:cNvGrpSpPr/>
          <p:nvPr/>
        </p:nvGrpSpPr>
        <p:grpSpPr>
          <a:xfrm rot="19140974" flipH="1" flipV="1">
            <a:off x="1686827" y="2458608"/>
            <a:ext cx="566842" cy="481009"/>
            <a:chOff x="1113100" y="2199475"/>
            <a:chExt cx="801900" cy="709925"/>
          </a:xfrm>
        </p:grpSpPr>
        <p:sp>
          <p:nvSpPr>
            <p:cNvPr id="14" name="Shape 390">
              <a:extLst>
                <a:ext uri="{FF2B5EF4-FFF2-40B4-BE49-F238E27FC236}">
                  <a16:creationId xmlns:a16="http://schemas.microsoft.com/office/drawing/2014/main" id="{2C6E7FC9-6D1D-4A43-BD33-0698401567D8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91">
              <a:extLst>
                <a:ext uri="{FF2B5EF4-FFF2-40B4-BE49-F238E27FC236}">
                  <a16:creationId xmlns:a16="http://schemas.microsoft.com/office/drawing/2014/main" id="{65F38846-E4BE-4F32-8AF9-B3777C4EE121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326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Pipes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106">
            <a:extLst>
              <a:ext uri="{FF2B5EF4-FFF2-40B4-BE49-F238E27FC236}">
                <a16:creationId xmlns:a16="http://schemas.microsoft.com/office/drawing/2014/main" id="{3EF48BB8-02BE-48B0-8E0D-08E9662429E6}"/>
              </a:ext>
            </a:extLst>
          </p:cNvPr>
          <p:cNvSpPr txBox="1">
            <a:spLocks/>
          </p:cNvSpPr>
          <p:nvPr/>
        </p:nvSpPr>
        <p:spPr>
          <a:xfrm>
            <a:off x="928360" y="1609725"/>
            <a:ext cx="4823285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Walter Turncoat"/>
              </a:rPr>
              <a:t>Creating a Pipe</a:t>
            </a:r>
            <a:br>
              <a:rPr lang="en-US" b="1" dirty="0">
                <a:solidFill>
                  <a:schemeClr val="bg1"/>
                </a:solidFill>
                <a:latin typeface="Walter Turncoat"/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Pipe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PipeTransform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rgbClr val="92D050"/>
                </a:solidFill>
                <a:latin typeface="Walter Turncoat"/>
              </a:rPr>
              <a:t>/*</a:t>
            </a:r>
          </a:p>
          <a:p>
            <a:r>
              <a:rPr lang="en-US" dirty="0">
                <a:solidFill>
                  <a:srgbClr val="92D050"/>
                </a:solidFill>
                <a:latin typeface="Walter Turncoat"/>
              </a:rPr>
              <a:t> *    Please, explain what this Pipe does</a:t>
            </a:r>
          </a:p>
          <a:p>
            <a:r>
              <a:rPr lang="en-US" dirty="0">
                <a:solidFill>
                  <a:srgbClr val="92D050"/>
                </a:solidFill>
                <a:latin typeface="Walter Turncoat"/>
              </a:rPr>
              <a:t>*/</a:t>
            </a:r>
          </a:p>
          <a:p>
            <a:r>
              <a:rPr lang="en-US" dirty="0">
                <a:solidFill>
                  <a:srgbClr val="FFFF00"/>
                </a:solidFill>
                <a:latin typeface="Walter Turncoat"/>
              </a:rPr>
              <a:t>@Pipe(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{name: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exponentialStrength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  <a:r>
              <a:rPr lang="en-US" dirty="0">
                <a:solidFill>
                  <a:srgbClr val="FFFF00"/>
                </a:solidFill>
                <a:latin typeface="Walter Turncoat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class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ExponentialStrengthPipe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implements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PipeTransform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transform(value: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exponent: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exp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parseFloat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(exponent);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Math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.pow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(value,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isNaN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exp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? 1 :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exp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FE01F-7E78-4E9D-BCDA-D62F843A0695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904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Tools you’ll need</a:t>
            </a:r>
            <a:endParaRPr b="1" dirty="0"/>
          </a:p>
        </p:txBody>
      </p:sp>
      <p:sp>
        <p:nvSpPr>
          <p:cNvPr id="64" name="Shape 64"/>
          <p:cNvSpPr/>
          <p:nvPr/>
        </p:nvSpPr>
        <p:spPr>
          <a:xfrm>
            <a:off x="3829759" y="1761239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335">
            <a:extLst>
              <a:ext uri="{FF2B5EF4-FFF2-40B4-BE49-F238E27FC236}">
                <a16:creationId xmlns:a16="http://schemas.microsoft.com/office/drawing/2014/main" id="{FC61A973-9955-4662-AA5A-7E6522F433A4}"/>
              </a:ext>
            </a:extLst>
          </p:cNvPr>
          <p:cNvSpPr/>
          <p:nvPr/>
        </p:nvSpPr>
        <p:spPr>
          <a:xfrm>
            <a:off x="4228722" y="425638"/>
            <a:ext cx="614750" cy="497267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DB89EE66-671E-4A12-A151-0FD657DCB84D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B915D3-B58C-4000-8787-9BC9B508A702}"/>
              </a:ext>
            </a:extLst>
          </p:cNvPr>
          <p:cNvGrpSpPr/>
          <p:nvPr/>
        </p:nvGrpSpPr>
        <p:grpSpPr>
          <a:xfrm>
            <a:off x="1463699" y="2394574"/>
            <a:ext cx="1524001" cy="1311639"/>
            <a:chOff x="1463699" y="2394574"/>
            <a:chExt cx="1524001" cy="1311639"/>
          </a:xfrm>
        </p:grpSpPr>
        <p:sp>
          <p:nvSpPr>
            <p:cNvPr id="9" name="Shape 364">
              <a:extLst>
                <a:ext uri="{FF2B5EF4-FFF2-40B4-BE49-F238E27FC236}">
                  <a16:creationId xmlns:a16="http://schemas.microsoft.com/office/drawing/2014/main" id="{7F35E7E2-2F26-417A-9EC7-44C2ADF22B1A}"/>
                </a:ext>
              </a:extLst>
            </p:cNvPr>
            <p:cNvSpPr/>
            <p:nvPr/>
          </p:nvSpPr>
          <p:spPr>
            <a:xfrm>
              <a:off x="1822500" y="2974474"/>
              <a:ext cx="806400" cy="731739"/>
            </a:xfrm>
            <a:custGeom>
              <a:avLst/>
              <a:gdLst/>
              <a:ahLst/>
              <a:cxnLst/>
              <a:rect l="0" t="0" r="0" b="0"/>
              <a:pathLst>
                <a:path w="22606" h="20513" extrusionOk="0">
                  <a:moveTo>
                    <a:pt x="3650" y="5086"/>
                  </a:moveTo>
                  <a:lnTo>
                    <a:pt x="3650" y="5280"/>
                  </a:lnTo>
                  <a:lnTo>
                    <a:pt x="3650" y="5451"/>
                  </a:lnTo>
                  <a:lnTo>
                    <a:pt x="3650" y="5621"/>
                  </a:lnTo>
                  <a:lnTo>
                    <a:pt x="3431" y="5475"/>
                  </a:lnTo>
                  <a:lnTo>
                    <a:pt x="3212" y="5329"/>
                  </a:lnTo>
                  <a:lnTo>
                    <a:pt x="3431" y="5207"/>
                  </a:lnTo>
                  <a:lnTo>
                    <a:pt x="3650" y="5086"/>
                  </a:lnTo>
                  <a:close/>
                  <a:moveTo>
                    <a:pt x="18323" y="4915"/>
                  </a:moveTo>
                  <a:lnTo>
                    <a:pt x="18736" y="5134"/>
                  </a:lnTo>
                  <a:lnTo>
                    <a:pt x="19150" y="5353"/>
                  </a:lnTo>
                  <a:lnTo>
                    <a:pt x="18347" y="5889"/>
                  </a:lnTo>
                  <a:lnTo>
                    <a:pt x="18347" y="5451"/>
                  </a:lnTo>
                  <a:lnTo>
                    <a:pt x="18347" y="5183"/>
                  </a:lnTo>
                  <a:lnTo>
                    <a:pt x="18323" y="4915"/>
                  </a:lnTo>
                  <a:close/>
                  <a:moveTo>
                    <a:pt x="4380" y="4599"/>
                  </a:moveTo>
                  <a:lnTo>
                    <a:pt x="4307" y="4964"/>
                  </a:lnTo>
                  <a:lnTo>
                    <a:pt x="4283" y="5329"/>
                  </a:lnTo>
                  <a:lnTo>
                    <a:pt x="4283" y="5718"/>
                  </a:lnTo>
                  <a:lnTo>
                    <a:pt x="4307" y="6083"/>
                  </a:lnTo>
                  <a:lnTo>
                    <a:pt x="4307" y="6083"/>
                  </a:lnTo>
                  <a:lnTo>
                    <a:pt x="3869" y="5767"/>
                  </a:lnTo>
                  <a:lnTo>
                    <a:pt x="3845" y="5451"/>
                  </a:lnTo>
                  <a:lnTo>
                    <a:pt x="3821" y="5232"/>
                  </a:lnTo>
                  <a:lnTo>
                    <a:pt x="3796" y="4988"/>
                  </a:lnTo>
                  <a:lnTo>
                    <a:pt x="4380" y="4599"/>
                  </a:lnTo>
                  <a:close/>
                  <a:moveTo>
                    <a:pt x="17569" y="4453"/>
                  </a:moveTo>
                  <a:lnTo>
                    <a:pt x="18201" y="4842"/>
                  </a:lnTo>
                  <a:lnTo>
                    <a:pt x="18153" y="5086"/>
                  </a:lnTo>
                  <a:lnTo>
                    <a:pt x="18104" y="5329"/>
                  </a:lnTo>
                  <a:lnTo>
                    <a:pt x="18080" y="5694"/>
                  </a:lnTo>
                  <a:lnTo>
                    <a:pt x="18055" y="5864"/>
                  </a:lnTo>
                  <a:lnTo>
                    <a:pt x="18055" y="6059"/>
                  </a:lnTo>
                  <a:lnTo>
                    <a:pt x="17398" y="6473"/>
                  </a:lnTo>
                  <a:lnTo>
                    <a:pt x="17471" y="5913"/>
                  </a:lnTo>
                  <a:lnTo>
                    <a:pt x="17520" y="5353"/>
                  </a:lnTo>
                  <a:lnTo>
                    <a:pt x="17569" y="4915"/>
                  </a:lnTo>
                  <a:lnTo>
                    <a:pt x="17569" y="4672"/>
                  </a:lnTo>
                  <a:lnTo>
                    <a:pt x="17569" y="4453"/>
                  </a:lnTo>
                  <a:close/>
                  <a:moveTo>
                    <a:pt x="5135" y="4161"/>
                  </a:moveTo>
                  <a:lnTo>
                    <a:pt x="5110" y="4380"/>
                  </a:lnTo>
                  <a:lnTo>
                    <a:pt x="5086" y="4648"/>
                  </a:lnTo>
                  <a:lnTo>
                    <a:pt x="5086" y="5134"/>
                  </a:lnTo>
                  <a:lnTo>
                    <a:pt x="5013" y="6546"/>
                  </a:lnTo>
                  <a:lnTo>
                    <a:pt x="4575" y="6278"/>
                  </a:lnTo>
                  <a:lnTo>
                    <a:pt x="4575" y="5378"/>
                  </a:lnTo>
                  <a:lnTo>
                    <a:pt x="4575" y="4940"/>
                  </a:lnTo>
                  <a:lnTo>
                    <a:pt x="4575" y="4721"/>
                  </a:lnTo>
                  <a:lnTo>
                    <a:pt x="4551" y="4502"/>
                  </a:lnTo>
                  <a:lnTo>
                    <a:pt x="4599" y="4477"/>
                  </a:lnTo>
                  <a:lnTo>
                    <a:pt x="5135" y="4161"/>
                  </a:lnTo>
                  <a:close/>
                  <a:moveTo>
                    <a:pt x="5889" y="3699"/>
                  </a:moveTo>
                  <a:lnTo>
                    <a:pt x="5865" y="4088"/>
                  </a:lnTo>
                  <a:lnTo>
                    <a:pt x="5865" y="4453"/>
                  </a:lnTo>
                  <a:lnTo>
                    <a:pt x="5865" y="5232"/>
                  </a:lnTo>
                  <a:lnTo>
                    <a:pt x="5840" y="6132"/>
                  </a:lnTo>
                  <a:lnTo>
                    <a:pt x="5816" y="6594"/>
                  </a:lnTo>
                  <a:lnTo>
                    <a:pt x="5816" y="7032"/>
                  </a:lnTo>
                  <a:lnTo>
                    <a:pt x="5256" y="6692"/>
                  </a:lnTo>
                  <a:lnTo>
                    <a:pt x="5305" y="5305"/>
                  </a:lnTo>
                  <a:lnTo>
                    <a:pt x="5354" y="4672"/>
                  </a:lnTo>
                  <a:lnTo>
                    <a:pt x="5354" y="4356"/>
                  </a:lnTo>
                  <a:lnTo>
                    <a:pt x="5329" y="4039"/>
                  </a:lnTo>
                  <a:lnTo>
                    <a:pt x="5889" y="3699"/>
                  </a:lnTo>
                  <a:close/>
                  <a:moveTo>
                    <a:pt x="15817" y="3407"/>
                  </a:moveTo>
                  <a:lnTo>
                    <a:pt x="17252" y="4258"/>
                  </a:lnTo>
                  <a:lnTo>
                    <a:pt x="17374" y="4331"/>
                  </a:lnTo>
                  <a:lnTo>
                    <a:pt x="17350" y="4526"/>
                  </a:lnTo>
                  <a:lnTo>
                    <a:pt x="17325" y="4745"/>
                  </a:lnTo>
                  <a:lnTo>
                    <a:pt x="17325" y="5159"/>
                  </a:lnTo>
                  <a:lnTo>
                    <a:pt x="17301" y="5840"/>
                  </a:lnTo>
                  <a:lnTo>
                    <a:pt x="17325" y="6497"/>
                  </a:lnTo>
                  <a:lnTo>
                    <a:pt x="16668" y="6911"/>
                  </a:lnTo>
                  <a:lnTo>
                    <a:pt x="16693" y="6594"/>
                  </a:lnTo>
                  <a:lnTo>
                    <a:pt x="16693" y="6254"/>
                  </a:lnTo>
                  <a:lnTo>
                    <a:pt x="16693" y="5597"/>
                  </a:lnTo>
                  <a:lnTo>
                    <a:pt x="16717" y="5183"/>
                  </a:lnTo>
                  <a:lnTo>
                    <a:pt x="16741" y="4745"/>
                  </a:lnTo>
                  <a:lnTo>
                    <a:pt x="16741" y="4526"/>
                  </a:lnTo>
                  <a:lnTo>
                    <a:pt x="16717" y="4307"/>
                  </a:lnTo>
                  <a:lnTo>
                    <a:pt x="16693" y="4112"/>
                  </a:lnTo>
                  <a:lnTo>
                    <a:pt x="16620" y="3918"/>
                  </a:lnTo>
                  <a:lnTo>
                    <a:pt x="16595" y="3893"/>
                  </a:lnTo>
                  <a:lnTo>
                    <a:pt x="16571" y="3893"/>
                  </a:lnTo>
                  <a:lnTo>
                    <a:pt x="16498" y="4088"/>
                  </a:lnTo>
                  <a:lnTo>
                    <a:pt x="16474" y="4258"/>
                  </a:lnTo>
                  <a:lnTo>
                    <a:pt x="16449" y="4453"/>
                  </a:lnTo>
                  <a:lnTo>
                    <a:pt x="16425" y="4648"/>
                  </a:lnTo>
                  <a:lnTo>
                    <a:pt x="16449" y="5426"/>
                  </a:lnTo>
                  <a:lnTo>
                    <a:pt x="16425" y="6229"/>
                  </a:lnTo>
                  <a:lnTo>
                    <a:pt x="16425" y="6643"/>
                  </a:lnTo>
                  <a:lnTo>
                    <a:pt x="16474" y="7032"/>
                  </a:lnTo>
                  <a:lnTo>
                    <a:pt x="15963" y="7324"/>
                  </a:lnTo>
                  <a:lnTo>
                    <a:pt x="15914" y="5280"/>
                  </a:lnTo>
                  <a:lnTo>
                    <a:pt x="15914" y="4331"/>
                  </a:lnTo>
                  <a:lnTo>
                    <a:pt x="15890" y="3869"/>
                  </a:lnTo>
                  <a:lnTo>
                    <a:pt x="15817" y="3407"/>
                  </a:lnTo>
                  <a:close/>
                  <a:moveTo>
                    <a:pt x="6814" y="3139"/>
                  </a:moveTo>
                  <a:lnTo>
                    <a:pt x="6789" y="3382"/>
                  </a:lnTo>
                  <a:lnTo>
                    <a:pt x="6765" y="3650"/>
                  </a:lnTo>
                  <a:lnTo>
                    <a:pt x="6765" y="4137"/>
                  </a:lnTo>
                  <a:lnTo>
                    <a:pt x="6765" y="5134"/>
                  </a:lnTo>
                  <a:lnTo>
                    <a:pt x="6716" y="6351"/>
                  </a:lnTo>
                  <a:lnTo>
                    <a:pt x="6716" y="6959"/>
                  </a:lnTo>
                  <a:lnTo>
                    <a:pt x="6716" y="7543"/>
                  </a:lnTo>
                  <a:lnTo>
                    <a:pt x="6084" y="7203"/>
                  </a:lnTo>
                  <a:lnTo>
                    <a:pt x="6108" y="6740"/>
                  </a:lnTo>
                  <a:lnTo>
                    <a:pt x="6108" y="6302"/>
                  </a:lnTo>
                  <a:lnTo>
                    <a:pt x="6108" y="5402"/>
                  </a:lnTo>
                  <a:lnTo>
                    <a:pt x="6132" y="4502"/>
                  </a:lnTo>
                  <a:lnTo>
                    <a:pt x="6132" y="4039"/>
                  </a:lnTo>
                  <a:lnTo>
                    <a:pt x="6084" y="3577"/>
                  </a:lnTo>
                  <a:lnTo>
                    <a:pt x="6814" y="3139"/>
                  </a:lnTo>
                  <a:close/>
                  <a:moveTo>
                    <a:pt x="15087" y="2969"/>
                  </a:moveTo>
                  <a:lnTo>
                    <a:pt x="15695" y="3334"/>
                  </a:lnTo>
                  <a:lnTo>
                    <a:pt x="15671" y="3820"/>
                  </a:lnTo>
                  <a:lnTo>
                    <a:pt x="15646" y="4307"/>
                  </a:lnTo>
                  <a:lnTo>
                    <a:pt x="15695" y="5280"/>
                  </a:lnTo>
                  <a:lnTo>
                    <a:pt x="15768" y="7446"/>
                  </a:lnTo>
                  <a:lnTo>
                    <a:pt x="15695" y="7495"/>
                  </a:lnTo>
                  <a:lnTo>
                    <a:pt x="15111" y="7811"/>
                  </a:lnTo>
                  <a:lnTo>
                    <a:pt x="15135" y="7178"/>
                  </a:lnTo>
                  <a:lnTo>
                    <a:pt x="15135" y="6546"/>
                  </a:lnTo>
                  <a:lnTo>
                    <a:pt x="15135" y="5280"/>
                  </a:lnTo>
                  <a:lnTo>
                    <a:pt x="15135" y="3942"/>
                  </a:lnTo>
                  <a:lnTo>
                    <a:pt x="15135" y="3455"/>
                  </a:lnTo>
                  <a:lnTo>
                    <a:pt x="15111" y="3212"/>
                  </a:lnTo>
                  <a:lnTo>
                    <a:pt x="15087" y="2969"/>
                  </a:lnTo>
                  <a:close/>
                  <a:moveTo>
                    <a:pt x="7665" y="2628"/>
                  </a:moveTo>
                  <a:lnTo>
                    <a:pt x="7641" y="2871"/>
                  </a:lnTo>
                  <a:lnTo>
                    <a:pt x="7617" y="3115"/>
                  </a:lnTo>
                  <a:lnTo>
                    <a:pt x="7568" y="3577"/>
                  </a:lnTo>
                  <a:lnTo>
                    <a:pt x="7495" y="5110"/>
                  </a:lnTo>
                  <a:lnTo>
                    <a:pt x="7446" y="6497"/>
                  </a:lnTo>
                  <a:lnTo>
                    <a:pt x="7398" y="7908"/>
                  </a:lnTo>
                  <a:lnTo>
                    <a:pt x="6984" y="7689"/>
                  </a:lnTo>
                  <a:lnTo>
                    <a:pt x="7008" y="7105"/>
                  </a:lnTo>
                  <a:lnTo>
                    <a:pt x="7033" y="6497"/>
                  </a:lnTo>
                  <a:lnTo>
                    <a:pt x="7033" y="5329"/>
                  </a:lnTo>
                  <a:lnTo>
                    <a:pt x="7057" y="4769"/>
                  </a:lnTo>
                  <a:lnTo>
                    <a:pt x="7081" y="4185"/>
                  </a:lnTo>
                  <a:lnTo>
                    <a:pt x="7081" y="3601"/>
                  </a:lnTo>
                  <a:lnTo>
                    <a:pt x="7057" y="3309"/>
                  </a:lnTo>
                  <a:lnTo>
                    <a:pt x="7033" y="3017"/>
                  </a:lnTo>
                  <a:lnTo>
                    <a:pt x="7665" y="2628"/>
                  </a:lnTo>
                  <a:close/>
                  <a:moveTo>
                    <a:pt x="8517" y="2117"/>
                  </a:moveTo>
                  <a:lnTo>
                    <a:pt x="8468" y="2458"/>
                  </a:lnTo>
                  <a:lnTo>
                    <a:pt x="8395" y="2798"/>
                  </a:lnTo>
                  <a:lnTo>
                    <a:pt x="8322" y="3504"/>
                  </a:lnTo>
                  <a:lnTo>
                    <a:pt x="8274" y="4185"/>
                  </a:lnTo>
                  <a:lnTo>
                    <a:pt x="8225" y="4867"/>
                  </a:lnTo>
                  <a:lnTo>
                    <a:pt x="8152" y="5743"/>
                  </a:lnTo>
                  <a:lnTo>
                    <a:pt x="8079" y="6619"/>
                  </a:lnTo>
                  <a:lnTo>
                    <a:pt x="8030" y="6984"/>
                  </a:lnTo>
                  <a:lnTo>
                    <a:pt x="7982" y="7373"/>
                  </a:lnTo>
                  <a:lnTo>
                    <a:pt x="7860" y="8127"/>
                  </a:lnTo>
                  <a:lnTo>
                    <a:pt x="7617" y="8006"/>
                  </a:lnTo>
                  <a:lnTo>
                    <a:pt x="7763" y="5280"/>
                  </a:lnTo>
                  <a:lnTo>
                    <a:pt x="7811" y="3772"/>
                  </a:lnTo>
                  <a:lnTo>
                    <a:pt x="7836" y="3163"/>
                  </a:lnTo>
                  <a:lnTo>
                    <a:pt x="7836" y="2871"/>
                  </a:lnTo>
                  <a:lnTo>
                    <a:pt x="7787" y="2555"/>
                  </a:lnTo>
                  <a:lnTo>
                    <a:pt x="8517" y="2117"/>
                  </a:lnTo>
                  <a:close/>
                  <a:moveTo>
                    <a:pt x="14381" y="2531"/>
                  </a:moveTo>
                  <a:lnTo>
                    <a:pt x="14989" y="2896"/>
                  </a:lnTo>
                  <a:lnTo>
                    <a:pt x="14941" y="3163"/>
                  </a:lnTo>
                  <a:lnTo>
                    <a:pt x="14941" y="3431"/>
                  </a:lnTo>
                  <a:lnTo>
                    <a:pt x="14941" y="3942"/>
                  </a:lnTo>
                  <a:lnTo>
                    <a:pt x="14941" y="5280"/>
                  </a:lnTo>
                  <a:lnTo>
                    <a:pt x="14941" y="6594"/>
                  </a:lnTo>
                  <a:lnTo>
                    <a:pt x="14941" y="7251"/>
                  </a:lnTo>
                  <a:lnTo>
                    <a:pt x="14965" y="7908"/>
                  </a:lnTo>
                  <a:lnTo>
                    <a:pt x="14332" y="8249"/>
                  </a:lnTo>
                  <a:lnTo>
                    <a:pt x="14332" y="6838"/>
                  </a:lnTo>
                  <a:lnTo>
                    <a:pt x="14308" y="5426"/>
                  </a:lnTo>
                  <a:lnTo>
                    <a:pt x="14332" y="4721"/>
                  </a:lnTo>
                  <a:lnTo>
                    <a:pt x="14357" y="3991"/>
                  </a:lnTo>
                  <a:lnTo>
                    <a:pt x="14381" y="3261"/>
                  </a:lnTo>
                  <a:lnTo>
                    <a:pt x="14381" y="2531"/>
                  </a:lnTo>
                  <a:close/>
                  <a:moveTo>
                    <a:pt x="9393" y="1606"/>
                  </a:moveTo>
                  <a:lnTo>
                    <a:pt x="9344" y="1971"/>
                  </a:lnTo>
                  <a:lnTo>
                    <a:pt x="9320" y="2336"/>
                  </a:lnTo>
                  <a:lnTo>
                    <a:pt x="9296" y="3042"/>
                  </a:lnTo>
                  <a:lnTo>
                    <a:pt x="9150" y="4940"/>
                  </a:lnTo>
                  <a:lnTo>
                    <a:pt x="9004" y="6740"/>
                  </a:lnTo>
                  <a:lnTo>
                    <a:pt x="8931" y="7641"/>
                  </a:lnTo>
                  <a:lnTo>
                    <a:pt x="8833" y="8565"/>
                  </a:lnTo>
                  <a:lnTo>
                    <a:pt x="8055" y="8225"/>
                  </a:lnTo>
                  <a:lnTo>
                    <a:pt x="8128" y="7519"/>
                  </a:lnTo>
                  <a:lnTo>
                    <a:pt x="8176" y="6789"/>
                  </a:lnTo>
                  <a:lnTo>
                    <a:pt x="8201" y="6351"/>
                  </a:lnTo>
                  <a:lnTo>
                    <a:pt x="8274" y="5937"/>
                  </a:lnTo>
                  <a:lnTo>
                    <a:pt x="8347" y="5499"/>
                  </a:lnTo>
                  <a:lnTo>
                    <a:pt x="8420" y="5061"/>
                  </a:lnTo>
                  <a:lnTo>
                    <a:pt x="8590" y="3504"/>
                  </a:lnTo>
                  <a:lnTo>
                    <a:pt x="8687" y="2750"/>
                  </a:lnTo>
                  <a:lnTo>
                    <a:pt x="8736" y="2385"/>
                  </a:lnTo>
                  <a:lnTo>
                    <a:pt x="8736" y="1995"/>
                  </a:lnTo>
                  <a:lnTo>
                    <a:pt x="9077" y="1776"/>
                  </a:lnTo>
                  <a:lnTo>
                    <a:pt x="9393" y="1606"/>
                  </a:lnTo>
                  <a:close/>
                  <a:moveTo>
                    <a:pt x="10123" y="1192"/>
                  </a:moveTo>
                  <a:lnTo>
                    <a:pt x="10074" y="1387"/>
                  </a:lnTo>
                  <a:lnTo>
                    <a:pt x="10050" y="1557"/>
                  </a:lnTo>
                  <a:lnTo>
                    <a:pt x="10026" y="1947"/>
                  </a:lnTo>
                  <a:lnTo>
                    <a:pt x="9977" y="2701"/>
                  </a:lnTo>
                  <a:lnTo>
                    <a:pt x="9807" y="4794"/>
                  </a:lnTo>
                  <a:lnTo>
                    <a:pt x="9734" y="5840"/>
                  </a:lnTo>
                  <a:lnTo>
                    <a:pt x="9685" y="6886"/>
                  </a:lnTo>
                  <a:lnTo>
                    <a:pt x="9661" y="7373"/>
                  </a:lnTo>
                  <a:lnTo>
                    <a:pt x="9612" y="7860"/>
                  </a:lnTo>
                  <a:lnTo>
                    <a:pt x="9563" y="8371"/>
                  </a:lnTo>
                  <a:lnTo>
                    <a:pt x="9539" y="8857"/>
                  </a:lnTo>
                  <a:lnTo>
                    <a:pt x="9028" y="8638"/>
                  </a:lnTo>
                  <a:lnTo>
                    <a:pt x="9271" y="6886"/>
                  </a:lnTo>
                  <a:lnTo>
                    <a:pt x="9369" y="6010"/>
                  </a:lnTo>
                  <a:lnTo>
                    <a:pt x="9442" y="5110"/>
                  </a:lnTo>
                  <a:lnTo>
                    <a:pt x="9563" y="3236"/>
                  </a:lnTo>
                  <a:lnTo>
                    <a:pt x="9636" y="2360"/>
                  </a:lnTo>
                  <a:lnTo>
                    <a:pt x="9636" y="1922"/>
                  </a:lnTo>
                  <a:lnTo>
                    <a:pt x="9612" y="1484"/>
                  </a:lnTo>
                  <a:lnTo>
                    <a:pt x="10123" y="1192"/>
                  </a:lnTo>
                  <a:close/>
                  <a:moveTo>
                    <a:pt x="12751" y="1557"/>
                  </a:moveTo>
                  <a:lnTo>
                    <a:pt x="12945" y="1655"/>
                  </a:lnTo>
                  <a:lnTo>
                    <a:pt x="13408" y="1947"/>
                  </a:lnTo>
                  <a:lnTo>
                    <a:pt x="13335" y="2093"/>
                  </a:lnTo>
                  <a:lnTo>
                    <a:pt x="13310" y="2239"/>
                  </a:lnTo>
                  <a:lnTo>
                    <a:pt x="13286" y="2555"/>
                  </a:lnTo>
                  <a:lnTo>
                    <a:pt x="13286" y="3212"/>
                  </a:lnTo>
                  <a:lnTo>
                    <a:pt x="13286" y="4940"/>
                  </a:lnTo>
                  <a:lnTo>
                    <a:pt x="13286" y="5791"/>
                  </a:lnTo>
                  <a:lnTo>
                    <a:pt x="13335" y="6667"/>
                  </a:lnTo>
                  <a:lnTo>
                    <a:pt x="13383" y="7519"/>
                  </a:lnTo>
                  <a:lnTo>
                    <a:pt x="13505" y="8371"/>
                  </a:lnTo>
                  <a:lnTo>
                    <a:pt x="13505" y="8395"/>
                  </a:lnTo>
                  <a:lnTo>
                    <a:pt x="13554" y="8395"/>
                  </a:lnTo>
                  <a:lnTo>
                    <a:pt x="13554" y="8371"/>
                  </a:lnTo>
                  <a:lnTo>
                    <a:pt x="13602" y="7519"/>
                  </a:lnTo>
                  <a:lnTo>
                    <a:pt x="13602" y="6643"/>
                  </a:lnTo>
                  <a:lnTo>
                    <a:pt x="13602" y="4940"/>
                  </a:lnTo>
                  <a:lnTo>
                    <a:pt x="13602" y="3212"/>
                  </a:lnTo>
                  <a:lnTo>
                    <a:pt x="13651" y="2628"/>
                  </a:lnTo>
                  <a:lnTo>
                    <a:pt x="13651" y="2336"/>
                  </a:lnTo>
                  <a:lnTo>
                    <a:pt x="13627" y="2190"/>
                  </a:lnTo>
                  <a:lnTo>
                    <a:pt x="13602" y="2068"/>
                  </a:lnTo>
                  <a:lnTo>
                    <a:pt x="14235" y="2458"/>
                  </a:lnTo>
                  <a:lnTo>
                    <a:pt x="14162" y="3139"/>
                  </a:lnTo>
                  <a:lnTo>
                    <a:pt x="14113" y="3845"/>
                  </a:lnTo>
                  <a:lnTo>
                    <a:pt x="14089" y="5232"/>
                  </a:lnTo>
                  <a:lnTo>
                    <a:pt x="14065" y="6789"/>
                  </a:lnTo>
                  <a:lnTo>
                    <a:pt x="14089" y="7568"/>
                  </a:lnTo>
                  <a:lnTo>
                    <a:pt x="14113" y="8346"/>
                  </a:lnTo>
                  <a:lnTo>
                    <a:pt x="14113" y="8371"/>
                  </a:lnTo>
                  <a:lnTo>
                    <a:pt x="13627" y="8638"/>
                  </a:lnTo>
                  <a:lnTo>
                    <a:pt x="12945" y="9003"/>
                  </a:lnTo>
                  <a:lnTo>
                    <a:pt x="12945" y="9003"/>
                  </a:lnTo>
                  <a:lnTo>
                    <a:pt x="12970" y="7203"/>
                  </a:lnTo>
                  <a:lnTo>
                    <a:pt x="12970" y="5426"/>
                  </a:lnTo>
                  <a:lnTo>
                    <a:pt x="12945" y="4356"/>
                  </a:lnTo>
                  <a:lnTo>
                    <a:pt x="12897" y="3309"/>
                  </a:lnTo>
                  <a:lnTo>
                    <a:pt x="12872" y="2433"/>
                  </a:lnTo>
                  <a:lnTo>
                    <a:pt x="12824" y="1995"/>
                  </a:lnTo>
                  <a:lnTo>
                    <a:pt x="12751" y="1557"/>
                  </a:lnTo>
                  <a:close/>
                  <a:moveTo>
                    <a:pt x="10780" y="803"/>
                  </a:moveTo>
                  <a:lnTo>
                    <a:pt x="10731" y="1241"/>
                  </a:lnTo>
                  <a:lnTo>
                    <a:pt x="10731" y="1679"/>
                  </a:lnTo>
                  <a:lnTo>
                    <a:pt x="10731" y="2555"/>
                  </a:lnTo>
                  <a:lnTo>
                    <a:pt x="10682" y="5037"/>
                  </a:lnTo>
                  <a:lnTo>
                    <a:pt x="10585" y="9246"/>
                  </a:lnTo>
                  <a:lnTo>
                    <a:pt x="9782" y="8930"/>
                  </a:lnTo>
                  <a:lnTo>
                    <a:pt x="9831" y="8517"/>
                  </a:lnTo>
                  <a:lnTo>
                    <a:pt x="9855" y="8103"/>
                  </a:lnTo>
                  <a:lnTo>
                    <a:pt x="9904" y="7276"/>
                  </a:lnTo>
                  <a:lnTo>
                    <a:pt x="10001" y="6229"/>
                  </a:lnTo>
                  <a:lnTo>
                    <a:pt x="10074" y="5183"/>
                  </a:lnTo>
                  <a:lnTo>
                    <a:pt x="10196" y="3090"/>
                  </a:lnTo>
                  <a:lnTo>
                    <a:pt x="10269" y="1947"/>
                  </a:lnTo>
                  <a:lnTo>
                    <a:pt x="10293" y="1533"/>
                  </a:lnTo>
                  <a:lnTo>
                    <a:pt x="10293" y="1314"/>
                  </a:lnTo>
                  <a:lnTo>
                    <a:pt x="10269" y="1119"/>
                  </a:lnTo>
                  <a:lnTo>
                    <a:pt x="10780" y="803"/>
                  </a:lnTo>
                  <a:close/>
                  <a:moveTo>
                    <a:pt x="11996" y="1095"/>
                  </a:moveTo>
                  <a:lnTo>
                    <a:pt x="12653" y="1484"/>
                  </a:lnTo>
                  <a:lnTo>
                    <a:pt x="12605" y="1922"/>
                  </a:lnTo>
                  <a:lnTo>
                    <a:pt x="12605" y="2385"/>
                  </a:lnTo>
                  <a:lnTo>
                    <a:pt x="12629" y="3309"/>
                  </a:lnTo>
                  <a:lnTo>
                    <a:pt x="12678" y="5426"/>
                  </a:lnTo>
                  <a:lnTo>
                    <a:pt x="12726" y="7276"/>
                  </a:lnTo>
                  <a:lnTo>
                    <a:pt x="12751" y="9125"/>
                  </a:lnTo>
                  <a:lnTo>
                    <a:pt x="11996" y="9514"/>
                  </a:lnTo>
                  <a:lnTo>
                    <a:pt x="12094" y="8444"/>
                  </a:lnTo>
                  <a:lnTo>
                    <a:pt x="12142" y="7349"/>
                  </a:lnTo>
                  <a:lnTo>
                    <a:pt x="12167" y="6278"/>
                  </a:lnTo>
                  <a:lnTo>
                    <a:pt x="12142" y="5183"/>
                  </a:lnTo>
                  <a:lnTo>
                    <a:pt x="12094" y="2920"/>
                  </a:lnTo>
                  <a:lnTo>
                    <a:pt x="12118" y="2458"/>
                  </a:lnTo>
                  <a:lnTo>
                    <a:pt x="12118" y="1995"/>
                  </a:lnTo>
                  <a:lnTo>
                    <a:pt x="12118" y="1752"/>
                  </a:lnTo>
                  <a:lnTo>
                    <a:pt x="12118" y="1533"/>
                  </a:lnTo>
                  <a:lnTo>
                    <a:pt x="12069" y="1314"/>
                  </a:lnTo>
                  <a:lnTo>
                    <a:pt x="11996" y="1095"/>
                  </a:lnTo>
                  <a:close/>
                  <a:moveTo>
                    <a:pt x="11291" y="609"/>
                  </a:moveTo>
                  <a:lnTo>
                    <a:pt x="11583" y="828"/>
                  </a:lnTo>
                  <a:lnTo>
                    <a:pt x="11923" y="1046"/>
                  </a:lnTo>
                  <a:lnTo>
                    <a:pt x="11850" y="1241"/>
                  </a:lnTo>
                  <a:lnTo>
                    <a:pt x="11826" y="1484"/>
                  </a:lnTo>
                  <a:lnTo>
                    <a:pt x="11802" y="1728"/>
                  </a:lnTo>
                  <a:lnTo>
                    <a:pt x="11826" y="1971"/>
                  </a:lnTo>
                  <a:lnTo>
                    <a:pt x="11899" y="2920"/>
                  </a:lnTo>
                  <a:lnTo>
                    <a:pt x="11899" y="3480"/>
                  </a:lnTo>
                  <a:lnTo>
                    <a:pt x="11899" y="4064"/>
                  </a:lnTo>
                  <a:lnTo>
                    <a:pt x="11875" y="5183"/>
                  </a:lnTo>
                  <a:lnTo>
                    <a:pt x="11777" y="7373"/>
                  </a:lnTo>
                  <a:lnTo>
                    <a:pt x="11753" y="8468"/>
                  </a:lnTo>
                  <a:lnTo>
                    <a:pt x="11729" y="9563"/>
                  </a:lnTo>
                  <a:lnTo>
                    <a:pt x="11753" y="9611"/>
                  </a:lnTo>
                  <a:lnTo>
                    <a:pt x="11753" y="9636"/>
                  </a:lnTo>
                  <a:lnTo>
                    <a:pt x="11704" y="9611"/>
                  </a:lnTo>
                  <a:lnTo>
                    <a:pt x="11193" y="9441"/>
                  </a:lnTo>
                  <a:lnTo>
                    <a:pt x="11266" y="5232"/>
                  </a:lnTo>
                  <a:lnTo>
                    <a:pt x="11315" y="2750"/>
                  </a:lnTo>
                  <a:lnTo>
                    <a:pt x="11364" y="1679"/>
                  </a:lnTo>
                  <a:lnTo>
                    <a:pt x="11364" y="1144"/>
                  </a:lnTo>
                  <a:lnTo>
                    <a:pt x="11339" y="876"/>
                  </a:lnTo>
                  <a:lnTo>
                    <a:pt x="11291" y="609"/>
                  </a:lnTo>
                  <a:close/>
                  <a:moveTo>
                    <a:pt x="2604" y="5475"/>
                  </a:moveTo>
                  <a:lnTo>
                    <a:pt x="2701" y="5621"/>
                  </a:lnTo>
                  <a:lnTo>
                    <a:pt x="2823" y="5743"/>
                  </a:lnTo>
                  <a:lnTo>
                    <a:pt x="3091" y="5937"/>
                  </a:lnTo>
                  <a:lnTo>
                    <a:pt x="3577" y="6327"/>
                  </a:lnTo>
                  <a:lnTo>
                    <a:pt x="4113" y="6692"/>
                  </a:lnTo>
                  <a:lnTo>
                    <a:pt x="4672" y="7057"/>
                  </a:lnTo>
                  <a:lnTo>
                    <a:pt x="5256" y="7422"/>
                  </a:lnTo>
                  <a:lnTo>
                    <a:pt x="5840" y="7762"/>
                  </a:lnTo>
                  <a:lnTo>
                    <a:pt x="6424" y="8103"/>
                  </a:lnTo>
                  <a:lnTo>
                    <a:pt x="7422" y="8614"/>
                  </a:lnTo>
                  <a:lnTo>
                    <a:pt x="8468" y="9100"/>
                  </a:lnTo>
                  <a:lnTo>
                    <a:pt x="9515" y="9538"/>
                  </a:lnTo>
                  <a:lnTo>
                    <a:pt x="10561" y="9928"/>
                  </a:lnTo>
                  <a:lnTo>
                    <a:pt x="10561" y="10001"/>
                  </a:lnTo>
                  <a:lnTo>
                    <a:pt x="10585" y="10074"/>
                  </a:lnTo>
                  <a:lnTo>
                    <a:pt x="10609" y="10147"/>
                  </a:lnTo>
                  <a:lnTo>
                    <a:pt x="10634" y="10195"/>
                  </a:lnTo>
                  <a:lnTo>
                    <a:pt x="10682" y="10244"/>
                  </a:lnTo>
                  <a:lnTo>
                    <a:pt x="10536" y="10414"/>
                  </a:lnTo>
                  <a:lnTo>
                    <a:pt x="10390" y="10609"/>
                  </a:lnTo>
                  <a:lnTo>
                    <a:pt x="10245" y="10804"/>
                  </a:lnTo>
                  <a:lnTo>
                    <a:pt x="10123" y="11047"/>
                  </a:lnTo>
                  <a:lnTo>
                    <a:pt x="9928" y="11485"/>
                  </a:lnTo>
                  <a:lnTo>
                    <a:pt x="9734" y="11899"/>
                  </a:lnTo>
                  <a:lnTo>
                    <a:pt x="9223" y="12921"/>
                  </a:lnTo>
                  <a:lnTo>
                    <a:pt x="8979" y="13456"/>
                  </a:lnTo>
                  <a:lnTo>
                    <a:pt x="8785" y="13991"/>
                  </a:lnTo>
                  <a:lnTo>
                    <a:pt x="8420" y="13821"/>
                  </a:lnTo>
                  <a:lnTo>
                    <a:pt x="8055" y="13626"/>
                  </a:lnTo>
                  <a:lnTo>
                    <a:pt x="7787" y="13456"/>
                  </a:lnTo>
                  <a:lnTo>
                    <a:pt x="7519" y="13286"/>
                  </a:lnTo>
                  <a:lnTo>
                    <a:pt x="7008" y="12921"/>
                  </a:lnTo>
                  <a:lnTo>
                    <a:pt x="5889" y="12191"/>
                  </a:lnTo>
                  <a:lnTo>
                    <a:pt x="4770" y="11412"/>
                  </a:lnTo>
                  <a:lnTo>
                    <a:pt x="4210" y="11047"/>
                  </a:lnTo>
                  <a:lnTo>
                    <a:pt x="3650" y="10706"/>
                  </a:lnTo>
                  <a:lnTo>
                    <a:pt x="3091" y="10366"/>
                  </a:lnTo>
                  <a:lnTo>
                    <a:pt x="2482" y="10049"/>
                  </a:lnTo>
                  <a:lnTo>
                    <a:pt x="2069" y="9830"/>
                  </a:lnTo>
                  <a:lnTo>
                    <a:pt x="1631" y="9636"/>
                  </a:lnTo>
                  <a:lnTo>
                    <a:pt x="1169" y="9441"/>
                  </a:lnTo>
                  <a:lnTo>
                    <a:pt x="706" y="9295"/>
                  </a:lnTo>
                  <a:lnTo>
                    <a:pt x="1217" y="8322"/>
                  </a:lnTo>
                  <a:lnTo>
                    <a:pt x="1704" y="7324"/>
                  </a:lnTo>
                  <a:lnTo>
                    <a:pt x="2312" y="6132"/>
                  </a:lnTo>
                  <a:lnTo>
                    <a:pt x="2482" y="5816"/>
                  </a:lnTo>
                  <a:lnTo>
                    <a:pt x="2555" y="5645"/>
                  </a:lnTo>
                  <a:lnTo>
                    <a:pt x="2604" y="5475"/>
                  </a:lnTo>
                  <a:close/>
                  <a:moveTo>
                    <a:pt x="19734" y="5597"/>
                  </a:moveTo>
                  <a:lnTo>
                    <a:pt x="19831" y="5840"/>
                  </a:lnTo>
                  <a:lnTo>
                    <a:pt x="19929" y="6083"/>
                  </a:lnTo>
                  <a:lnTo>
                    <a:pt x="20172" y="6546"/>
                  </a:lnTo>
                  <a:lnTo>
                    <a:pt x="20707" y="7470"/>
                  </a:lnTo>
                  <a:lnTo>
                    <a:pt x="20975" y="7933"/>
                  </a:lnTo>
                  <a:lnTo>
                    <a:pt x="21267" y="8395"/>
                  </a:lnTo>
                  <a:lnTo>
                    <a:pt x="21875" y="9295"/>
                  </a:lnTo>
                  <a:lnTo>
                    <a:pt x="20756" y="9757"/>
                  </a:lnTo>
                  <a:lnTo>
                    <a:pt x="19661" y="10244"/>
                  </a:lnTo>
                  <a:lnTo>
                    <a:pt x="18566" y="10779"/>
                  </a:lnTo>
                  <a:lnTo>
                    <a:pt x="17496" y="11339"/>
                  </a:lnTo>
                  <a:lnTo>
                    <a:pt x="16328" y="11972"/>
                  </a:lnTo>
                  <a:lnTo>
                    <a:pt x="15208" y="12653"/>
                  </a:lnTo>
                  <a:lnTo>
                    <a:pt x="14722" y="12945"/>
                  </a:lnTo>
                  <a:lnTo>
                    <a:pt x="14211" y="13261"/>
                  </a:lnTo>
                  <a:lnTo>
                    <a:pt x="13967" y="13432"/>
                  </a:lnTo>
                  <a:lnTo>
                    <a:pt x="13724" y="13602"/>
                  </a:lnTo>
                  <a:lnTo>
                    <a:pt x="13505" y="13821"/>
                  </a:lnTo>
                  <a:lnTo>
                    <a:pt x="13310" y="14016"/>
                  </a:lnTo>
                  <a:lnTo>
                    <a:pt x="13140" y="13675"/>
                  </a:lnTo>
                  <a:lnTo>
                    <a:pt x="12970" y="13334"/>
                  </a:lnTo>
                  <a:lnTo>
                    <a:pt x="12702" y="12799"/>
                  </a:lnTo>
                  <a:lnTo>
                    <a:pt x="12434" y="12239"/>
                  </a:lnTo>
                  <a:lnTo>
                    <a:pt x="11948" y="10998"/>
                  </a:lnTo>
                  <a:lnTo>
                    <a:pt x="11777" y="10609"/>
                  </a:lnTo>
                  <a:lnTo>
                    <a:pt x="11704" y="10414"/>
                  </a:lnTo>
                  <a:lnTo>
                    <a:pt x="11607" y="10244"/>
                  </a:lnTo>
                  <a:lnTo>
                    <a:pt x="11704" y="10220"/>
                  </a:lnTo>
                  <a:lnTo>
                    <a:pt x="11802" y="10171"/>
                  </a:lnTo>
                  <a:lnTo>
                    <a:pt x="11850" y="10098"/>
                  </a:lnTo>
                  <a:lnTo>
                    <a:pt x="11899" y="10001"/>
                  </a:lnTo>
                  <a:lnTo>
                    <a:pt x="12337" y="9830"/>
                  </a:lnTo>
                  <a:lnTo>
                    <a:pt x="12751" y="9660"/>
                  </a:lnTo>
                  <a:lnTo>
                    <a:pt x="12775" y="9684"/>
                  </a:lnTo>
                  <a:lnTo>
                    <a:pt x="12799" y="9709"/>
                  </a:lnTo>
                  <a:lnTo>
                    <a:pt x="12848" y="9733"/>
                  </a:lnTo>
                  <a:lnTo>
                    <a:pt x="12921" y="9709"/>
                  </a:lnTo>
                  <a:lnTo>
                    <a:pt x="12945" y="9684"/>
                  </a:lnTo>
                  <a:lnTo>
                    <a:pt x="12945" y="9636"/>
                  </a:lnTo>
                  <a:lnTo>
                    <a:pt x="12945" y="9563"/>
                  </a:lnTo>
                  <a:lnTo>
                    <a:pt x="13675" y="9198"/>
                  </a:lnTo>
                  <a:lnTo>
                    <a:pt x="14405" y="8809"/>
                  </a:lnTo>
                  <a:lnTo>
                    <a:pt x="15792" y="8006"/>
                  </a:lnTo>
                  <a:lnTo>
                    <a:pt x="16790" y="7422"/>
                  </a:lnTo>
                  <a:lnTo>
                    <a:pt x="17788" y="6838"/>
                  </a:lnTo>
                  <a:lnTo>
                    <a:pt x="18761" y="6229"/>
                  </a:lnTo>
                  <a:lnTo>
                    <a:pt x="19734" y="5597"/>
                  </a:lnTo>
                  <a:close/>
                  <a:moveTo>
                    <a:pt x="19637" y="10950"/>
                  </a:moveTo>
                  <a:lnTo>
                    <a:pt x="19637" y="10974"/>
                  </a:lnTo>
                  <a:lnTo>
                    <a:pt x="19612" y="11461"/>
                  </a:lnTo>
                  <a:lnTo>
                    <a:pt x="19612" y="11947"/>
                  </a:lnTo>
                  <a:lnTo>
                    <a:pt x="19637" y="12921"/>
                  </a:lnTo>
                  <a:lnTo>
                    <a:pt x="19734" y="14892"/>
                  </a:lnTo>
                  <a:lnTo>
                    <a:pt x="19272" y="15111"/>
                  </a:lnTo>
                  <a:lnTo>
                    <a:pt x="18834" y="15378"/>
                  </a:lnTo>
                  <a:lnTo>
                    <a:pt x="17958" y="15938"/>
                  </a:lnTo>
                  <a:lnTo>
                    <a:pt x="16814" y="16619"/>
                  </a:lnTo>
                  <a:lnTo>
                    <a:pt x="15646" y="17300"/>
                  </a:lnTo>
                  <a:lnTo>
                    <a:pt x="13335" y="18663"/>
                  </a:lnTo>
                  <a:lnTo>
                    <a:pt x="12167" y="19344"/>
                  </a:lnTo>
                  <a:lnTo>
                    <a:pt x="11923" y="19490"/>
                  </a:lnTo>
                  <a:lnTo>
                    <a:pt x="11680" y="19661"/>
                  </a:lnTo>
                  <a:lnTo>
                    <a:pt x="11558" y="15013"/>
                  </a:lnTo>
                  <a:lnTo>
                    <a:pt x="11485" y="12507"/>
                  </a:lnTo>
                  <a:lnTo>
                    <a:pt x="11461" y="11388"/>
                  </a:lnTo>
                  <a:lnTo>
                    <a:pt x="11704" y="11947"/>
                  </a:lnTo>
                  <a:lnTo>
                    <a:pt x="11923" y="12458"/>
                  </a:lnTo>
                  <a:lnTo>
                    <a:pt x="12142" y="12994"/>
                  </a:lnTo>
                  <a:lnTo>
                    <a:pt x="12386" y="13578"/>
                  </a:lnTo>
                  <a:lnTo>
                    <a:pt x="12507" y="13870"/>
                  </a:lnTo>
                  <a:lnTo>
                    <a:pt x="12678" y="14137"/>
                  </a:lnTo>
                  <a:lnTo>
                    <a:pt x="12848" y="14381"/>
                  </a:lnTo>
                  <a:lnTo>
                    <a:pt x="13018" y="14600"/>
                  </a:lnTo>
                  <a:lnTo>
                    <a:pt x="13091" y="14648"/>
                  </a:lnTo>
                  <a:lnTo>
                    <a:pt x="13164" y="14673"/>
                  </a:lnTo>
                  <a:lnTo>
                    <a:pt x="13262" y="14673"/>
                  </a:lnTo>
                  <a:lnTo>
                    <a:pt x="13335" y="14624"/>
                  </a:lnTo>
                  <a:lnTo>
                    <a:pt x="13383" y="14575"/>
                  </a:lnTo>
                  <a:lnTo>
                    <a:pt x="13432" y="14527"/>
                  </a:lnTo>
                  <a:lnTo>
                    <a:pt x="13456" y="14429"/>
                  </a:lnTo>
                  <a:lnTo>
                    <a:pt x="13456" y="14356"/>
                  </a:lnTo>
                  <a:lnTo>
                    <a:pt x="13432" y="14308"/>
                  </a:lnTo>
                  <a:lnTo>
                    <a:pt x="13675" y="14210"/>
                  </a:lnTo>
                  <a:lnTo>
                    <a:pt x="13943" y="14113"/>
                  </a:lnTo>
                  <a:lnTo>
                    <a:pt x="14186" y="13991"/>
                  </a:lnTo>
                  <a:lnTo>
                    <a:pt x="14430" y="13845"/>
                  </a:lnTo>
                  <a:lnTo>
                    <a:pt x="14892" y="13529"/>
                  </a:lnTo>
                  <a:lnTo>
                    <a:pt x="15330" y="13237"/>
                  </a:lnTo>
                  <a:lnTo>
                    <a:pt x="16498" y="12580"/>
                  </a:lnTo>
                  <a:lnTo>
                    <a:pt x="17642" y="11923"/>
                  </a:lnTo>
                  <a:lnTo>
                    <a:pt x="18639" y="11412"/>
                  </a:lnTo>
                  <a:lnTo>
                    <a:pt x="19637" y="10950"/>
                  </a:lnTo>
                  <a:close/>
                  <a:moveTo>
                    <a:pt x="2653" y="10755"/>
                  </a:moveTo>
                  <a:lnTo>
                    <a:pt x="3139" y="11047"/>
                  </a:lnTo>
                  <a:lnTo>
                    <a:pt x="3650" y="11363"/>
                  </a:lnTo>
                  <a:lnTo>
                    <a:pt x="4624" y="11996"/>
                  </a:lnTo>
                  <a:lnTo>
                    <a:pt x="5670" y="12702"/>
                  </a:lnTo>
                  <a:lnTo>
                    <a:pt x="6741" y="13359"/>
                  </a:lnTo>
                  <a:lnTo>
                    <a:pt x="7033" y="13529"/>
                  </a:lnTo>
                  <a:lnTo>
                    <a:pt x="7300" y="13675"/>
                  </a:lnTo>
                  <a:lnTo>
                    <a:pt x="7860" y="13967"/>
                  </a:lnTo>
                  <a:lnTo>
                    <a:pt x="8274" y="14186"/>
                  </a:lnTo>
                  <a:lnTo>
                    <a:pt x="8712" y="14381"/>
                  </a:lnTo>
                  <a:lnTo>
                    <a:pt x="8736" y="14454"/>
                  </a:lnTo>
                  <a:lnTo>
                    <a:pt x="8785" y="14502"/>
                  </a:lnTo>
                  <a:lnTo>
                    <a:pt x="8833" y="14551"/>
                  </a:lnTo>
                  <a:lnTo>
                    <a:pt x="8906" y="14575"/>
                  </a:lnTo>
                  <a:lnTo>
                    <a:pt x="8979" y="14600"/>
                  </a:lnTo>
                  <a:lnTo>
                    <a:pt x="9052" y="14575"/>
                  </a:lnTo>
                  <a:lnTo>
                    <a:pt x="9101" y="14551"/>
                  </a:lnTo>
                  <a:lnTo>
                    <a:pt x="9174" y="14478"/>
                  </a:lnTo>
                  <a:lnTo>
                    <a:pt x="9223" y="14429"/>
                  </a:lnTo>
                  <a:lnTo>
                    <a:pt x="9223" y="14356"/>
                  </a:lnTo>
                  <a:lnTo>
                    <a:pt x="9490" y="13821"/>
                  </a:lnTo>
                  <a:lnTo>
                    <a:pt x="9734" y="13286"/>
                  </a:lnTo>
                  <a:lnTo>
                    <a:pt x="9977" y="12726"/>
                  </a:lnTo>
                  <a:lnTo>
                    <a:pt x="10220" y="12166"/>
                  </a:lnTo>
                  <a:lnTo>
                    <a:pt x="10780" y="11047"/>
                  </a:lnTo>
                  <a:lnTo>
                    <a:pt x="10877" y="10828"/>
                  </a:lnTo>
                  <a:lnTo>
                    <a:pt x="10901" y="11582"/>
                  </a:lnTo>
                  <a:lnTo>
                    <a:pt x="10926" y="12312"/>
                  </a:lnTo>
                  <a:lnTo>
                    <a:pt x="10999" y="15013"/>
                  </a:lnTo>
                  <a:lnTo>
                    <a:pt x="11120" y="19807"/>
                  </a:lnTo>
                  <a:lnTo>
                    <a:pt x="11120" y="19807"/>
                  </a:lnTo>
                  <a:lnTo>
                    <a:pt x="9004" y="18687"/>
                  </a:lnTo>
                  <a:lnTo>
                    <a:pt x="6887" y="17568"/>
                  </a:lnTo>
                  <a:lnTo>
                    <a:pt x="4672" y="16400"/>
                  </a:lnTo>
                  <a:lnTo>
                    <a:pt x="3456" y="15768"/>
                  </a:lnTo>
                  <a:lnTo>
                    <a:pt x="3115" y="15597"/>
                  </a:lnTo>
                  <a:lnTo>
                    <a:pt x="2945" y="15524"/>
                  </a:lnTo>
                  <a:lnTo>
                    <a:pt x="2750" y="15451"/>
                  </a:lnTo>
                  <a:lnTo>
                    <a:pt x="2774" y="15159"/>
                  </a:lnTo>
                  <a:lnTo>
                    <a:pt x="2774" y="14867"/>
                  </a:lnTo>
                  <a:lnTo>
                    <a:pt x="2750" y="14283"/>
                  </a:lnTo>
                  <a:lnTo>
                    <a:pt x="2701" y="13675"/>
                  </a:lnTo>
                  <a:lnTo>
                    <a:pt x="2653" y="13091"/>
                  </a:lnTo>
                  <a:lnTo>
                    <a:pt x="2677" y="12507"/>
                  </a:lnTo>
                  <a:lnTo>
                    <a:pt x="2677" y="11923"/>
                  </a:lnTo>
                  <a:lnTo>
                    <a:pt x="2677" y="11339"/>
                  </a:lnTo>
                  <a:lnTo>
                    <a:pt x="2677" y="11047"/>
                  </a:lnTo>
                  <a:lnTo>
                    <a:pt x="2653" y="10755"/>
                  </a:lnTo>
                  <a:close/>
                  <a:moveTo>
                    <a:pt x="11145" y="0"/>
                  </a:moveTo>
                  <a:lnTo>
                    <a:pt x="11047" y="25"/>
                  </a:lnTo>
                  <a:lnTo>
                    <a:pt x="10780" y="122"/>
                  </a:lnTo>
                  <a:lnTo>
                    <a:pt x="10512" y="268"/>
                  </a:lnTo>
                  <a:lnTo>
                    <a:pt x="9977" y="560"/>
                  </a:lnTo>
                  <a:lnTo>
                    <a:pt x="8979" y="1192"/>
                  </a:lnTo>
                  <a:lnTo>
                    <a:pt x="6643" y="2604"/>
                  </a:lnTo>
                  <a:lnTo>
                    <a:pt x="4478" y="3893"/>
                  </a:lnTo>
                  <a:lnTo>
                    <a:pt x="3310" y="4599"/>
                  </a:lnTo>
                  <a:lnTo>
                    <a:pt x="2920" y="4818"/>
                  </a:lnTo>
                  <a:lnTo>
                    <a:pt x="2750" y="4940"/>
                  </a:lnTo>
                  <a:lnTo>
                    <a:pt x="2604" y="5110"/>
                  </a:lnTo>
                  <a:lnTo>
                    <a:pt x="2555" y="5086"/>
                  </a:lnTo>
                  <a:lnTo>
                    <a:pt x="2507" y="5086"/>
                  </a:lnTo>
                  <a:lnTo>
                    <a:pt x="2337" y="5207"/>
                  </a:lnTo>
                  <a:lnTo>
                    <a:pt x="2191" y="5353"/>
                  </a:lnTo>
                  <a:lnTo>
                    <a:pt x="2093" y="5548"/>
                  </a:lnTo>
                  <a:lnTo>
                    <a:pt x="1996" y="5718"/>
                  </a:lnTo>
                  <a:lnTo>
                    <a:pt x="1680" y="6327"/>
                  </a:lnTo>
                  <a:lnTo>
                    <a:pt x="1363" y="6911"/>
                  </a:lnTo>
                  <a:lnTo>
                    <a:pt x="779" y="8054"/>
                  </a:lnTo>
                  <a:lnTo>
                    <a:pt x="195" y="9222"/>
                  </a:lnTo>
                  <a:lnTo>
                    <a:pt x="122" y="9222"/>
                  </a:lnTo>
                  <a:lnTo>
                    <a:pt x="74" y="9271"/>
                  </a:lnTo>
                  <a:lnTo>
                    <a:pt x="25" y="9319"/>
                  </a:lnTo>
                  <a:lnTo>
                    <a:pt x="1" y="9368"/>
                  </a:lnTo>
                  <a:lnTo>
                    <a:pt x="1" y="9417"/>
                  </a:lnTo>
                  <a:lnTo>
                    <a:pt x="25" y="9490"/>
                  </a:lnTo>
                  <a:lnTo>
                    <a:pt x="49" y="9538"/>
                  </a:lnTo>
                  <a:lnTo>
                    <a:pt x="98" y="9587"/>
                  </a:lnTo>
                  <a:lnTo>
                    <a:pt x="633" y="9855"/>
                  </a:lnTo>
                  <a:lnTo>
                    <a:pt x="1193" y="10098"/>
                  </a:lnTo>
                  <a:lnTo>
                    <a:pt x="1753" y="10317"/>
                  </a:lnTo>
                  <a:lnTo>
                    <a:pt x="2312" y="10585"/>
                  </a:lnTo>
                  <a:lnTo>
                    <a:pt x="2288" y="10585"/>
                  </a:lnTo>
                  <a:lnTo>
                    <a:pt x="2215" y="10877"/>
                  </a:lnTo>
                  <a:lnTo>
                    <a:pt x="2166" y="11193"/>
                  </a:lnTo>
                  <a:lnTo>
                    <a:pt x="2142" y="11509"/>
                  </a:lnTo>
                  <a:lnTo>
                    <a:pt x="2118" y="11826"/>
                  </a:lnTo>
                  <a:lnTo>
                    <a:pt x="2118" y="12483"/>
                  </a:lnTo>
                  <a:lnTo>
                    <a:pt x="2142" y="13091"/>
                  </a:lnTo>
                  <a:lnTo>
                    <a:pt x="2118" y="13724"/>
                  </a:lnTo>
                  <a:lnTo>
                    <a:pt x="2142" y="14356"/>
                  </a:lnTo>
                  <a:lnTo>
                    <a:pt x="2142" y="14697"/>
                  </a:lnTo>
                  <a:lnTo>
                    <a:pt x="2166" y="15013"/>
                  </a:lnTo>
                  <a:lnTo>
                    <a:pt x="2215" y="15305"/>
                  </a:lnTo>
                  <a:lnTo>
                    <a:pt x="2288" y="15622"/>
                  </a:lnTo>
                  <a:lnTo>
                    <a:pt x="2337" y="15695"/>
                  </a:lnTo>
                  <a:lnTo>
                    <a:pt x="2410" y="15768"/>
                  </a:lnTo>
                  <a:lnTo>
                    <a:pt x="2580" y="15768"/>
                  </a:lnTo>
                  <a:lnTo>
                    <a:pt x="2774" y="15914"/>
                  </a:lnTo>
                  <a:lnTo>
                    <a:pt x="2969" y="16060"/>
                  </a:lnTo>
                  <a:lnTo>
                    <a:pt x="3383" y="16303"/>
                  </a:lnTo>
                  <a:lnTo>
                    <a:pt x="3845" y="16498"/>
                  </a:lnTo>
                  <a:lnTo>
                    <a:pt x="4259" y="16717"/>
                  </a:lnTo>
                  <a:lnTo>
                    <a:pt x="6473" y="17884"/>
                  </a:lnTo>
                  <a:lnTo>
                    <a:pt x="8760" y="19125"/>
                  </a:lnTo>
                  <a:lnTo>
                    <a:pt x="9928" y="19734"/>
                  </a:lnTo>
                  <a:lnTo>
                    <a:pt x="11072" y="20318"/>
                  </a:lnTo>
                  <a:lnTo>
                    <a:pt x="11145" y="20342"/>
                  </a:lnTo>
                  <a:lnTo>
                    <a:pt x="11218" y="20415"/>
                  </a:lnTo>
                  <a:lnTo>
                    <a:pt x="11291" y="20464"/>
                  </a:lnTo>
                  <a:lnTo>
                    <a:pt x="11388" y="20512"/>
                  </a:lnTo>
                  <a:lnTo>
                    <a:pt x="11485" y="20488"/>
                  </a:lnTo>
                  <a:lnTo>
                    <a:pt x="11558" y="20464"/>
                  </a:lnTo>
                  <a:lnTo>
                    <a:pt x="11631" y="20415"/>
                  </a:lnTo>
                  <a:lnTo>
                    <a:pt x="11680" y="20342"/>
                  </a:lnTo>
                  <a:lnTo>
                    <a:pt x="11704" y="20220"/>
                  </a:lnTo>
                  <a:lnTo>
                    <a:pt x="11704" y="20074"/>
                  </a:lnTo>
                  <a:lnTo>
                    <a:pt x="11826" y="20026"/>
                  </a:lnTo>
                  <a:lnTo>
                    <a:pt x="11972" y="19977"/>
                  </a:lnTo>
                  <a:lnTo>
                    <a:pt x="12240" y="19831"/>
                  </a:lnTo>
                  <a:lnTo>
                    <a:pt x="13408" y="19174"/>
                  </a:lnTo>
                  <a:lnTo>
                    <a:pt x="15744" y="17836"/>
                  </a:lnTo>
                  <a:lnTo>
                    <a:pt x="18055" y="16498"/>
                  </a:lnTo>
                  <a:lnTo>
                    <a:pt x="18517" y="16254"/>
                  </a:lnTo>
                  <a:lnTo>
                    <a:pt x="18980" y="16011"/>
                  </a:lnTo>
                  <a:lnTo>
                    <a:pt x="19442" y="15768"/>
                  </a:lnTo>
                  <a:lnTo>
                    <a:pt x="19880" y="15476"/>
                  </a:lnTo>
                  <a:lnTo>
                    <a:pt x="19953" y="15524"/>
                  </a:lnTo>
                  <a:lnTo>
                    <a:pt x="20099" y="15524"/>
                  </a:lnTo>
                  <a:lnTo>
                    <a:pt x="20172" y="15500"/>
                  </a:lnTo>
                  <a:lnTo>
                    <a:pt x="20221" y="15451"/>
                  </a:lnTo>
                  <a:lnTo>
                    <a:pt x="20269" y="15403"/>
                  </a:lnTo>
                  <a:lnTo>
                    <a:pt x="20294" y="15330"/>
                  </a:lnTo>
                  <a:lnTo>
                    <a:pt x="20318" y="15257"/>
                  </a:lnTo>
                  <a:lnTo>
                    <a:pt x="20318" y="15135"/>
                  </a:lnTo>
                  <a:lnTo>
                    <a:pt x="20318" y="15086"/>
                  </a:lnTo>
                  <a:lnTo>
                    <a:pt x="20342" y="15013"/>
                  </a:lnTo>
                  <a:lnTo>
                    <a:pt x="20294" y="14892"/>
                  </a:lnTo>
                  <a:lnTo>
                    <a:pt x="20221" y="12921"/>
                  </a:lnTo>
                  <a:lnTo>
                    <a:pt x="20172" y="11947"/>
                  </a:lnTo>
                  <a:lnTo>
                    <a:pt x="20148" y="11461"/>
                  </a:lnTo>
                  <a:lnTo>
                    <a:pt x="20099" y="10974"/>
                  </a:lnTo>
                  <a:lnTo>
                    <a:pt x="20050" y="10852"/>
                  </a:lnTo>
                  <a:lnTo>
                    <a:pt x="19977" y="10779"/>
                  </a:lnTo>
                  <a:lnTo>
                    <a:pt x="21218" y="10244"/>
                  </a:lnTo>
                  <a:lnTo>
                    <a:pt x="22459" y="9684"/>
                  </a:lnTo>
                  <a:lnTo>
                    <a:pt x="22532" y="9636"/>
                  </a:lnTo>
                  <a:lnTo>
                    <a:pt x="22581" y="9587"/>
                  </a:lnTo>
                  <a:lnTo>
                    <a:pt x="22605" y="9490"/>
                  </a:lnTo>
                  <a:lnTo>
                    <a:pt x="22605" y="9417"/>
                  </a:lnTo>
                  <a:lnTo>
                    <a:pt x="22581" y="9344"/>
                  </a:lnTo>
                  <a:lnTo>
                    <a:pt x="22532" y="9271"/>
                  </a:lnTo>
                  <a:lnTo>
                    <a:pt x="22484" y="9198"/>
                  </a:lnTo>
                  <a:lnTo>
                    <a:pt x="22411" y="9173"/>
                  </a:lnTo>
                  <a:lnTo>
                    <a:pt x="21778" y="8200"/>
                  </a:lnTo>
                  <a:lnTo>
                    <a:pt x="21170" y="7203"/>
                  </a:lnTo>
                  <a:lnTo>
                    <a:pt x="20902" y="6740"/>
                  </a:lnTo>
                  <a:lnTo>
                    <a:pt x="20634" y="6229"/>
                  </a:lnTo>
                  <a:lnTo>
                    <a:pt x="20367" y="5767"/>
                  </a:lnTo>
                  <a:lnTo>
                    <a:pt x="20221" y="5524"/>
                  </a:lnTo>
                  <a:lnTo>
                    <a:pt x="20075" y="5305"/>
                  </a:lnTo>
                  <a:lnTo>
                    <a:pt x="20099" y="5232"/>
                  </a:lnTo>
                  <a:lnTo>
                    <a:pt x="20075" y="5159"/>
                  </a:lnTo>
                  <a:lnTo>
                    <a:pt x="20050" y="5086"/>
                  </a:lnTo>
                  <a:lnTo>
                    <a:pt x="20002" y="5013"/>
                  </a:lnTo>
                  <a:lnTo>
                    <a:pt x="19953" y="4964"/>
                  </a:lnTo>
                  <a:lnTo>
                    <a:pt x="19880" y="4940"/>
                  </a:lnTo>
                  <a:lnTo>
                    <a:pt x="19783" y="4940"/>
                  </a:lnTo>
                  <a:lnTo>
                    <a:pt x="19710" y="4988"/>
                  </a:lnTo>
                  <a:lnTo>
                    <a:pt x="19612" y="5037"/>
                  </a:lnTo>
                  <a:lnTo>
                    <a:pt x="19588" y="5013"/>
                  </a:lnTo>
                  <a:lnTo>
                    <a:pt x="19369" y="4842"/>
                  </a:lnTo>
                  <a:lnTo>
                    <a:pt x="19150" y="4696"/>
                  </a:lnTo>
                  <a:lnTo>
                    <a:pt x="18663" y="4404"/>
                  </a:lnTo>
                  <a:lnTo>
                    <a:pt x="17715" y="3845"/>
                  </a:lnTo>
                  <a:lnTo>
                    <a:pt x="15549" y="2579"/>
                  </a:lnTo>
                  <a:lnTo>
                    <a:pt x="14478" y="1922"/>
                  </a:lnTo>
                  <a:lnTo>
                    <a:pt x="13383" y="1290"/>
                  </a:lnTo>
                  <a:lnTo>
                    <a:pt x="12872" y="1022"/>
                  </a:lnTo>
                  <a:lnTo>
                    <a:pt x="12386" y="730"/>
                  </a:lnTo>
                  <a:lnTo>
                    <a:pt x="11875" y="438"/>
                  </a:lnTo>
                  <a:lnTo>
                    <a:pt x="11339" y="195"/>
                  </a:lnTo>
                  <a:lnTo>
                    <a:pt x="11315" y="98"/>
                  </a:lnTo>
                  <a:lnTo>
                    <a:pt x="11242" y="25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2">
              <a:hlinkClick r:id="rId3"/>
              <a:extLst>
                <a:ext uri="{FF2B5EF4-FFF2-40B4-BE49-F238E27FC236}">
                  <a16:creationId xmlns:a16="http://schemas.microsoft.com/office/drawing/2014/main" id="{1BB14C6E-DB3E-4D54-BEEA-224AFACAF1D8}"/>
                </a:ext>
              </a:extLst>
            </p:cNvPr>
            <p:cNvSpPr txBox="1">
              <a:spLocks/>
            </p:cNvSpPr>
            <p:nvPr/>
          </p:nvSpPr>
          <p:spPr>
            <a:xfrm>
              <a:off x="1463699" y="2394574"/>
              <a:ext cx="1524001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B48C60-266B-4ABE-B5DE-1A17C13F664F}"/>
              </a:ext>
            </a:extLst>
          </p:cNvPr>
          <p:cNvGrpSpPr/>
          <p:nvPr/>
        </p:nvGrpSpPr>
        <p:grpSpPr>
          <a:xfrm>
            <a:off x="3774096" y="2403131"/>
            <a:ext cx="1524001" cy="1311639"/>
            <a:chOff x="1463699" y="2394574"/>
            <a:chExt cx="1524001" cy="1311639"/>
          </a:xfrm>
        </p:grpSpPr>
        <p:sp>
          <p:nvSpPr>
            <p:cNvPr id="13" name="Shape 364">
              <a:extLst>
                <a:ext uri="{FF2B5EF4-FFF2-40B4-BE49-F238E27FC236}">
                  <a16:creationId xmlns:a16="http://schemas.microsoft.com/office/drawing/2014/main" id="{9673D3E8-206A-4B69-96A9-8510EFF91E1E}"/>
                </a:ext>
              </a:extLst>
            </p:cNvPr>
            <p:cNvSpPr/>
            <p:nvPr/>
          </p:nvSpPr>
          <p:spPr>
            <a:xfrm>
              <a:off x="1822500" y="2974474"/>
              <a:ext cx="806400" cy="731739"/>
            </a:xfrm>
            <a:custGeom>
              <a:avLst/>
              <a:gdLst/>
              <a:ahLst/>
              <a:cxnLst/>
              <a:rect l="0" t="0" r="0" b="0"/>
              <a:pathLst>
                <a:path w="22606" h="20513" extrusionOk="0">
                  <a:moveTo>
                    <a:pt x="3650" y="5086"/>
                  </a:moveTo>
                  <a:lnTo>
                    <a:pt x="3650" y="5280"/>
                  </a:lnTo>
                  <a:lnTo>
                    <a:pt x="3650" y="5451"/>
                  </a:lnTo>
                  <a:lnTo>
                    <a:pt x="3650" y="5621"/>
                  </a:lnTo>
                  <a:lnTo>
                    <a:pt x="3431" y="5475"/>
                  </a:lnTo>
                  <a:lnTo>
                    <a:pt x="3212" y="5329"/>
                  </a:lnTo>
                  <a:lnTo>
                    <a:pt x="3431" y="5207"/>
                  </a:lnTo>
                  <a:lnTo>
                    <a:pt x="3650" y="5086"/>
                  </a:lnTo>
                  <a:close/>
                  <a:moveTo>
                    <a:pt x="18323" y="4915"/>
                  </a:moveTo>
                  <a:lnTo>
                    <a:pt x="18736" y="5134"/>
                  </a:lnTo>
                  <a:lnTo>
                    <a:pt x="19150" y="5353"/>
                  </a:lnTo>
                  <a:lnTo>
                    <a:pt x="18347" y="5889"/>
                  </a:lnTo>
                  <a:lnTo>
                    <a:pt x="18347" y="5451"/>
                  </a:lnTo>
                  <a:lnTo>
                    <a:pt x="18347" y="5183"/>
                  </a:lnTo>
                  <a:lnTo>
                    <a:pt x="18323" y="4915"/>
                  </a:lnTo>
                  <a:close/>
                  <a:moveTo>
                    <a:pt x="4380" y="4599"/>
                  </a:moveTo>
                  <a:lnTo>
                    <a:pt x="4307" y="4964"/>
                  </a:lnTo>
                  <a:lnTo>
                    <a:pt x="4283" y="5329"/>
                  </a:lnTo>
                  <a:lnTo>
                    <a:pt x="4283" y="5718"/>
                  </a:lnTo>
                  <a:lnTo>
                    <a:pt x="4307" y="6083"/>
                  </a:lnTo>
                  <a:lnTo>
                    <a:pt x="4307" y="6083"/>
                  </a:lnTo>
                  <a:lnTo>
                    <a:pt x="3869" y="5767"/>
                  </a:lnTo>
                  <a:lnTo>
                    <a:pt x="3845" y="5451"/>
                  </a:lnTo>
                  <a:lnTo>
                    <a:pt x="3821" y="5232"/>
                  </a:lnTo>
                  <a:lnTo>
                    <a:pt x="3796" y="4988"/>
                  </a:lnTo>
                  <a:lnTo>
                    <a:pt x="4380" y="4599"/>
                  </a:lnTo>
                  <a:close/>
                  <a:moveTo>
                    <a:pt x="17569" y="4453"/>
                  </a:moveTo>
                  <a:lnTo>
                    <a:pt x="18201" y="4842"/>
                  </a:lnTo>
                  <a:lnTo>
                    <a:pt x="18153" y="5086"/>
                  </a:lnTo>
                  <a:lnTo>
                    <a:pt x="18104" y="5329"/>
                  </a:lnTo>
                  <a:lnTo>
                    <a:pt x="18080" y="5694"/>
                  </a:lnTo>
                  <a:lnTo>
                    <a:pt x="18055" y="5864"/>
                  </a:lnTo>
                  <a:lnTo>
                    <a:pt x="18055" y="6059"/>
                  </a:lnTo>
                  <a:lnTo>
                    <a:pt x="17398" y="6473"/>
                  </a:lnTo>
                  <a:lnTo>
                    <a:pt x="17471" y="5913"/>
                  </a:lnTo>
                  <a:lnTo>
                    <a:pt x="17520" y="5353"/>
                  </a:lnTo>
                  <a:lnTo>
                    <a:pt x="17569" y="4915"/>
                  </a:lnTo>
                  <a:lnTo>
                    <a:pt x="17569" y="4672"/>
                  </a:lnTo>
                  <a:lnTo>
                    <a:pt x="17569" y="4453"/>
                  </a:lnTo>
                  <a:close/>
                  <a:moveTo>
                    <a:pt x="5135" y="4161"/>
                  </a:moveTo>
                  <a:lnTo>
                    <a:pt x="5110" y="4380"/>
                  </a:lnTo>
                  <a:lnTo>
                    <a:pt x="5086" y="4648"/>
                  </a:lnTo>
                  <a:lnTo>
                    <a:pt x="5086" y="5134"/>
                  </a:lnTo>
                  <a:lnTo>
                    <a:pt x="5013" y="6546"/>
                  </a:lnTo>
                  <a:lnTo>
                    <a:pt x="4575" y="6278"/>
                  </a:lnTo>
                  <a:lnTo>
                    <a:pt x="4575" y="5378"/>
                  </a:lnTo>
                  <a:lnTo>
                    <a:pt x="4575" y="4940"/>
                  </a:lnTo>
                  <a:lnTo>
                    <a:pt x="4575" y="4721"/>
                  </a:lnTo>
                  <a:lnTo>
                    <a:pt x="4551" y="4502"/>
                  </a:lnTo>
                  <a:lnTo>
                    <a:pt x="4599" y="4477"/>
                  </a:lnTo>
                  <a:lnTo>
                    <a:pt x="5135" y="4161"/>
                  </a:lnTo>
                  <a:close/>
                  <a:moveTo>
                    <a:pt x="5889" y="3699"/>
                  </a:moveTo>
                  <a:lnTo>
                    <a:pt x="5865" y="4088"/>
                  </a:lnTo>
                  <a:lnTo>
                    <a:pt x="5865" y="4453"/>
                  </a:lnTo>
                  <a:lnTo>
                    <a:pt x="5865" y="5232"/>
                  </a:lnTo>
                  <a:lnTo>
                    <a:pt x="5840" y="6132"/>
                  </a:lnTo>
                  <a:lnTo>
                    <a:pt x="5816" y="6594"/>
                  </a:lnTo>
                  <a:lnTo>
                    <a:pt x="5816" y="7032"/>
                  </a:lnTo>
                  <a:lnTo>
                    <a:pt x="5256" y="6692"/>
                  </a:lnTo>
                  <a:lnTo>
                    <a:pt x="5305" y="5305"/>
                  </a:lnTo>
                  <a:lnTo>
                    <a:pt x="5354" y="4672"/>
                  </a:lnTo>
                  <a:lnTo>
                    <a:pt x="5354" y="4356"/>
                  </a:lnTo>
                  <a:lnTo>
                    <a:pt x="5329" y="4039"/>
                  </a:lnTo>
                  <a:lnTo>
                    <a:pt x="5889" y="3699"/>
                  </a:lnTo>
                  <a:close/>
                  <a:moveTo>
                    <a:pt x="15817" y="3407"/>
                  </a:moveTo>
                  <a:lnTo>
                    <a:pt x="17252" y="4258"/>
                  </a:lnTo>
                  <a:lnTo>
                    <a:pt x="17374" y="4331"/>
                  </a:lnTo>
                  <a:lnTo>
                    <a:pt x="17350" y="4526"/>
                  </a:lnTo>
                  <a:lnTo>
                    <a:pt x="17325" y="4745"/>
                  </a:lnTo>
                  <a:lnTo>
                    <a:pt x="17325" y="5159"/>
                  </a:lnTo>
                  <a:lnTo>
                    <a:pt x="17301" y="5840"/>
                  </a:lnTo>
                  <a:lnTo>
                    <a:pt x="17325" y="6497"/>
                  </a:lnTo>
                  <a:lnTo>
                    <a:pt x="16668" y="6911"/>
                  </a:lnTo>
                  <a:lnTo>
                    <a:pt x="16693" y="6594"/>
                  </a:lnTo>
                  <a:lnTo>
                    <a:pt x="16693" y="6254"/>
                  </a:lnTo>
                  <a:lnTo>
                    <a:pt x="16693" y="5597"/>
                  </a:lnTo>
                  <a:lnTo>
                    <a:pt x="16717" y="5183"/>
                  </a:lnTo>
                  <a:lnTo>
                    <a:pt x="16741" y="4745"/>
                  </a:lnTo>
                  <a:lnTo>
                    <a:pt x="16741" y="4526"/>
                  </a:lnTo>
                  <a:lnTo>
                    <a:pt x="16717" y="4307"/>
                  </a:lnTo>
                  <a:lnTo>
                    <a:pt x="16693" y="4112"/>
                  </a:lnTo>
                  <a:lnTo>
                    <a:pt x="16620" y="3918"/>
                  </a:lnTo>
                  <a:lnTo>
                    <a:pt x="16595" y="3893"/>
                  </a:lnTo>
                  <a:lnTo>
                    <a:pt x="16571" y="3893"/>
                  </a:lnTo>
                  <a:lnTo>
                    <a:pt x="16498" y="4088"/>
                  </a:lnTo>
                  <a:lnTo>
                    <a:pt x="16474" y="4258"/>
                  </a:lnTo>
                  <a:lnTo>
                    <a:pt x="16449" y="4453"/>
                  </a:lnTo>
                  <a:lnTo>
                    <a:pt x="16425" y="4648"/>
                  </a:lnTo>
                  <a:lnTo>
                    <a:pt x="16449" y="5426"/>
                  </a:lnTo>
                  <a:lnTo>
                    <a:pt x="16425" y="6229"/>
                  </a:lnTo>
                  <a:lnTo>
                    <a:pt x="16425" y="6643"/>
                  </a:lnTo>
                  <a:lnTo>
                    <a:pt x="16474" y="7032"/>
                  </a:lnTo>
                  <a:lnTo>
                    <a:pt x="15963" y="7324"/>
                  </a:lnTo>
                  <a:lnTo>
                    <a:pt x="15914" y="5280"/>
                  </a:lnTo>
                  <a:lnTo>
                    <a:pt x="15914" y="4331"/>
                  </a:lnTo>
                  <a:lnTo>
                    <a:pt x="15890" y="3869"/>
                  </a:lnTo>
                  <a:lnTo>
                    <a:pt x="15817" y="3407"/>
                  </a:lnTo>
                  <a:close/>
                  <a:moveTo>
                    <a:pt x="6814" y="3139"/>
                  </a:moveTo>
                  <a:lnTo>
                    <a:pt x="6789" y="3382"/>
                  </a:lnTo>
                  <a:lnTo>
                    <a:pt x="6765" y="3650"/>
                  </a:lnTo>
                  <a:lnTo>
                    <a:pt x="6765" y="4137"/>
                  </a:lnTo>
                  <a:lnTo>
                    <a:pt x="6765" y="5134"/>
                  </a:lnTo>
                  <a:lnTo>
                    <a:pt x="6716" y="6351"/>
                  </a:lnTo>
                  <a:lnTo>
                    <a:pt x="6716" y="6959"/>
                  </a:lnTo>
                  <a:lnTo>
                    <a:pt x="6716" y="7543"/>
                  </a:lnTo>
                  <a:lnTo>
                    <a:pt x="6084" y="7203"/>
                  </a:lnTo>
                  <a:lnTo>
                    <a:pt x="6108" y="6740"/>
                  </a:lnTo>
                  <a:lnTo>
                    <a:pt x="6108" y="6302"/>
                  </a:lnTo>
                  <a:lnTo>
                    <a:pt x="6108" y="5402"/>
                  </a:lnTo>
                  <a:lnTo>
                    <a:pt x="6132" y="4502"/>
                  </a:lnTo>
                  <a:lnTo>
                    <a:pt x="6132" y="4039"/>
                  </a:lnTo>
                  <a:lnTo>
                    <a:pt x="6084" y="3577"/>
                  </a:lnTo>
                  <a:lnTo>
                    <a:pt x="6814" y="3139"/>
                  </a:lnTo>
                  <a:close/>
                  <a:moveTo>
                    <a:pt x="15087" y="2969"/>
                  </a:moveTo>
                  <a:lnTo>
                    <a:pt x="15695" y="3334"/>
                  </a:lnTo>
                  <a:lnTo>
                    <a:pt x="15671" y="3820"/>
                  </a:lnTo>
                  <a:lnTo>
                    <a:pt x="15646" y="4307"/>
                  </a:lnTo>
                  <a:lnTo>
                    <a:pt x="15695" y="5280"/>
                  </a:lnTo>
                  <a:lnTo>
                    <a:pt x="15768" y="7446"/>
                  </a:lnTo>
                  <a:lnTo>
                    <a:pt x="15695" y="7495"/>
                  </a:lnTo>
                  <a:lnTo>
                    <a:pt x="15111" y="7811"/>
                  </a:lnTo>
                  <a:lnTo>
                    <a:pt x="15135" y="7178"/>
                  </a:lnTo>
                  <a:lnTo>
                    <a:pt x="15135" y="6546"/>
                  </a:lnTo>
                  <a:lnTo>
                    <a:pt x="15135" y="5280"/>
                  </a:lnTo>
                  <a:lnTo>
                    <a:pt x="15135" y="3942"/>
                  </a:lnTo>
                  <a:lnTo>
                    <a:pt x="15135" y="3455"/>
                  </a:lnTo>
                  <a:lnTo>
                    <a:pt x="15111" y="3212"/>
                  </a:lnTo>
                  <a:lnTo>
                    <a:pt x="15087" y="2969"/>
                  </a:lnTo>
                  <a:close/>
                  <a:moveTo>
                    <a:pt x="7665" y="2628"/>
                  </a:moveTo>
                  <a:lnTo>
                    <a:pt x="7641" y="2871"/>
                  </a:lnTo>
                  <a:lnTo>
                    <a:pt x="7617" y="3115"/>
                  </a:lnTo>
                  <a:lnTo>
                    <a:pt x="7568" y="3577"/>
                  </a:lnTo>
                  <a:lnTo>
                    <a:pt x="7495" y="5110"/>
                  </a:lnTo>
                  <a:lnTo>
                    <a:pt x="7446" y="6497"/>
                  </a:lnTo>
                  <a:lnTo>
                    <a:pt x="7398" y="7908"/>
                  </a:lnTo>
                  <a:lnTo>
                    <a:pt x="6984" y="7689"/>
                  </a:lnTo>
                  <a:lnTo>
                    <a:pt x="7008" y="7105"/>
                  </a:lnTo>
                  <a:lnTo>
                    <a:pt x="7033" y="6497"/>
                  </a:lnTo>
                  <a:lnTo>
                    <a:pt x="7033" y="5329"/>
                  </a:lnTo>
                  <a:lnTo>
                    <a:pt x="7057" y="4769"/>
                  </a:lnTo>
                  <a:lnTo>
                    <a:pt x="7081" y="4185"/>
                  </a:lnTo>
                  <a:lnTo>
                    <a:pt x="7081" y="3601"/>
                  </a:lnTo>
                  <a:lnTo>
                    <a:pt x="7057" y="3309"/>
                  </a:lnTo>
                  <a:lnTo>
                    <a:pt x="7033" y="3017"/>
                  </a:lnTo>
                  <a:lnTo>
                    <a:pt x="7665" y="2628"/>
                  </a:lnTo>
                  <a:close/>
                  <a:moveTo>
                    <a:pt x="8517" y="2117"/>
                  </a:moveTo>
                  <a:lnTo>
                    <a:pt x="8468" y="2458"/>
                  </a:lnTo>
                  <a:lnTo>
                    <a:pt x="8395" y="2798"/>
                  </a:lnTo>
                  <a:lnTo>
                    <a:pt x="8322" y="3504"/>
                  </a:lnTo>
                  <a:lnTo>
                    <a:pt x="8274" y="4185"/>
                  </a:lnTo>
                  <a:lnTo>
                    <a:pt x="8225" y="4867"/>
                  </a:lnTo>
                  <a:lnTo>
                    <a:pt x="8152" y="5743"/>
                  </a:lnTo>
                  <a:lnTo>
                    <a:pt x="8079" y="6619"/>
                  </a:lnTo>
                  <a:lnTo>
                    <a:pt x="8030" y="6984"/>
                  </a:lnTo>
                  <a:lnTo>
                    <a:pt x="7982" y="7373"/>
                  </a:lnTo>
                  <a:lnTo>
                    <a:pt x="7860" y="8127"/>
                  </a:lnTo>
                  <a:lnTo>
                    <a:pt x="7617" y="8006"/>
                  </a:lnTo>
                  <a:lnTo>
                    <a:pt x="7763" y="5280"/>
                  </a:lnTo>
                  <a:lnTo>
                    <a:pt x="7811" y="3772"/>
                  </a:lnTo>
                  <a:lnTo>
                    <a:pt x="7836" y="3163"/>
                  </a:lnTo>
                  <a:lnTo>
                    <a:pt x="7836" y="2871"/>
                  </a:lnTo>
                  <a:lnTo>
                    <a:pt x="7787" y="2555"/>
                  </a:lnTo>
                  <a:lnTo>
                    <a:pt x="8517" y="2117"/>
                  </a:lnTo>
                  <a:close/>
                  <a:moveTo>
                    <a:pt x="14381" y="2531"/>
                  </a:moveTo>
                  <a:lnTo>
                    <a:pt x="14989" y="2896"/>
                  </a:lnTo>
                  <a:lnTo>
                    <a:pt x="14941" y="3163"/>
                  </a:lnTo>
                  <a:lnTo>
                    <a:pt x="14941" y="3431"/>
                  </a:lnTo>
                  <a:lnTo>
                    <a:pt x="14941" y="3942"/>
                  </a:lnTo>
                  <a:lnTo>
                    <a:pt x="14941" y="5280"/>
                  </a:lnTo>
                  <a:lnTo>
                    <a:pt x="14941" y="6594"/>
                  </a:lnTo>
                  <a:lnTo>
                    <a:pt x="14941" y="7251"/>
                  </a:lnTo>
                  <a:lnTo>
                    <a:pt x="14965" y="7908"/>
                  </a:lnTo>
                  <a:lnTo>
                    <a:pt x="14332" y="8249"/>
                  </a:lnTo>
                  <a:lnTo>
                    <a:pt x="14332" y="6838"/>
                  </a:lnTo>
                  <a:lnTo>
                    <a:pt x="14308" y="5426"/>
                  </a:lnTo>
                  <a:lnTo>
                    <a:pt x="14332" y="4721"/>
                  </a:lnTo>
                  <a:lnTo>
                    <a:pt x="14357" y="3991"/>
                  </a:lnTo>
                  <a:lnTo>
                    <a:pt x="14381" y="3261"/>
                  </a:lnTo>
                  <a:lnTo>
                    <a:pt x="14381" y="2531"/>
                  </a:lnTo>
                  <a:close/>
                  <a:moveTo>
                    <a:pt x="9393" y="1606"/>
                  </a:moveTo>
                  <a:lnTo>
                    <a:pt x="9344" y="1971"/>
                  </a:lnTo>
                  <a:lnTo>
                    <a:pt x="9320" y="2336"/>
                  </a:lnTo>
                  <a:lnTo>
                    <a:pt x="9296" y="3042"/>
                  </a:lnTo>
                  <a:lnTo>
                    <a:pt x="9150" y="4940"/>
                  </a:lnTo>
                  <a:lnTo>
                    <a:pt x="9004" y="6740"/>
                  </a:lnTo>
                  <a:lnTo>
                    <a:pt x="8931" y="7641"/>
                  </a:lnTo>
                  <a:lnTo>
                    <a:pt x="8833" y="8565"/>
                  </a:lnTo>
                  <a:lnTo>
                    <a:pt x="8055" y="8225"/>
                  </a:lnTo>
                  <a:lnTo>
                    <a:pt x="8128" y="7519"/>
                  </a:lnTo>
                  <a:lnTo>
                    <a:pt x="8176" y="6789"/>
                  </a:lnTo>
                  <a:lnTo>
                    <a:pt x="8201" y="6351"/>
                  </a:lnTo>
                  <a:lnTo>
                    <a:pt x="8274" y="5937"/>
                  </a:lnTo>
                  <a:lnTo>
                    <a:pt x="8347" y="5499"/>
                  </a:lnTo>
                  <a:lnTo>
                    <a:pt x="8420" y="5061"/>
                  </a:lnTo>
                  <a:lnTo>
                    <a:pt x="8590" y="3504"/>
                  </a:lnTo>
                  <a:lnTo>
                    <a:pt x="8687" y="2750"/>
                  </a:lnTo>
                  <a:lnTo>
                    <a:pt x="8736" y="2385"/>
                  </a:lnTo>
                  <a:lnTo>
                    <a:pt x="8736" y="1995"/>
                  </a:lnTo>
                  <a:lnTo>
                    <a:pt x="9077" y="1776"/>
                  </a:lnTo>
                  <a:lnTo>
                    <a:pt x="9393" y="1606"/>
                  </a:lnTo>
                  <a:close/>
                  <a:moveTo>
                    <a:pt x="10123" y="1192"/>
                  </a:moveTo>
                  <a:lnTo>
                    <a:pt x="10074" y="1387"/>
                  </a:lnTo>
                  <a:lnTo>
                    <a:pt x="10050" y="1557"/>
                  </a:lnTo>
                  <a:lnTo>
                    <a:pt x="10026" y="1947"/>
                  </a:lnTo>
                  <a:lnTo>
                    <a:pt x="9977" y="2701"/>
                  </a:lnTo>
                  <a:lnTo>
                    <a:pt x="9807" y="4794"/>
                  </a:lnTo>
                  <a:lnTo>
                    <a:pt x="9734" y="5840"/>
                  </a:lnTo>
                  <a:lnTo>
                    <a:pt x="9685" y="6886"/>
                  </a:lnTo>
                  <a:lnTo>
                    <a:pt x="9661" y="7373"/>
                  </a:lnTo>
                  <a:lnTo>
                    <a:pt x="9612" y="7860"/>
                  </a:lnTo>
                  <a:lnTo>
                    <a:pt x="9563" y="8371"/>
                  </a:lnTo>
                  <a:lnTo>
                    <a:pt x="9539" y="8857"/>
                  </a:lnTo>
                  <a:lnTo>
                    <a:pt x="9028" y="8638"/>
                  </a:lnTo>
                  <a:lnTo>
                    <a:pt x="9271" y="6886"/>
                  </a:lnTo>
                  <a:lnTo>
                    <a:pt x="9369" y="6010"/>
                  </a:lnTo>
                  <a:lnTo>
                    <a:pt x="9442" y="5110"/>
                  </a:lnTo>
                  <a:lnTo>
                    <a:pt x="9563" y="3236"/>
                  </a:lnTo>
                  <a:lnTo>
                    <a:pt x="9636" y="2360"/>
                  </a:lnTo>
                  <a:lnTo>
                    <a:pt x="9636" y="1922"/>
                  </a:lnTo>
                  <a:lnTo>
                    <a:pt x="9612" y="1484"/>
                  </a:lnTo>
                  <a:lnTo>
                    <a:pt x="10123" y="1192"/>
                  </a:lnTo>
                  <a:close/>
                  <a:moveTo>
                    <a:pt x="12751" y="1557"/>
                  </a:moveTo>
                  <a:lnTo>
                    <a:pt x="12945" y="1655"/>
                  </a:lnTo>
                  <a:lnTo>
                    <a:pt x="13408" y="1947"/>
                  </a:lnTo>
                  <a:lnTo>
                    <a:pt x="13335" y="2093"/>
                  </a:lnTo>
                  <a:lnTo>
                    <a:pt x="13310" y="2239"/>
                  </a:lnTo>
                  <a:lnTo>
                    <a:pt x="13286" y="2555"/>
                  </a:lnTo>
                  <a:lnTo>
                    <a:pt x="13286" y="3212"/>
                  </a:lnTo>
                  <a:lnTo>
                    <a:pt x="13286" y="4940"/>
                  </a:lnTo>
                  <a:lnTo>
                    <a:pt x="13286" y="5791"/>
                  </a:lnTo>
                  <a:lnTo>
                    <a:pt x="13335" y="6667"/>
                  </a:lnTo>
                  <a:lnTo>
                    <a:pt x="13383" y="7519"/>
                  </a:lnTo>
                  <a:lnTo>
                    <a:pt x="13505" y="8371"/>
                  </a:lnTo>
                  <a:lnTo>
                    <a:pt x="13505" y="8395"/>
                  </a:lnTo>
                  <a:lnTo>
                    <a:pt x="13554" y="8395"/>
                  </a:lnTo>
                  <a:lnTo>
                    <a:pt x="13554" y="8371"/>
                  </a:lnTo>
                  <a:lnTo>
                    <a:pt x="13602" y="7519"/>
                  </a:lnTo>
                  <a:lnTo>
                    <a:pt x="13602" y="6643"/>
                  </a:lnTo>
                  <a:lnTo>
                    <a:pt x="13602" y="4940"/>
                  </a:lnTo>
                  <a:lnTo>
                    <a:pt x="13602" y="3212"/>
                  </a:lnTo>
                  <a:lnTo>
                    <a:pt x="13651" y="2628"/>
                  </a:lnTo>
                  <a:lnTo>
                    <a:pt x="13651" y="2336"/>
                  </a:lnTo>
                  <a:lnTo>
                    <a:pt x="13627" y="2190"/>
                  </a:lnTo>
                  <a:lnTo>
                    <a:pt x="13602" y="2068"/>
                  </a:lnTo>
                  <a:lnTo>
                    <a:pt x="14235" y="2458"/>
                  </a:lnTo>
                  <a:lnTo>
                    <a:pt x="14162" y="3139"/>
                  </a:lnTo>
                  <a:lnTo>
                    <a:pt x="14113" y="3845"/>
                  </a:lnTo>
                  <a:lnTo>
                    <a:pt x="14089" y="5232"/>
                  </a:lnTo>
                  <a:lnTo>
                    <a:pt x="14065" y="6789"/>
                  </a:lnTo>
                  <a:lnTo>
                    <a:pt x="14089" y="7568"/>
                  </a:lnTo>
                  <a:lnTo>
                    <a:pt x="14113" y="8346"/>
                  </a:lnTo>
                  <a:lnTo>
                    <a:pt x="14113" y="8371"/>
                  </a:lnTo>
                  <a:lnTo>
                    <a:pt x="13627" y="8638"/>
                  </a:lnTo>
                  <a:lnTo>
                    <a:pt x="12945" y="9003"/>
                  </a:lnTo>
                  <a:lnTo>
                    <a:pt x="12945" y="9003"/>
                  </a:lnTo>
                  <a:lnTo>
                    <a:pt x="12970" y="7203"/>
                  </a:lnTo>
                  <a:lnTo>
                    <a:pt x="12970" y="5426"/>
                  </a:lnTo>
                  <a:lnTo>
                    <a:pt x="12945" y="4356"/>
                  </a:lnTo>
                  <a:lnTo>
                    <a:pt x="12897" y="3309"/>
                  </a:lnTo>
                  <a:lnTo>
                    <a:pt x="12872" y="2433"/>
                  </a:lnTo>
                  <a:lnTo>
                    <a:pt x="12824" y="1995"/>
                  </a:lnTo>
                  <a:lnTo>
                    <a:pt x="12751" y="1557"/>
                  </a:lnTo>
                  <a:close/>
                  <a:moveTo>
                    <a:pt x="10780" y="803"/>
                  </a:moveTo>
                  <a:lnTo>
                    <a:pt x="10731" y="1241"/>
                  </a:lnTo>
                  <a:lnTo>
                    <a:pt x="10731" y="1679"/>
                  </a:lnTo>
                  <a:lnTo>
                    <a:pt x="10731" y="2555"/>
                  </a:lnTo>
                  <a:lnTo>
                    <a:pt x="10682" y="5037"/>
                  </a:lnTo>
                  <a:lnTo>
                    <a:pt x="10585" y="9246"/>
                  </a:lnTo>
                  <a:lnTo>
                    <a:pt x="9782" y="8930"/>
                  </a:lnTo>
                  <a:lnTo>
                    <a:pt x="9831" y="8517"/>
                  </a:lnTo>
                  <a:lnTo>
                    <a:pt x="9855" y="8103"/>
                  </a:lnTo>
                  <a:lnTo>
                    <a:pt x="9904" y="7276"/>
                  </a:lnTo>
                  <a:lnTo>
                    <a:pt x="10001" y="6229"/>
                  </a:lnTo>
                  <a:lnTo>
                    <a:pt x="10074" y="5183"/>
                  </a:lnTo>
                  <a:lnTo>
                    <a:pt x="10196" y="3090"/>
                  </a:lnTo>
                  <a:lnTo>
                    <a:pt x="10269" y="1947"/>
                  </a:lnTo>
                  <a:lnTo>
                    <a:pt x="10293" y="1533"/>
                  </a:lnTo>
                  <a:lnTo>
                    <a:pt x="10293" y="1314"/>
                  </a:lnTo>
                  <a:lnTo>
                    <a:pt x="10269" y="1119"/>
                  </a:lnTo>
                  <a:lnTo>
                    <a:pt x="10780" y="803"/>
                  </a:lnTo>
                  <a:close/>
                  <a:moveTo>
                    <a:pt x="11996" y="1095"/>
                  </a:moveTo>
                  <a:lnTo>
                    <a:pt x="12653" y="1484"/>
                  </a:lnTo>
                  <a:lnTo>
                    <a:pt x="12605" y="1922"/>
                  </a:lnTo>
                  <a:lnTo>
                    <a:pt x="12605" y="2385"/>
                  </a:lnTo>
                  <a:lnTo>
                    <a:pt x="12629" y="3309"/>
                  </a:lnTo>
                  <a:lnTo>
                    <a:pt x="12678" y="5426"/>
                  </a:lnTo>
                  <a:lnTo>
                    <a:pt x="12726" y="7276"/>
                  </a:lnTo>
                  <a:lnTo>
                    <a:pt x="12751" y="9125"/>
                  </a:lnTo>
                  <a:lnTo>
                    <a:pt x="11996" y="9514"/>
                  </a:lnTo>
                  <a:lnTo>
                    <a:pt x="12094" y="8444"/>
                  </a:lnTo>
                  <a:lnTo>
                    <a:pt x="12142" y="7349"/>
                  </a:lnTo>
                  <a:lnTo>
                    <a:pt x="12167" y="6278"/>
                  </a:lnTo>
                  <a:lnTo>
                    <a:pt x="12142" y="5183"/>
                  </a:lnTo>
                  <a:lnTo>
                    <a:pt x="12094" y="2920"/>
                  </a:lnTo>
                  <a:lnTo>
                    <a:pt x="12118" y="2458"/>
                  </a:lnTo>
                  <a:lnTo>
                    <a:pt x="12118" y="1995"/>
                  </a:lnTo>
                  <a:lnTo>
                    <a:pt x="12118" y="1752"/>
                  </a:lnTo>
                  <a:lnTo>
                    <a:pt x="12118" y="1533"/>
                  </a:lnTo>
                  <a:lnTo>
                    <a:pt x="12069" y="1314"/>
                  </a:lnTo>
                  <a:lnTo>
                    <a:pt x="11996" y="1095"/>
                  </a:lnTo>
                  <a:close/>
                  <a:moveTo>
                    <a:pt x="11291" y="609"/>
                  </a:moveTo>
                  <a:lnTo>
                    <a:pt x="11583" y="828"/>
                  </a:lnTo>
                  <a:lnTo>
                    <a:pt x="11923" y="1046"/>
                  </a:lnTo>
                  <a:lnTo>
                    <a:pt x="11850" y="1241"/>
                  </a:lnTo>
                  <a:lnTo>
                    <a:pt x="11826" y="1484"/>
                  </a:lnTo>
                  <a:lnTo>
                    <a:pt x="11802" y="1728"/>
                  </a:lnTo>
                  <a:lnTo>
                    <a:pt x="11826" y="1971"/>
                  </a:lnTo>
                  <a:lnTo>
                    <a:pt x="11899" y="2920"/>
                  </a:lnTo>
                  <a:lnTo>
                    <a:pt x="11899" y="3480"/>
                  </a:lnTo>
                  <a:lnTo>
                    <a:pt x="11899" y="4064"/>
                  </a:lnTo>
                  <a:lnTo>
                    <a:pt x="11875" y="5183"/>
                  </a:lnTo>
                  <a:lnTo>
                    <a:pt x="11777" y="7373"/>
                  </a:lnTo>
                  <a:lnTo>
                    <a:pt x="11753" y="8468"/>
                  </a:lnTo>
                  <a:lnTo>
                    <a:pt x="11729" y="9563"/>
                  </a:lnTo>
                  <a:lnTo>
                    <a:pt x="11753" y="9611"/>
                  </a:lnTo>
                  <a:lnTo>
                    <a:pt x="11753" y="9636"/>
                  </a:lnTo>
                  <a:lnTo>
                    <a:pt x="11704" y="9611"/>
                  </a:lnTo>
                  <a:lnTo>
                    <a:pt x="11193" y="9441"/>
                  </a:lnTo>
                  <a:lnTo>
                    <a:pt x="11266" y="5232"/>
                  </a:lnTo>
                  <a:lnTo>
                    <a:pt x="11315" y="2750"/>
                  </a:lnTo>
                  <a:lnTo>
                    <a:pt x="11364" y="1679"/>
                  </a:lnTo>
                  <a:lnTo>
                    <a:pt x="11364" y="1144"/>
                  </a:lnTo>
                  <a:lnTo>
                    <a:pt x="11339" y="876"/>
                  </a:lnTo>
                  <a:lnTo>
                    <a:pt x="11291" y="609"/>
                  </a:lnTo>
                  <a:close/>
                  <a:moveTo>
                    <a:pt x="2604" y="5475"/>
                  </a:moveTo>
                  <a:lnTo>
                    <a:pt x="2701" y="5621"/>
                  </a:lnTo>
                  <a:lnTo>
                    <a:pt x="2823" y="5743"/>
                  </a:lnTo>
                  <a:lnTo>
                    <a:pt x="3091" y="5937"/>
                  </a:lnTo>
                  <a:lnTo>
                    <a:pt x="3577" y="6327"/>
                  </a:lnTo>
                  <a:lnTo>
                    <a:pt x="4113" y="6692"/>
                  </a:lnTo>
                  <a:lnTo>
                    <a:pt x="4672" y="7057"/>
                  </a:lnTo>
                  <a:lnTo>
                    <a:pt x="5256" y="7422"/>
                  </a:lnTo>
                  <a:lnTo>
                    <a:pt x="5840" y="7762"/>
                  </a:lnTo>
                  <a:lnTo>
                    <a:pt x="6424" y="8103"/>
                  </a:lnTo>
                  <a:lnTo>
                    <a:pt x="7422" y="8614"/>
                  </a:lnTo>
                  <a:lnTo>
                    <a:pt x="8468" y="9100"/>
                  </a:lnTo>
                  <a:lnTo>
                    <a:pt x="9515" y="9538"/>
                  </a:lnTo>
                  <a:lnTo>
                    <a:pt x="10561" y="9928"/>
                  </a:lnTo>
                  <a:lnTo>
                    <a:pt x="10561" y="10001"/>
                  </a:lnTo>
                  <a:lnTo>
                    <a:pt x="10585" y="10074"/>
                  </a:lnTo>
                  <a:lnTo>
                    <a:pt x="10609" y="10147"/>
                  </a:lnTo>
                  <a:lnTo>
                    <a:pt x="10634" y="10195"/>
                  </a:lnTo>
                  <a:lnTo>
                    <a:pt x="10682" y="10244"/>
                  </a:lnTo>
                  <a:lnTo>
                    <a:pt x="10536" y="10414"/>
                  </a:lnTo>
                  <a:lnTo>
                    <a:pt x="10390" y="10609"/>
                  </a:lnTo>
                  <a:lnTo>
                    <a:pt x="10245" y="10804"/>
                  </a:lnTo>
                  <a:lnTo>
                    <a:pt x="10123" y="11047"/>
                  </a:lnTo>
                  <a:lnTo>
                    <a:pt x="9928" y="11485"/>
                  </a:lnTo>
                  <a:lnTo>
                    <a:pt x="9734" y="11899"/>
                  </a:lnTo>
                  <a:lnTo>
                    <a:pt x="9223" y="12921"/>
                  </a:lnTo>
                  <a:lnTo>
                    <a:pt x="8979" y="13456"/>
                  </a:lnTo>
                  <a:lnTo>
                    <a:pt x="8785" y="13991"/>
                  </a:lnTo>
                  <a:lnTo>
                    <a:pt x="8420" y="13821"/>
                  </a:lnTo>
                  <a:lnTo>
                    <a:pt x="8055" y="13626"/>
                  </a:lnTo>
                  <a:lnTo>
                    <a:pt x="7787" y="13456"/>
                  </a:lnTo>
                  <a:lnTo>
                    <a:pt x="7519" y="13286"/>
                  </a:lnTo>
                  <a:lnTo>
                    <a:pt x="7008" y="12921"/>
                  </a:lnTo>
                  <a:lnTo>
                    <a:pt x="5889" y="12191"/>
                  </a:lnTo>
                  <a:lnTo>
                    <a:pt x="4770" y="11412"/>
                  </a:lnTo>
                  <a:lnTo>
                    <a:pt x="4210" y="11047"/>
                  </a:lnTo>
                  <a:lnTo>
                    <a:pt x="3650" y="10706"/>
                  </a:lnTo>
                  <a:lnTo>
                    <a:pt x="3091" y="10366"/>
                  </a:lnTo>
                  <a:lnTo>
                    <a:pt x="2482" y="10049"/>
                  </a:lnTo>
                  <a:lnTo>
                    <a:pt x="2069" y="9830"/>
                  </a:lnTo>
                  <a:lnTo>
                    <a:pt x="1631" y="9636"/>
                  </a:lnTo>
                  <a:lnTo>
                    <a:pt x="1169" y="9441"/>
                  </a:lnTo>
                  <a:lnTo>
                    <a:pt x="706" y="9295"/>
                  </a:lnTo>
                  <a:lnTo>
                    <a:pt x="1217" y="8322"/>
                  </a:lnTo>
                  <a:lnTo>
                    <a:pt x="1704" y="7324"/>
                  </a:lnTo>
                  <a:lnTo>
                    <a:pt x="2312" y="6132"/>
                  </a:lnTo>
                  <a:lnTo>
                    <a:pt x="2482" y="5816"/>
                  </a:lnTo>
                  <a:lnTo>
                    <a:pt x="2555" y="5645"/>
                  </a:lnTo>
                  <a:lnTo>
                    <a:pt x="2604" y="5475"/>
                  </a:lnTo>
                  <a:close/>
                  <a:moveTo>
                    <a:pt x="19734" y="5597"/>
                  </a:moveTo>
                  <a:lnTo>
                    <a:pt x="19831" y="5840"/>
                  </a:lnTo>
                  <a:lnTo>
                    <a:pt x="19929" y="6083"/>
                  </a:lnTo>
                  <a:lnTo>
                    <a:pt x="20172" y="6546"/>
                  </a:lnTo>
                  <a:lnTo>
                    <a:pt x="20707" y="7470"/>
                  </a:lnTo>
                  <a:lnTo>
                    <a:pt x="20975" y="7933"/>
                  </a:lnTo>
                  <a:lnTo>
                    <a:pt x="21267" y="8395"/>
                  </a:lnTo>
                  <a:lnTo>
                    <a:pt x="21875" y="9295"/>
                  </a:lnTo>
                  <a:lnTo>
                    <a:pt x="20756" y="9757"/>
                  </a:lnTo>
                  <a:lnTo>
                    <a:pt x="19661" y="10244"/>
                  </a:lnTo>
                  <a:lnTo>
                    <a:pt x="18566" y="10779"/>
                  </a:lnTo>
                  <a:lnTo>
                    <a:pt x="17496" y="11339"/>
                  </a:lnTo>
                  <a:lnTo>
                    <a:pt x="16328" y="11972"/>
                  </a:lnTo>
                  <a:lnTo>
                    <a:pt x="15208" y="12653"/>
                  </a:lnTo>
                  <a:lnTo>
                    <a:pt x="14722" y="12945"/>
                  </a:lnTo>
                  <a:lnTo>
                    <a:pt x="14211" y="13261"/>
                  </a:lnTo>
                  <a:lnTo>
                    <a:pt x="13967" y="13432"/>
                  </a:lnTo>
                  <a:lnTo>
                    <a:pt x="13724" y="13602"/>
                  </a:lnTo>
                  <a:lnTo>
                    <a:pt x="13505" y="13821"/>
                  </a:lnTo>
                  <a:lnTo>
                    <a:pt x="13310" y="14016"/>
                  </a:lnTo>
                  <a:lnTo>
                    <a:pt x="13140" y="13675"/>
                  </a:lnTo>
                  <a:lnTo>
                    <a:pt x="12970" y="13334"/>
                  </a:lnTo>
                  <a:lnTo>
                    <a:pt x="12702" y="12799"/>
                  </a:lnTo>
                  <a:lnTo>
                    <a:pt x="12434" y="12239"/>
                  </a:lnTo>
                  <a:lnTo>
                    <a:pt x="11948" y="10998"/>
                  </a:lnTo>
                  <a:lnTo>
                    <a:pt x="11777" y="10609"/>
                  </a:lnTo>
                  <a:lnTo>
                    <a:pt x="11704" y="10414"/>
                  </a:lnTo>
                  <a:lnTo>
                    <a:pt x="11607" y="10244"/>
                  </a:lnTo>
                  <a:lnTo>
                    <a:pt x="11704" y="10220"/>
                  </a:lnTo>
                  <a:lnTo>
                    <a:pt x="11802" y="10171"/>
                  </a:lnTo>
                  <a:lnTo>
                    <a:pt x="11850" y="10098"/>
                  </a:lnTo>
                  <a:lnTo>
                    <a:pt x="11899" y="10001"/>
                  </a:lnTo>
                  <a:lnTo>
                    <a:pt x="12337" y="9830"/>
                  </a:lnTo>
                  <a:lnTo>
                    <a:pt x="12751" y="9660"/>
                  </a:lnTo>
                  <a:lnTo>
                    <a:pt x="12775" y="9684"/>
                  </a:lnTo>
                  <a:lnTo>
                    <a:pt x="12799" y="9709"/>
                  </a:lnTo>
                  <a:lnTo>
                    <a:pt x="12848" y="9733"/>
                  </a:lnTo>
                  <a:lnTo>
                    <a:pt x="12921" y="9709"/>
                  </a:lnTo>
                  <a:lnTo>
                    <a:pt x="12945" y="9684"/>
                  </a:lnTo>
                  <a:lnTo>
                    <a:pt x="12945" y="9636"/>
                  </a:lnTo>
                  <a:lnTo>
                    <a:pt x="12945" y="9563"/>
                  </a:lnTo>
                  <a:lnTo>
                    <a:pt x="13675" y="9198"/>
                  </a:lnTo>
                  <a:lnTo>
                    <a:pt x="14405" y="8809"/>
                  </a:lnTo>
                  <a:lnTo>
                    <a:pt x="15792" y="8006"/>
                  </a:lnTo>
                  <a:lnTo>
                    <a:pt x="16790" y="7422"/>
                  </a:lnTo>
                  <a:lnTo>
                    <a:pt x="17788" y="6838"/>
                  </a:lnTo>
                  <a:lnTo>
                    <a:pt x="18761" y="6229"/>
                  </a:lnTo>
                  <a:lnTo>
                    <a:pt x="19734" y="5597"/>
                  </a:lnTo>
                  <a:close/>
                  <a:moveTo>
                    <a:pt x="19637" y="10950"/>
                  </a:moveTo>
                  <a:lnTo>
                    <a:pt x="19637" y="10974"/>
                  </a:lnTo>
                  <a:lnTo>
                    <a:pt x="19612" y="11461"/>
                  </a:lnTo>
                  <a:lnTo>
                    <a:pt x="19612" y="11947"/>
                  </a:lnTo>
                  <a:lnTo>
                    <a:pt x="19637" y="12921"/>
                  </a:lnTo>
                  <a:lnTo>
                    <a:pt x="19734" y="14892"/>
                  </a:lnTo>
                  <a:lnTo>
                    <a:pt x="19272" y="15111"/>
                  </a:lnTo>
                  <a:lnTo>
                    <a:pt x="18834" y="15378"/>
                  </a:lnTo>
                  <a:lnTo>
                    <a:pt x="17958" y="15938"/>
                  </a:lnTo>
                  <a:lnTo>
                    <a:pt x="16814" y="16619"/>
                  </a:lnTo>
                  <a:lnTo>
                    <a:pt x="15646" y="17300"/>
                  </a:lnTo>
                  <a:lnTo>
                    <a:pt x="13335" y="18663"/>
                  </a:lnTo>
                  <a:lnTo>
                    <a:pt x="12167" y="19344"/>
                  </a:lnTo>
                  <a:lnTo>
                    <a:pt x="11923" y="19490"/>
                  </a:lnTo>
                  <a:lnTo>
                    <a:pt x="11680" y="19661"/>
                  </a:lnTo>
                  <a:lnTo>
                    <a:pt x="11558" y="15013"/>
                  </a:lnTo>
                  <a:lnTo>
                    <a:pt x="11485" y="12507"/>
                  </a:lnTo>
                  <a:lnTo>
                    <a:pt x="11461" y="11388"/>
                  </a:lnTo>
                  <a:lnTo>
                    <a:pt x="11704" y="11947"/>
                  </a:lnTo>
                  <a:lnTo>
                    <a:pt x="11923" y="12458"/>
                  </a:lnTo>
                  <a:lnTo>
                    <a:pt x="12142" y="12994"/>
                  </a:lnTo>
                  <a:lnTo>
                    <a:pt x="12386" y="13578"/>
                  </a:lnTo>
                  <a:lnTo>
                    <a:pt x="12507" y="13870"/>
                  </a:lnTo>
                  <a:lnTo>
                    <a:pt x="12678" y="14137"/>
                  </a:lnTo>
                  <a:lnTo>
                    <a:pt x="12848" y="14381"/>
                  </a:lnTo>
                  <a:lnTo>
                    <a:pt x="13018" y="14600"/>
                  </a:lnTo>
                  <a:lnTo>
                    <a:pt x="13091" y="14648"/>
                  </a:lnTo>
                  <a:lnTo>
                    <a:pt x="13164" y="14673"/>
                  </a:lnTo>
                  <a:lnTo>
                    <a:pt x="13262" y="14673"/>
                  </a:lnTo>
                  <a:lnTo>
                    <a:pt x="13335" y="14624"/>
                  </a:lnTo>
                  <a:lnTo>
                    <a:pt x="13383" y="14575"/>
                  </a:lnTo>
                  <a:lnTo>
                    <a:pt x="13432" y="14527"/>
                  </a:lnTo>
                  <a:lnTo>
                    <a:pt x="13456" y="14429"/>
                  </a:lnTo>
                  <a:lnTo>
                    <a:pt x="13456" y="14356"/>
                  </a:lnTo>
                  <a:lnTo>
                    <a:pt x="13432" y="14308"/>
                  </a:lnTo>
                  <a:lnTo>
                    <a:pt x="13675" y="14210"/>
                  </a:lnTo>
                  <a:lnTo>
                    <a:pt x="13943" y="14113"/>
                  </a:lnTo>
                  <a:lnTo>
                    <a:pt x="14186" y="13991"/>
                  </a:lnTo>
                  <a:lnTo>
                    <a:pt x="14430" y="13845"/>
                  </a:lnTo>
                  <a:lnTo>
                    <a:pt x="14892" y="13529"/>
                  </a:lnTo>
                  <a:lnTo>
                    <a:pt x="15330" y="13237"/>
                  </a:lnTo>
                  <a:lnTo>
                    <a:pt x="16498" y="12580"/>
                  </a:lnTo>
                  <a:lnTo>
                    <a:pt x="17642" y="11923"/>
                  </a:lnTo>
                  <a:lnTo>
                    <a:pt x="18639" y="11412"/>
                  </a:lnTo>
                  <a:lnTo>
                    <a:pt x="19637" y="10950"/>
                  </a:lnTo>
                  <a:close/>
                  <a:moveTo>
                    <a:pt x="2653" y="10755"/>
                  </a:moveTo>
                  <a:lnTo>
                    <a:pt x="3139" y="11047"/>
                  </a:lnTo>
                  <a:lnTo>
                    <a:pt x="3650" y="11363"/>
                  </a:lnTo>
                  <a:lnTo>
                    <a:pt x="4624" y="11996"/>
                  </a:lnTo>
                  <a:lnTo>
                    <a:pt x="5670" y="12702"/>
                  </a:lnTo>
                  <a:lnTo>
                    <a:pt x="6741" y="13359"/>
                  </a:lnTo>
                  <a:lnTo>
                    <a:pt x="7033" y="13529"/>
                  </a:lnTo>
                  <a:lnTo>
                    <a:pt x="7300" y="13675"/>
                  </a:lnTo>
                  <a:lnTo>
                    <a:pt x="7860" y="13967"/>
                  </a:lnTo>
                  <a:lnTo>
                    <a:pt x="8274" y="14186"/>
                  </a:lnTo>
                  <a:lnTo>
                    <a:pt x="8712" y="14381"/>
                  </a:lnTo>
                  <a:lnTo>
                    <a:pt x="8736" y="14454"/>
                  </a:lnTo>
                  <a:lnTo>
                    <a:pt x="8785" y="14502"/>
                  </a:lnTo>
                  <a:lnTo>
                    <a:pt x="8833" y="14551"/>
                  </a:lnTo>
                  <a:lnTo>
                    <a:pt x="8906" y="14575"/>
                  </a:lnTo>
                  <a:lnTo>
                    <a:pt x="8979" y="14600"/>
                  </a:lnTo>
                  <a:lnTo>
                    <a:pt x="9052" y="14575"/>
                  </a:lnTo>
                  <a:lnTo>
                    <a:pt x="9101" y="14551"/>
                  </a:lnTo>
                  <a:lnTo>
                    <a:pt x="9174" y="14478"/>
                  </a:lnTo>
                  <a:lnTo>
                    <a:pt x="9223" y="14429"/>
                  </a:lnTo>
                  <a:lnTo>
                    <a:pt x="9223" y="14356"/>
                  </a:lnTo>
                  <a:lnTo>
                    <a:pt x="9490" y="13821"/>
                  </a:lnTo>
                  <a:lnTo>
                    <a:pt x="9734" y="13286"/>
                  </a:lnTo>
                  <a:lnTo>
                    <a:pt x="9977" y="12726"/>
                  </a:lnTo>
                  <a:lnTo>
                    <a:pt x="10220" y="12166"/>
                  </a:lnTo>
                  <a:lnTo>
                    <a:pt x="10780" y="11047"/>
                  </a:lnTo>
                  <a:lnTo>
                    <a:pt x="10877" y="10828"/>
                  </a:lnTo>
                  <a:lnTo>
                    <a:pt x="10901" y="11582"/>
                  </a:lnTo>
                  <a:lnTo>
                    <a:pt x="10926" y="12312"/>
                  </a:lnTo>
                  <a:lnTo>
                    <a:pt x="10999" y="15013"/>
                  </a:lnTo>
                  <a:lnTo>
                    <a:pt x="11120" y="19807"/>
                  </a:lnTo>
                  <a:lnTo>
                    <a:pt x="11120" y="19807"/>
                  </a:lnTo>
                  <a:lnTo>
                    <a:pt x="9004" y="18687"/>
                  </a:lnTo>
                  <a:lnTo>
                    <a:pt x="6887" y="17568"/>
                  </a:lnTo>
                  <a:lnTo>
                    <a:pt x="4672" y="16400"/>
                  </a:lnTo>
                  <a:lnTo>
                    <a:pt x="3456" y="15768"/>
                  </a:lnTo>
                  <a:lnTo>
                    <a:pt x="3115" y="15597"/>
                  </a:lnTo>
                  <a:lnTo>
                    <a:pt x="2945" y="15524"/>
                  </a:lnTo>
                  <a:lnTo>
                    <a:pt x="2750" y="15451"/>
                  </a:lnTo>
                  <a:lnTo>
                    <a:pt x="2774" y="15159"/>
                  </a:lnTo>
                  <a:lnTo>
                    <a:pt x="2774" y="14867"/>
                  </a:lnTo>
                  <a:lnTo>
                    <a:pt x="2750" y="14283"/>
                  </a:lnTo>
                  <a:lnTo>
                    <a:pt x="2701" y="13675"/>
                  </a:lnTo>
                  <a:lnTo>
                    <a:pt x="2653" y="13091"/>
                  </a:lnTo>
                  <a:lnTo>
                    <a:pt x="2677" y="12507"/>
                  </a:lnTo>
                  <a:lnTo>
                    <a:pt x="2677" y="11923"/>
                  </a:lnTo>
                  <a:lnTo>
                    <a:pt x="2677" y="11339"/>
                  </a:lnTo>
                  <a:lnTo>
                    <a:pt x="2677" y="11047"/>
                  </a:lnTo>
                  <a:lnTo>
                    <a:pt x="2653" y="10755"/>
                  </a:lnTo>
                  <a:close/>
                  <a:moveTo>
                    <a:pt x="11145" y="0"/>
                  </a:moveTo>
                  <a:lnTo>
                    <a:pt x="11047" y="25"/>
                  </a:lnTo>
                  <a:lnTo>
                    <a:pt x="10780" y="122"/>
                  </a:lnTo>
                  <a:lnTo>
                    <a:pt x="10512" y="268"/>
                  </a:lnTo>
                  <a:lnTo>
                    <a:pt x="9977" y="560"/>
                  </a:lnTo>
                  <a:lnTo>
                    <a:pt x="8979" y="1192"/>
                  </a:lnTo>
                  <a:lnTo>
                    <a:pt x="6643" y="2604"/>
                  </a:lnTo>
                  <a:lnTo>
                    <a:pt x="4478" y="3893"/>
                  </a:lnTo>
                  <a:lnTo>
                    <a:pt x="3310" y="4599"/>
                  </a:lnTo>
                  <a:lnTo>
                    <a:pt x="2920" y="4818"/>
                  </a:lnTo>
                  <a:lnTo>
                    <a:pt x="2750" y="4940"/>
                  </a:lnTo>
                  <a:lnTo>
                    <a:pt x="2604" y="5110"/>
                  </a:lnTo>
                  <a:lnTo>
                    <a:pt x="2555" y="5086"/>
                  </a:lnTo>
                  <a:lnTo>
                    <a:pt x="2507" y="5086"/>
                  </a:lnTo>
                  <a:lnTo>
                    <a:pt x="2337" y="5207"/>
                  </a:lnTo>
                  <a:lnTo>
                    <a:pt x="2191" y="5353"/>
                  </a:lnTo>
                  <a:lnTo>
                    <a:pt x="2093" y="5548"/>
                  </a:lnTo>
                  <a:lnTo>
                    <a:pt x="1996" y="5718"/>
                  </a:lnTo>
                  <a:lnTo>
                    <a:pt x="1680" y="6327"/>
                  </a:lnTo>
                  <a:lnTo>
                    <a:pt x="1363" y="6911"/>
                  </a:lnTo>
                  <a:lnTo>
                    <a:pt x="779" y="8054"/>
                  </a:lnTo>
                  <a:lnTo>
                    <a:pt x="195" y="9222"/>
                  </a:lnTo>
                  <a:lnTo>
                    <a:pt x="122" y="9222"/>
                  </a:lnTo>
                  <a:lnTo>
                    <a:pt x="74" y="9271"/>
                  </a:lnTo>
                  <a:lnTo>
                    <a:pt x="25" y="9319"/>
                  </a:lnTo>
                  <a:lnTo>
                    <a:pt x="1" y="9368"/>
                  </a:lnTo>
                  <a:lnTo>
                    <a:pt x="1" y="9417"/>
                  </a:lnTo>
                  <a:lnTo>
                    <a:pt x="25" y="9490"/>
                  </a:lnTo>
                  <a:lnTo>
                    <a:pt x="49" y="9538"/>
                  </a:lnTo>
                  <a:lnTo>
                    <a:pt x="98" y="9587"/>
                  </a:lnTo>
                  <a:lnTo>
                    <a:pt x="633" y="9855"/>
                  </a:lnTo>
                  <a:lnTo>
                    <a:pt x="1193" y="10098"/>
                  </a:lnTo>
                  <a:lnTo>
                    <a:pt x="1753" y="10317"/>
                  </a:lnTo>
                  <a:lnTo>
                    <a:pt x="2312" y="10585"/>
                  </a:lnTo>
                  <a:lnTo>
                    <a:pt x="2288" y="10585"/>
                  </a:lnTo>
                  <a:lnTo>
                    <a:pt x="2215" y="10877"/>
                  </a:lnTo>
                  <a:lnTo>
                    <a:pt x="2166" y="11193"/>
                  </a:lnTo>
                  <a:lnTo>
                    <a:pt x="2142" y="11509"/>
                  </a:lnTo>
                  <a:lnTo>
                    <a:pt x="2118" y="11826"/>
                  </a:lnTo>
                  <a:lnTo>
                    <a:pt x="2118" y="12483"/>
                  </a:lnTo>
                  <a:lnTo>
                    <a:pt x="2142" y="13091"/>
                  </a:lnTo>
                  <a:lnTo>
                    <a:pt x="2118" y="13724"/>
                  </a:lnTo>
                  <a:lnTo>
                    <a:pt x="2142" y="14356"/>
                  </a:lnTo>
                  <a:lnTo>
                    <a:pt x="2142" y="14697"/>
                  </a:lnTo>
                  <a:lnTo>
                    <a:pt x="2166" y="15013"/>
                  </a:lnTo>
                  <a:lnTo>
                    <a:pt x="2215" y="15305"/>
                  </a:lnTo>
                  <a:lnTo>
                    <a:pt x="2288" y="15622"/>
                  </a:lnTo>
                  <a:lnTo>
                    <a:pt x="2337" y="15695"/>
                  </a:lnTo>
                  <a:lnTo>
                    <a:pt x="2410" y="15768"/>
                  </a:lnTo>
                  <a:lnTo>
                    <a:pt x="2580" y="15768"/>
                  </a:lnTo>
                  <a:lnTo>
                    <a:pt x="2774" y="15914"/>
                  </a:lnTo>
                  <a:lnTo>
                    <a:pt x="2969" y="16060"/>
                  </a:lnTo>
                  <a:lnTo>
                    <a:pt x="3383" y="16303"/>
                  </a:lnTo>
                  <a:lnTo>
                    <a:pt x="3845" y="16498"/>
                  </a:lnTo>
                  <a:lnTo>
                    <a:pt x="4259" y="16717"/>
                  </a:lnTo>
                  <a:lnTo>
                    <a:pt x="6473" y="17884"/>
                  </a:lnTo>
                  <a:lnTo>
                    <a:pt x="8760" y="19125"/>
                  </a:lnTo>
                  <a:lnTo>
                    <a:pt x="9928" y="19734"/>
                  </a:lnTo>
                  <a:lnTo>
                    <a:pt x="11072" y="20318"/>
                  </a:lnTo>
                  <a:lnTo>
                    <a:pt x="11145" y="20342"/>
                  </a:lnTo>
                  <a:lnTo>
                    <a:pt x="11218" y="20415"/>
                  </a:lnTo>
                  <a:lnTo>
                    <a:pt x="11291" y="20464"/>
                  </a:lnTo>
                  <a:lnTo>
                    <a:pt x="11388" y="20512"/>
                  </a:lnTo>
                  <a:lnTo>
                    <a:pt x="11485" y="20488"/>
                  </a:lnTo>
                  <a:lnTo>
                    <a:pt x="11558" y="20464"/>
                  </a:lnTo>
                  <a:lnTo>
                    <a:pt x="11631" y="20415"/>
                  </a:lnTo>
                  <a:lnTo>
                    <a:pt x="11680" y="20342"/>
                  </a:lnTo>
                  <a:lnTo>
                    <a:pt x="11704" y="20220"/>
                  </a:lnTo>
                  <a:lnTo>
                    <a:pt x="11704" y="20074"/>
                  </a:lnTo>
                  <a:lnTo>
                    <a:pt x="11826" y="20026"/>
                  </a:lnTo>
                  <a:lnTo>
                    <a:pt x="11972" y="19977"/>
                  </a:lnTo>
                  <a:lnTo>
                    <a:pt x="12240" y="19831"/>
                  </a:lnTo>
                  <a:lnTo>
                    <a:pt x="13408" y="19174"/>
                  </a:lnTo>
                  <a:lnTo>
                    <a:pt x="15744" y="17836"/>
                  </a:lnTo>
                  <a:lnTo>
                    <a:pt x="18055" y="16498"/>
                  </a:lnTo>
                  <a:lnTo>
                    <a:pt x="18517" y="16254"/>
                  </a:lnTo>
                  <a:lnTo>
                    <a:pt x="18980" y="16011"/>
                  </a:lnTo>
                  <a:lnTo>
                    <a:pt x="19442" y="15768"/>
                  </a:lnTo>
                  <a:lnTo>
                    <a:pt x="19880" y="15476"/>
                  </a:lnTo>
                  <a:lnTo>
                    <a:pt x="19953" y="15524"/>
                  </a:lnTo>
                  <a:lnTo>
                    <a:pt x="20099" y="15524"/>
                  </a:lnTo>
                  <a:lnTo>
                    <a:pt x="20172" y="15500"/>
                  </a:lnTo>
                  <a:lnTo>
                    <a:pt x="20221" y="15451"/>
                  </a:lnTo>
                  <a:lnTo>
                    <a:pt x="20269" y="15403"/>
                  </a:lnTo>
                  <a:lnTo>
                    <a:pt x="20294" y="15330"/>
                  </a:lnTo>
                  <a:lnTo>
                    <a:pt x="20318" y="15257"/>
                  </a:lnTo>
                  <a:lnTo>
                    <a:pt x="20318" y="15135"/>
                  </a:lnTo>
                  <a:lnTo>
                    <a:pt x="20318" y="15086"/>
                  </a:lnTo>
                  <a:lnTo>
                    <a:pt x="20342" y="15013"/>
                  </a:lnTo>
                  <a:lnTo>
                    <a:pt x="20294" y="14892"/>
                  </a:lnTo>
                  <a:lnTo>
                    <a:pt x="20221" y="12921"/>
                  </a:lnTo>
                  <a:lnTo>
                    <a:pt x="20172" y="11947"/>
                  </a:lnTo>
                  <a:lnTo>
                    <a:pt x="20148" y="11461"/>
                  </a:lnTo>
                  <a:lnTo>
                    <a:pt x="20099" y="10974"/>
                  </a:lnTo>
                  <a:lnTo>
                    <a:pt x="20050" y="10852"/>
                  </a:lnTo>
                  <a:lnTo>
                    <a:pt x="19977" y="10779"/>
                  </a:lnTo>
                  <a:lnTo>
                    <a:pt x="21218" y="10244"/>
                  </a:lnTo>
                  <a:lnTo>
                    <a:pt x="22459" y="9684"/>
                  </a:lnTo>
                  <a:lnTo>
                    <a:pt x="22532" y="9636"/>
                  </a:lnTo>
                  <a:lnTo>
                    <a:pt x="22581" y="9587"/>
                  </a:lnTo>
                  <a:lnTo>
                    <a:pt x="22605" y="9490"/>
                  </a:lnTo>
                  <a:lnTo>
                    <a:pt x="22605" y="9417"/>
                  </a:lnTo>
                  <a:lnTo>
                    <a:pt x="22581" y="9344"/>
                  </a:lnTo>
                  <a:lnTo>
                    <a:pt x="22532" y="9271"/>
                  </a:lnTo>
                  <a:lnTo>
                    <a:pt x="22484" y="9198"/>
                  </a:lnTo>
                  <a:lnTo>
                    <a:pt x="22411" y="9173"/>
                  </a:lnTo>
                  <a:lnTo>
                    <a:pt x="21778" y="8200"/>
                  </a:lnTo>
                  <a:lnTo>
                    <a:pt x="21170" y="7203"/>
                  </a:lnTo>
                  <a:lnTo>
                    <a:pt x="20902" y="6740"/>
                  </a:lnTo>
                  <a:lnTo>
                    <a:pt x="20634" y="6229"/>
                  </a:lnTo>
                  <a:lnTo>
                    <a:pt x="20367" y="5767"/>
                  </a:lnTo>
                  <a:lnTo>
                    <a:pt x="20221" y="5524"/>
                  </a:lnTo>
                  <a:lnTo>
                    <a:pt x="20075" y="5305"/>
                  </a:lnTo>
                  <a:lnTo>
                    <a:pt x="20099" y="5232"/>
                  </a:lnTo>
                  <a:lnTo>
                    <a:pt x="20075" y="5159"/>
                  </a:lnTo>
                  <a:lnTo>
                    <a:pt x="20050" y="5086"/>
                  </a:lnTo>
                  <a:lnTo>
                    <a:pt x="20002" y="5013"/>
                  </a:lnTo>
                  <a:lnTo>
                    <a:pt x="19953" y="4964"/>
                  </a:lnTo>
                  <a:lnTo>
                    <a:pt x="19880" y="4940"/>
                  </a:lnTo>
                  <a:lnTo>
                    <a:pt x="19783" y="4940"/>
                  </a:lnTo>
                  <a:lnTo>
                    <a:pt x="19710" y="4988"/>
                  </a:lnTo>
                  <a:lnTo>
                    <a:pt x="19612" y="5037"/>
                  </a:lnTo>
                  <a:lnTo>
                    <a:pt x="19588" y="5013"/>
                  </a:lnTo>
                  <a:lnTo>
                    <a:pt x="19369" y="4842"/>
                  </a:lnTo>
                  <a:lnTo>
                    <a:pt x="19150" y="4696"/>
                  </a:lnTo>
                  <a:lnTo>
                    <a:pt x="18663" y="4404"/>
                  </a:lnTo>
                  <a:lnTo>
                    <a:pt x="17715" y="3845"/>
                  </a:lnTo>
                  <a:lnTo>
                    <a:pt x="15549" y="2579"/>
                  </a:lnTo>
                  <a:lnTo>
                    <a:pt x="14478" y="1922"/>
                  </a:lnTo>
                  <a:lnTo>
                    <a:pt x="13383" y="1290"/>
                  </a:lnTo>
                  <a:lnTo>
                    <a:pt x="12872" y="1022"/>
                  </a:lnTo>
                  <a:lnTo>
                    <a:pt x="12386" y="730"/>
                  </a:lnTo>
                  <a:lnTo>
                    <a:pt x="11875" y="438"/>
                  </a:lnTo>
                  <a:lnTo>
                    <a:pt x="11339" y="195"/>
                  </a:lnTo>
                  <a:lnTo>
                    <a:pt x="11315" y="98"/>
                  </a:lnTo>
                  <a:lnTo>
                    <a:pt x="11242" y="25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2">
              <a:hlinkClick r:id="rId4"/>
              <a:extLst>
                <a:ext uri="{FF2B5EF4-FFF2-40B4-BE49-F238E27FC236}">
                  <a16:creationId xmlns:a16="http://schemas.microsoft.com/office/drawing/2014/main" id="{2BD9D14B-409F-49C8-B8DB-0888C9A33C09}"/>
                </a:ext>
              </a:extLst>
            </p:cNvPr>
            <p:cNvSpPr txBox="1">
              <a:spLocks/>
            </p:cNvSpPr>
            <p:nvPr/>
          </p:nvSpPr>
          <p:spPr>
            <a:xfrm>
              <a:off x="1463699" y="2394574"/>
              <a:ext cx="1524001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-US" dirty="0"/>
                <a:t>Node.js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BADB47-62A0-491F-98FB-9C0362CD78B8}"/>
              </a:ext>
            </a:extLst>
          </p:cNvPr>
          <p:cNvGrpSpPr/>
          <p:nvPr/>
        </p:nvGrpSpPr>
        <p:grpSpPr>
          <a:xfrm>
            <a:off x="6084493" y="2428521"/>
            <a:ext cx="1524001" cy="1311639"/>
            <a:chOff x="1463699" y="2394574"/>
            <a:chExt cx="1524001" cy="1311639"/>
          </a:xfrm>
        </p:grpSpPr>
        <p:sp>
          <p:nvSpPr>
            <p:cNvPr id="16" name="Shape 364">
              <a:extLst>
                <a:ext uri="{FF2B5EF4-FFF2-40B4-BE49-F238E27FC236}">
                  <a16:creationId xmlns:a16="http://schemas.microsoft.com/office/drawing/2014/main" id="{7D1D6479-BC93-42F9-82EC-42C62FF0C3C5}"/>
                </a:ext>
              </a:extLst>
            </p:cNvPr>
            <p:cNvSpPr/>
            <p:nvPr/>
          </p:nvSpPr>
          <p:spPr>
            <a:xfrm>
              <a:off x="1822500" y="2974474"/>
              <a:ext cx="806400" cy="731739"/>
            </a:xfrm>
            <a:custGeom>
              <a:avLst/>
              <a:gdLst/>
              <a:ahLst/>
              <a:cxnLst/>
              <a:rect l="0" t="0" r="0" b="0"/>
              <a:pathLst>
                <a:path w="22606" h="20513" extrusionOk="0">
                  <a:moveTo>
                    <a:pt x="3650" y="5086"/>
                  </a:moveTo>
                  <a:lnTo>
                    <a:pt x="3650" y="5280"/>
                  </a:lnTo>
                  <a:lnTo>
                    <a:pt x="3650" y="5451"/>
                  </a:lnTo>
                  <a:lnTo>
                    <a:pt x="3650" y="5621"/>
                  </a:lnTo>
                  <a:lnTo>
                    <a:pt x="3431" y="5475"/>
                  </a:lnTo>
                  <a:lnTo>
                    <a:pt x="3212" y="5329"/>
                  </a:lnTo>
                  <a:lnTo>
                    <a:pt x="3431" y="5207"/>
                  </a:lnTo>
                  <a:lnTo>
                    <a:pt x="3650" y="5086"/>
                  </a:lnTo>
                  <a:close/>
                  <a:moveTo>
                    <a:pt x="18323" y="4915"/>
                  </a:moveTo>
                  <a:lnTo>
                    <a:pt x="18736" y="5134"/>
                  </a:lnTo>
                  <a:lnTo>
                    <a:pt x="19150" y="5353"/>
                  </a:lnTo>
                  <a:lnTo>
                    <a:pt x="18347" y="5889"/>
                  </a:lnTo>
                  <a:lnTo>
                    <a:pt x="18347" y="5451"/>
                  </a:lnTo>
                  <a:lnTo>
                    <a:pt x="18347" y="5183"/>
                  </a:lnTo>
                  <a:lnTo>
                    <a:pt x="18323" y="4915"/>
                  </a:lnTo>
                  <a:close/>
                  <a:moveTo>
                    <a:pt x="4380" y="4599"/>
                  </a:moveTo>
                  <a:lnTo>
                    <a:pt x="4307" y="4964"/>
                  </a:lnTo>
                  <a:lnTo>
                    <a:pt x="4283" y="5329"/>
                  </a:lnTo>
                  <a:lnTo>
                    <a:pt x="4283" y="5718"/>
                  </a:lnTo>
                  <a:lnTo>
                    <a:pt x="4307" y="6083"/>
                  </a:lnTo>
                  <a:lnTo>
                    <a:pt x="4307" y="6083"/>
                  </a:lnTo>
                  <a:lnTo>
                    <a:pt x="3869" y="5767"/>
                  </a:lnTo>
                  <a:lnTo>
                    <a:pt x="3845" y="5451"/>
                  </a:lnTo>
                  <a:lnTo>
                    <a:pt x="3821" y="5232"/>
                  </a:lnTo>
                  <a:lnTo>
                    <a:pt x="3796" y="4988"/>
                  </a:lnTo>
                  <a:lnTo>
                    <a:pt x="4380" y="4599"/>
                  </a:lnTo>
                  <a:close/>
                  <a:moveTo>
                    <a:pt x="17569" y="4453"/>
                  </a:moveTo>
                  <a:lnTo>
                    <a:pt x="18201" y="4842"/>
                  </a:lnTo>
                  <a:lnTo>
                    <a:pt x="18153" y="5086"/>
                  </a:lnTo>
                  <a:lnTo>
                    <a:pt x="18104" y="5329"/>
                  </a:lnTo>
                  <a:lnTo>
                    <a:pt x="18080" y="5694"/>
                  </a:lnTo>
                  <a:lnTo>
                    <a:pt x="18055" y="5864"/>
                  </a:lnTo>
                  <a:lnTo>
                    <a:pt x="18055" y="6059"/>
                  </a:lnTo>
                  <a:lnTo>
                    <a:pt x="17398" y="6473"/>
                  </a:lnTo>
                  <a:lnTo>
                    <a:pt x="17471" y="5913"/>
                  </a:lnTo>
                  <a:lnTo>
                    <a:pt x="17520" y="5353"/>
                  </a:lnTo>
                  <a:lnTo>
                    <a:pt x="17569" y="4915"/>
                  </a:lnTo>
                  <a:lnTo>
                    <a:pt x="17569" y="4672"/>
                  </a:lnTo>
                  <a:lnTo>
                    <a:pt x="17569" y="4453"/>
                  </a:lnTo>
                  <a:close/>
                  <a:moveTo>
                    <a:pt x="5135" y="4161"/>
                  </a:moveTo>
                  <a:lnTo>
                    <a:pt x="5110" y="4380"/>
                  </a:lnTo>
                  <a:lnTo>
                    <a:pt x="5086" y="4648"/>
                  </a:lnTo>
                  <a:lnTo>
                    <a:pt x="5086" y="5134"/>
                  </a:lnTo>
                  <a:lnTo>
                    <a:pt x="5013" y="6546"/>
                  </a:lnTo>
                  <a:lnTo>
                    <a:pt x="4575" y="6278"/>
                  </a:lnTo>
                  <a:lnTo>
                    <a:pt x="4575" y="5378"/>
                  </a:lnTo>
                  <a:lnTo>
                    <a:pt x="4575" y="4940"/>
                  </a:lnTo>
                  <a:lnTo>
                    <a:pt x="4575" y="4721"/>
                  </a:lnTo>
                  <a:lnTo>
                    <a:pt x="4551" y="4502"/>
                  </a:lnTo>
                  <a:lnTo>
                    <a:pt x="4599" y="4477"/>
                  </a:lnTo>
                  <a:lnTo>
                    <a:pt x="5135" y="4161"/>
                  </a:lnTo>
                  <a:close/>
                  <a:moveTo>
                    <a:pt x="5889" y="3699"/>
                  </a:moveTo>
                  <a:lnTo>
                    <a:pt x="5865" y="4088"/>
                  </a:lnTo>
                  <a:lnTo>
                    <a:pt x="5865" y="4453"/>
                  </a:lnTo>
                  <a:lnTo>
                    <a:pt x="5865" y="5232"/>
                  </a:lnTo>
                  <a:lnTo>
                    <a:pt x="5840" y="6132"/>
                  </a:lnTo>
                  <a:lnTo>
                    <a:pt x="5816" y="6594"/>
                  </a:lnTo>
                  <a:lnTo>
                    <a:pt x="5816" y="7032"/>
                  </a:lnTo>
                  <a:lnTo>
                    <a:pt x="5256" y="6692"/>
                  </a:lnTo>
                  <a:lnTo>
                    <a:pt x="5305" y="5305"/>
                  </a:lnTo>
                  <a:lnTo>
                    <a:pt x="5354" y="4672"/>
                  </a:lnTo>
                  <a:lnTo>
                    <a:pt x="5354" y="4356"/>
                  </a:lnTo>
                  <a:lnTo>
                    <a:pt x="5329" y="4039"/>
                  </a:lnTo>
                  <a:lnTo>
                    <a:pt x="5889" y="3699"/>
                  </a:lnTo>
                  <a:close/>
                  <a:moveTo>
                    <a:pt x="15817" y="3407"/>
                  </a:moveTo>
                  <a:lnTo>
                    <a:pt x="17252" y="4258"/>
                  </a:lnTo>
                  <a:lnTo>
                    <a:pt x="17374" y="4331"/>
                  </a:lnTo>
                  <a:lnTo>
                    <a:pt x="17350" y="4526"/>
                  </a:lnTo>
                  <a:lnTo>
                    <a:pt x="17325" y="4745"/>
                  </a:lnTo>
                  <a:lnTo>
                    <a:pt x="17325" y="5159"/>
                  </a:lnTo>
                  <a:lnTo>
                    <a:pt x="17301" y="5840"/>
                  </a:lnTo>
                  <a:lnTo>
                    <a:pt x="17325" y="6497"/>
                  </a:lnTo>
                  <a:lnTo>
                    <a:pt x="16668" y="6911"/>
                  </a:lnTo>
                  <a:lnTo>
                    <a:pt x="16693" y="6594"/>
                  </a:lnTo>
                  <a:lnTo>
                    <a:pt x="16693" y="6254"/>
                  </a:lnTo>
                  <a:lnTo>
                    <a:pt x="16693" y="5597"/>
                  </a:lnTo>
                  <a:lnTo>
                    <a:pt x="16717" y="5183"/>
                  </a:lnTo>
                  <a:lnTo>
                    <a:pt x="16741" y="4745"/>
                  </a:lnTo>
                  <a:lnTo>
                    <a:pt x="16741" y="4526"/>
                  </a:lnTo>
                  <a:lnTo>
                    <a:pt x="16717" y="4307"/>
                  </a:lnTo>
                  <a:lnTo>
                    <a:pt x="16693" y="4112"/>
                  </a:lnTo>
                  <a:lnTo>
                    <a:pt x="16620" y="3918"/>
                  </a:lnTo>
                  <a:lnTo>
                    <a:pt x="16595" y="3893"/>
                  </a:lnTo>
                  <a:lnTo>
                    <a:pt x="16571" y="3893"/>
                  </a:lnTo>
                  <a:lnTo>
                    <a:pt x="16498" y="4088"/>
                  </a:lnTo>
                  <a:lnTo>
                    <a:pt x="16474" y="4258"/>
                  </a:lnTo>
                  <a:lnTo>
                    <a:pt x="16449" y="4453"/>
                  </a:lnTo>
                  <a:lnTo>
                    <a:pt x="16425" y="4648"/>
                  </a:lnTo>
                  <a:lnTo>
                    <a:pt x="16449" y="5426"/>
                  </a:lnTo>
                  <a:lnTo>
                    <a:pt x="16425" y="6229"/>
                  </a:lnTo>
                  <a:lnTo>
                    <a:pt x="16425" y="6643"/>
                  </a:lnTo>
                  <a:lnTo>
                    <a:pt x="16474" y="7032"/>
                  </a:lnTo>
                  <a:lnTo>
                    <a:pt x="15963" y="7324"/>
                  </a:lnTo>
                  <a:lnTo>
                    <a:pt x="15914" y="5280"/>
                  </a:lnTo>
                  <a:lnTo>
                    <a:pt x="15914" y="4331"/>
                  </a:lnTo>
                  <a:lnTo>
                    <a:pt x="15890" y="3869"/>
                  </a:lnTo>
                  <a:lnTo>
                    <a:pt x="15817" y="3407"/>
                  </a:lnTo>
                  <a:close/>
                  <a:moveTo>
                    <a:pt x="6814" y="3139"/>
                  </a:moveTo>
                  <a:lnTo>
                    <a:pt x="6789" y="3382"/>
                  </a:lnTo>
                  <a:lnTo>
                    <a:pt x="6765" y="3650"/>
                  </a:lnTo>
                  <a:lnTo>
                    <a:pt x="6765" y="4137"/>
                  </a:lnTo>
                  <a:lnTo>
                    <a:pt x="6765" y="5134"/>
                  </a:lnTo>
                  <a:lnTo>
                    <a:pt x="6716" y="6351"/>
                  </a:lnTo>
                  <a:lnTo>
                    <a:pt x="6716" y="6959"/>
                  </a:lnTo>
                  <a:lnTo>
                    <a:pt x="6716" y="7543"/>
                  </a:lnTo>
                  <a:lnTo>
                    <a:pt x="6084" y="7203"/>
                  </a:lnTo>
                  <a:lnTo>
                    <a:pt x="6108" y="6740"/>
                  </a:lnTo>
                  <a:lnTo>
                    <a:pt x="6108" y="6302"/>
                  </a:lnTo>
                  <a:lnTo>
                    <a:pt x="6108" y="5402"/>
                  </a:lnTo>
                  <a:lnTo>
                    <a:pt x="6132" y="4502"/>
                  </a:lnTo>
                  <a:lnTo>
                    <a:pt x="6132" y="4039"/>
                  </a:lnTo>
                  <a:lnTo>
                    <a:pt x="6084" y="3577"/>
                  </a:lnTo>
                  <a:lnTo>
                    <a:pt x="6814" y="3139"/>
                  </a:lnTo>
                  <a:close/>
                  <a:moveTo>
                    <a:pt x="15087" y="2969"/>
                  </a:moveTo>
                  <a:lnTo>
                    <a:pt x="15695" y="3334"/>
                  </a:lnTo>
                  <a:lnTo>
                    <a:pt x="15671" y="3820"/>
                  </a:lnTo>
                  <a:lnTo>
                    <a:pt x="15646" y="4307"/>
                  </a:lnTo>
                  <a:lnTo>
                    <a:pt x="15695" y="5280"/>
                  </a:lnTo>
                  <a:lnTo>
                    <a:pt x="15768" y="7446"/>
                  </a:lnTo>
                  <a:lnTo>
                    <a:pt x="15695" y="7495"/>
                  </a:lnTo>
                  <a:lnTo>
                    <a:pt x="15111" y="7811"/>
                  </a:lnTo>
                  <a:lnTo>
                    <a:pt x="15135" y="7178"/>
                  </a:lnTo>
                  <a:lnTo>
                    <a:pt x="15135" y="6546"/>
                  </a:lnTo>
                  <a:lnTo>
                    <a:pt x="15135" y="5280"/>
                  </a:lnTo>
                  <a:lnTo>
                    <a:pt x="15135" y="3942"/>
                  </a:lnTo>
                  <a:lnTo>
                    <a:pt x="15135" y="3455"/>
                  </a:lnTo>
                  <a:lnTo>
                    <a:pt x="15111" y="3212"/>
                  </a:lnTo>
                  <a:lnTo>
                    <a:pt x="15087" y="2969"/>
                  </a:lnTo>
                  <a:close/>
                  <a:moveTo>
                    <a:pt x="7665" y="2628"/>
                  </a:moveTo>
                  <a:lnTo>
                    <a:pt x="7641" y="2871"/>
                  </a:lnTo>
                  <a:lnTo>
                    <a:pt x="7617" y="3115"/>
                  </a:lnTo>
                  <a:lnTo>
                    <a:pt x="7568" y="3577"/>
                  </a:lnTo>
                  <a:lnTo>
                    <a:pt x="7495" y="5110"/>
                  </a:lnTo>
                  <a:lnTo>
                    <a:pt x="7446" y="6497"/>
                  </a:lnTo>
                  <a:lnTo>
                    <a:pt x="7398" y="7908"/>
                  </a:lnTo>
                  <a:lnTo>
                    <a:pt x="6984" y="7689"/>
                  </a:lnTo>
                  <a:lnTo>
                    <a:pt x="7008" y="7105"/>
                  </a:lnTo>
                  <a:lnTo>
                    <a:pt x="7033" y="6497"/>
                  </a:lnTo>
                  <a:lnTo>
                    <a:pt x="7033" y="5329"/>
                  </a:lnTo>
                  <a:lnTo>
                    <a:pt x="7057" y="4769"/>
                  </a:lnTo>
                  <a:lnTo>
                    <a:pt x="7081" y="4185"/>
                  </a:lnTo>
                  <a:lnTo>
                    <a:pt x="7081" y="3601"/>
                  </a:lnTo>
                  <a:lnTo>
                    <a:pt x="7057" y="3309"/>
                  </a:lnTo>
                  <a:lnTo>
                    <a:pt x="7033" y="3017"/>
                  </a:lnTo>
                  <a:lnTo>
                    <a:pt x="7665" y="2628"/>
                  </a:lnTo>
                  <a:close/>
                  <a:moveTo>
                    <a:pt x="8517" y="2117"/>
                  </a:moveTo>
                  <a:lnTo>
                    <a:pt x="8468" y="2458"/>
                  </a:lnTo>
                  <a:lnTo>
                    <a:pt x="8395" y="2798"/>
                  </a:lnTo>
                  <a:lnTo>
                    <a:pt x="8322" y="3504"/>
                  </a:lnTo>
                  <a:lnTo>
                    <a:pt x="8274" y="4185"/>
                  </a:lnTo>
                  <a:lnTo>
                    <a:pt x="8225" y="4867"/>
                  </a:lnTo>
                  <a:lnTo>
                    <a:pt x="8152" y="5743"/>
                  </a:lnTo>
                  <a:lnTo>
                    <a:pt x="8079" y="6619"/>
                  </a:lnTo>
                  <a:lnTo>
                    <a:pt x="8030" y="6984"/>
                  </a:lnTo>
                  <a:lnTo>
                    <a:pt x="7982" y="7373"/>
                  </a:lnTo>
                  <a:lnTo>
                    <a:pt x="7860" y="8127"/>
                  </a:lnTo>
                  <a:lnTo>
                    <a:pt x="7617" y="8006"/>
                  </a:lnTo>
                  <a:lnTo>
                    <a:pt x="7763" y="5280"/>
                  </a:lnTo>
                  <a:lnTo>
                    <a:pt x="7811" y="3772"/>
                  </a:lnTo>
                  <a:lnTo>
                    <a:pt x="7836" y="3163"/>
                  </a:lnTo>
                  <a:lnTo>
                    <a:pt x="7836" y="2871"/>
                  </a:lnTo>
                  <a:lnTo>
                    <a:pt x="7787" y="2555"/>
                  </a:lnTo>
                  <a:lnTo>
                    <a:pt x="8517" y="2117"/>
                  </a:lnTo>
                  <a:close/>
                  <a:moveTo>
                    <a:pt x="14381" y="2531"/>
                  </a:moveTo>
                  <a:lnTo>
                    <a:pt x="14989" y="2896"/>
                  </a:lnTo>
                  <a:lnTo>
                    <a:pt x="14941" y="3163"/>
                  </a:lnTo>
                  <a:lnTo>
                    <a:pt x="14941" y="3431"/>
                  </a:lnTo>
                  <a:lnTo>
                    <a:pt x="14941" y="3942"/>
                  </a:lnTo>
                  <a:lnTo>
                    <a:pt x="14941" y="5280"/>
                  </a:lnTo>
                  <a:lnTo>
                    <a:pt x="14941" y="6594"/>
                  </a:lnTo>
                  <a:lnTo>
                    <a:pt x="14941" y="7251"/>
                  </a:lnTo>
                  <a:lnTo>
                    <a:pt x="14965" y="7908"/>
                  </a:lnTo>
                  <a:lnTo>
                    <a:pt x="14332" y="8249"/>
                  </a:lnTo>
                  <a:lnTo>
                    <a:pt x="14332" y="6838"/>
                  </a:lnTo>
                  <a:lnTo>
                    <a:pt x="14308" y="5426"/>
                  </a:lnTo>
                  <a:lnTo>
                    <a:pt x="14332" y="4721"/>
                  </a:lnTo>
                  <a:lnTo>
                    <a:pt x="14357" y="3991"/>
                  </a:lnTo>
                  <a:lnTo>
                    <a:pt x="14381" y="3261"/>
                  </a:lnTo>
                  <a:lnTo>
                    <a:pt x="14381" y="2531"/>
                  </a:lnTo>
                  <a:close/>
                  <a:moveTo>
                    <a:pt x="9393" y="1606"/>
                  </a:moveTo>
                  <a:lnTo>
                    <a:pt x="9344" y="1971"/>
                  </a:lnTo>
                  <a:lnTo>
                    <a:pt x="9320" y="2336"/>
                  </a:lnTo>
                  <a:lnTo>
                    <a:pt x="9296" y="3042"/>
                  </a:lnTo>
                  <a:lnTo>
                    <a:pt x="9150" y="4940"/>
                  </a:lnTo>
                  <a:lnTo>
                    <a:pt x="9004" y="6740"/>
                  </a:lnTo>
                  <a:lnTo>
                    <a:pt x="8931" y="7641"/>
                  </a:lnTo>
                  <a:lnTo>
                    <a:pt x="8833" y="8565"/>
                  </a:lnTo>
                  <a:lnTo>
                    <a:pt x="8055" y="8225"/>
                  </a:lnTo>
                  <a:lnTo>
                    <a:pt x="8128" y="7519"/>
                  </a:lnTo>
                  <a:lnTo>
                    <a:pt x="8176" y="6789"/>
                  </a:lnTo>
                  <a:lnTo>
                    <a:pt x="8201" y="6351"/>
                  </a:lnTo>
                  <a:lnTo>
                    <a:pt x="8274" y="5937"/>
                  </a:lnTo>
                  <a:lnTo>
                    <a:pt x="8347" y="5499"/>
                  </a:lnTo>
                  <a:lnTo>
                    <a:pt x="8420" y="5061"/>
                  </a:lnTo>
                  <a:lnTo>
                    <a:pt x="8590" y="3504"/>
                  </a:lnTo>
                  <a:lnTo>
                    <a:pt x="8687" y="2750"/>
                  </a:lnTo>
                  <a:lnTo>
                    <a:pt x="8736" y="2385"/>
                  </a:lnTo>
                  <a:lnTo>
                    <a:pt x="8736" y="1995"/>
                  </a:lnTo>
                  <a:lnTo>
                    <a:pt x="9077" y="1776"/>
                  </a:lnTo>
                  <a:lnTo>
                    <a:pt x="9393" y="1606"/>
                  </a:lnTo>
                  <a:close/>
                  <a:moveTo>
                    <a:pt x="10123" y="1192"/>
                  </a:moveTo>
                  <a:lnTo>
                    <a:pt x="10074" y="1387"/>
                  </a:lnTo>
                  <a:lnTo>
                    <a:pt x="10050" y="1557"/>
                  </a:lnTo>
                  <a:lnTo>
                    <a:pt x="10026" y="1947"/>
                  </a:lnTo>
                  <a:lnTo>
                    <a:pt x="9977" y="2701"/>
                  </a:lnTo>
                  <a:lnTo>
                    <a:pt x="9807" y="4794"/>
                  </a:lnTo>
                  <a:lnTo>
                    <a:pt x="9734" y="5840"/>
                  </a:lnTo>
                  <a:lnTo>
                    <a:pt x="9685" y="6886"/>
                  </a:lnTo>
                  <a:lnTo>
                    <a:pt x="9661" y="7373"/>
                  </a:lnTo>
                  <a:lnTo>
                    <a:pt x="9612" y="7860"/>
                  </a:lnTo>
                  <a:lnTo>
                    <a:pt x="9563" y="8371"/>
                  </a:lnTo>
                  <a:lnTo>
                    <a:pt x="9539" y="8857"/>
                  </a:lnTo>
                  <a:lnTo>
                    <a:pt x="9028" y="8638"/>
                  </a:lnTo>
                  <a:lnTo>
                    <a:pt x="9271" y="6886"/>
                  </a:lnTo>
                  <a:lnTo>
                    <a:pt x="9369" y="6010"/>
                  </a:lnTo>
                  <a:lnTo>
                    <a:pt x="9442" y="5110"/>
                  </a:lnTo>
                  <a:lnTo>
                    <a:pt x="9563" y="3236"/>
                  </a:lnTo>
                  <a:lnTo>
                    <a:pt x="9636" y="2360"/>
                  </a:lnTo>
                  <a:lnTo>
                    <a:pt x="9636" y="1922"/>
                  </a:lnTo>
                  <a:lnTo>
                    <a:pt x="9612" y="1484"/>
                  </a:lnTo>
                  <a:lnTo>
                    <a:pt x="10123" y="1192"/>
                  </a:lnTo>
                  <a:close/>
                  <a:moveTo>
                    <a:pt x="12751" y="1557"/>
                  </a:moveTo>
                  <a:lnTo>
                    <a:pt x="12945" y="1655"/>
                  </a:lnTo>
                  <a:lnTo>
                    <a:pt x="13408" y="1947"/>
                  </a:lnTo>
                  <a:lnTo>
                    <a:pt x="13335" y="2093"/>
                  </a:lnTo>
                  <a:lnTo>
                    <a:pt x="13310" y="2239"/>
                  </a:lnTo>
                  <a:lnTo>
                    <a:pt x="13286" y="2555"/>
                  </a:lnTo>
                  <a:lnTo>
                    <a:pt x="13286" y="3212"/>
                  </a:lnTo>
                  <a:lnTo>
                    <a:pt x="13286" y="4940"/>
                  </a:lnTo>
                  <a:lnTo>
                    <a:pt x="13286" y="5791"/>
                  </a:lnTo>
                  <a:lnTo>
                    <a:pt x="13335" y="6667"/>
                  </a:lnTo>
                  <a:lnTo>
                    <a:pt x="13383" y="7519"/>
                  </a:lnTo>
                  <a:lnTo>
                    <a:pt x="13505" y="8371"/>
                  </a:lnTo>
                  <a:lnTo>
                    <a:pt x="13505" y="8395"/>
                  </a:lnTo>
                  <a:lnTo>
                    <a:pt x="13554" y="8395"/>
                  </a:lnTo>
                  <a:lnTo>
                    <a:pt x="13554" y="8371"/>
                  </a:lnTo>
                  <a:lnTo>
                    <a:pt x="13602" y="7519"/>
                  </a:lnTo>
                  <a:lnTo>
                    <a:pt x="13602" y="6643"/>
                  </a:lnTo>
                  <a:lnTo>
                    <a:pt x="13602" y="4940"/>
                  </a:lnTo>
                  <a:lnTo>
                    <a:pt x="13602" y="3212"/>
                  </a:lnTo>
                  <a:lnTo>
                    <a:pt x="13651" y="2628"/>
                  </a:lnTo>
                  <a:lnTo>
                    <a:pt x="13651" y="2336"/>
                  </a:lnTo>
                  <a:lnTo>
                    <a:pt x="13627" y="2190"/>
                  </a:lnTo>
                  <a:lnTo>
                    <a:pt x="13602" y="2068"/>
                  </a:lnTo>
                  <a:lnTo>
                    <a:pt x="14235" y="2458"/>
                  </a:lnTo>
                  <a:lnTo>
                    <a:pt x="14162" y="3139"/>
                  </a:lnTo>
                  <a:lnTo>
                    <a:pt x="14113" y="3845"/>
                  </a:lnTo>
                  <a:lnTo>
                    <a:pt x="14089" y="5232"/>
                  </a:lnTo>
                  <a:lnTo>
                    <a:pt x="14065" y="6789"/>
                  </a:lnTo>
                  <a:lnTo>
                    <a:pt x="14089" y="7568"/>
                  </a:lnTo>
                  <a:lnTo>
                    <a:pt x="14113" y="8346"/>
                  </a:lnTo>
                  <a:lnTo>
                    <a:pt x="14113" y="8371"/>
                  </a:lnTo>
                  <a:lnTo>
                    <a:pt x="13627" y="8638"/>
                  </a:lnTo>
                  <a:lnTo>
                    <a:pt x="12945" y="9003"/>
                  </a:lnTo>
                  <a:lnTo>
                    <a:pt x="12945" y="9003"/>
                  </a:lnTo>
                  <a:lnTo>
                    <a:pt x="12970" y="7203"/>
                  </a:lnTo>
                  <a:lnTo>
                    <a:pt x="12970" y="5426"/>
                  </a:lnTo>
                  <a:lnTo>
                    <a:pt x="12945" y="4356"/>
                  </a:lnTo>
                  <a:lnTo>
                    <a:pt x="12897" y="3309"/>
                  </a:lnTo>
                  <a:lnTo>
                    <a:pt x="12872" y="2433"/>
                  </a:lnTo>
                  <a:lnTo>
                    <a:pt x="12824" y="1995"/>
                  </a:lnTo>
                  <a:lnTo>
                    <a:pt x="12751" y="1557"/>
                  </a:lnTo>
                  <a:close/>
                  <a:moveTo>
                    <a:pt x="10780" y="803"/>
                  </a:moveTo>
                  <a:lnTo>
                    <a:pt x="10731" y="1241"/>
                  </a:lnTo>
                  <a:lnTo>
                    <a:pt x="10731" y="1679"/>
                  </a:lnTo>
                  <a:lnTo>
                    <a:pt x="10731" y="2555"/>
                  </a:lnTo>
                  <a:lnTo>
                    <a:pt x="10682" y="5037"/>
                  </a:lnTo>
                  <a:lnTo>
                    <a:pt x="10585" y="9246"/>
                  </a:lnTo>
                  <a:lnTo>
                    <a:pt x="9782" y="8930"/>
                  </a:lnTo>
                  <a:lnTo>
                    <a:pt x="9831" y="8517"/>
                  </a:lnTo>
                  <a:lnTo>
                    <a:pt x="9855" y="8103"/>
                  </a:lnTo>
                  <a:lnTo>
                    <a:pt x="9904" y="7276"/>
                  </a:lnTo>
                  <a:lnTo>
                    <a:pt x="10001" y="6229"/>
                  </a:lnTo>
                  <a:lnTo>
                    <a:pt x="10074" y="5183"/>
                  </a:lnTo>
                  <a:lnTo>
                    <a:pt x="10196" y="3090"/>
                  </a:lnTo>
                  <a:lnTo>
                    <a:pt x="10269" y="1947"/>
                  </a:lnTo>
                  <a:lnTo>
                    <a:pt x="10293" y="1533"/>
                  </a:lnTo>
                  <a:lnTo>
                    <a:pt x="10293" y="1314"/>
                  </a:lnTo>
                  <a:lnTo>
                    <a:pt x="10269" y="1119"/>
                  </a:lnTo>
                  <a:lnTo>
                    <a:pt x="10780" y="803"/>
                  </a:lnTo>
                  <a:close/>
                  <a:moveTo>
                    <a:pt x="11996" y="1095"/>
                  </a:moveTo>
                  <a:lnTo>
                    <a:pt x="12653" y="1484"/>
                  </a:lnTo>
                  <a:lnTo>
                    <a:pt x="12605" y="1922"/>
                  </a:lnTo>
                  <a:lnTo>
                    <a:pt x="12605" y="2385"/>
                  </a:lnTo>
                  <a:lnTo>
                    <a:pt x="12629" y="3309"/>
                  </a:lnTo>
                  <a:lnTo>
                    <a:pt x="12678" y="5426"/>
                  </a:lnTo>
                  <a:lnTo>
                    <a:pt x="12726" y="7276"/>
                  </a:lnTo>
                  <a:lnTo>
                    <a:pt x="12751" y="9125"/>
                  </a:lnTo>
                  <a:lnTo>
                    <a:pt x="11996" y="9514"/>
                  </a:lnTo>
                  <a:lnTo>
                    <a:pt x="12094" y="8444"/>
                  </a:lnTo>
                  <a:lnTo>
                    <a:pt x="12142" y="7349"/>
                  </a:lnTo>
                  <a:lnTo>
                    <a:pt x="12167" y="6278"/>
                  </a:lnTo>
                  <a:lnTo>
                    <a:pt x="12142" y="5183"/>
                  </a:lnTo>
                  <a:lnTo>
                    <a:pt x="12094" y="2920"/>
                  </a:lnTo>
                  <a:lnTo>
                    <a:pt x="12118" y="2458"/>
                  </a:lnTo>
                  <a:lnTo>
                    <a:pt x="12118" y="1995"/>
                  </a:lnTo>
                  <a:lnTo>
                    <a:pt x="12118" y="1752"/>
                  </a:lnTo>
                  <a:lnTo>
                    <a:pt x="12118" y="1533"/>
                  </a:lnTo>
                  <a:lnTo>
                    <a:pt x="12069" y="1314"/>
                  </a:lnTo>
                  <a:lnTo>
                    <a:pt x="11996" y="1095"/>
                  </a:lnTo>
                  <a:close/>
                  <a:moveTo>
                    <a:pt x="11291" y="609"/>
                  </a:moveTo>
                  <a:lnTo>
                    <a:pt x="11583" y="828"/>
                  </a:lnTo>
                  <a:lnTo>
                    <a:pt x="11923" y="1046"/>
                  </a:lnTo>
                  <a:lnTo>
                    <a:pt x="11850" y="1241"/>
                  </a:lnTo>
                  <a:lnTo>
                    <a:pt x="11826" y="1484"/>
                  </a:lnTo>
                  <a:lnTo>
                    <a:pt x="11802" y="1728"/>
                  </a:lnTo>
                  <a:lnTo>
                    <a:pt x="11826" y="1971"/>
                  </a:lnTo>
                  <a:lnTo>
                    <a:pt x="11899" y="2920"/>
                  </a:lnTo>
                  <a:lnTo>
                    <a:pt x="11899" y="3480"/>
                  </a:lnTo>
                  <a:lnTo>
                    <a:pt x="11899" y="4064"/>
                  </a:lnTo>
                  <a:lnTo>
                    <a:pt x="11875" y="5183"/>
                  </a:lnTo>
                  <a:lnTo>
                    <a:pt x="11777" y="7373"/>
                  </a:lnTo>
                  <a:lnTo>
                    <a:pt x="11753" y="8468"/>
                  </a:lnTo>
                  <a:lnTo>
                    <a:pt x="11729" y="9563"/>
                  </a:lnTo>
                  <a:lnTo>
                    <a:pt x="11753" y="9611"/>
                  </a:lnTo>
                  <a:lnTo>
                    <a:pt x="11753" y="9636"/>
                  </a:lnTo>
                  <a:lnTo>
                    <a:pt x="11704" y="9611"/>
                  </a:lnTo>
                  <a:lnTo>
                    <a:pt x="11193" y="9441"/>
                  </a:lnTo>
                  <a:lnTo>
                    <a:pt x="11266" y="5232"/>
                  </a:lnTo>
                  <a:lnTo>
                    <a:pt x="11315" y="2750"/>
                  </a:lnTo>
                  <a:lnTo>
                    <a:pt x="11364" y="1679"/>
                  </a:lnTo>
                  <a:lnTo>
                    <a:pt x="11364" y="1144"/>
                  </a:lnTo>
                  <a:lnTo>
                    <a:pt x="11339" y="876"/>
                  </a:lnTo>
                  <a:lnTo>
                    <a:pt x="11291" y="609"/>
                  </a:lnTo>
                  <a:close/>
                  <a:moveTo>
                    <a:pt x="2604" y="5475"/>
                  </a:moveTo>
                  <a:lnTo>
                    <a:pt x="2701" y="5621"/>
                  </a:lnTo>
                  <a:lnTo>
                    <a:pt x="2823" y="5743"/>
                  </a:lnTo>
                  <a:lnTo>
                    <a:pt x="3091" y="5937"/>
                  </a:lnTo>
                  <a:lnTo>
                    <a:pt x="3577" y="6327"/>
                  </a:lnTo>
                  <a:lnTo>
                    <a:pt x="4113" y="6692"/>
                  </a:lnTo>
                  <a:lnTo>
                    <a:pt x="4672" y="7057"/>
                  </a:lnTo>
                  <a:lnTo>
                    <a:pt x="5256" y="7422"/>
                  </a:lnTo>
                  <a:lnTo>
                    <a:pt x="5840" y="7762"/>
                  </a:lnTo>
                  <a:lnTo>
                    <a:pt x="6424" y="8103"/>
                  </a:lnTo>
                  <a:lnTo>
                    <a:pt x="7422" y="8614"/>
                  </a:lnTo>
                  <a:lnTo>
                    <a:pt x="8468" y="9100"/>
                  </a:lnTo>
                  <a:lnTo>
                    <a:pt x="9515" y="9538"/>
                  </a:lnTo>
                  <a:lnTo>
                    <a:pt x="10561" y="9928"/>
                  </a:lnTo>
                  <a:lnTo>
                    <a:pt x="10561" y="10001"/>
                  </a:lnTo>
                  <a:lnTo>
                    <a:pt x="10585" y="10074"/>
                  </a:lnTo>
                  <a:lnTo>
                    <a:pt x="10609" y="10147"/>
                  </a:lnTo>
                  <a:lnTo>
                    <a:pt x="10634" y="10195"/>
                  </a:lnTo>
                  <a:lnTo>
                    <a:pt x="10682" y="10244"/>
                  </a:lnTo>
                  <a:lnTo>
                    <a:pt x="10536" y="10414"/>
                  </a:lnTo>
                  <a:lnTo>
                    <a:pt x="10390" y="10609"/>
                  </a:lnTo>
                  <a:lnTo>
                    <a:pt x="10245" y="10804"/>
                  </a:lnTo>
                  <a:lnTo>
                    <a:pt x="10123" y="11047"/>
                  </a:lnTo>
                  <a:lnTo>
                    <a:pt x="9928" y="11485"/>
                  </a:lnTo>
                  <a:lnTo>
                    <a:pt x="9734" y="11899"/>
                  </a:lnTo>
                  <a:lnTo>
                    <a:pt x="9223" y="12921"/>
                  </a:lnTo>
                  <a:lnTo>
                    <a:pt x="8979" y="13456"/>
                  </a:lnTo>
                  <a:lnTo>
                    <a:pt x="8785" y="13991"/>
                  </a:lnTo>
                  <a:lnTo>
                    <a:pt x="8420" y="13821"/>
                  </a:lnTo>
                  <a:lnTo>
                    <a:pt x="8055" y="13626"/>
                  </a:lnTo>
                  <a:lnTo>
                    <a:pt x="7787" y="13456"/>
                  </a:lnTo>
                  <a:lnTo>
                    <a:pt x="7519" y="13286"/>
                  </a:lnTo>
                  <a:lnTo>
                    <a:pt x="7008" y="12921"/>
                  </a:lnTo>
                  <a:lnTo>
                    <a:pt x="5889" y="12191"/>
                  </a:lnTo>
                  <a:lnTo>
                    <a:pt x="4770" y="11412"/>
                  </a:lnTo>
                  <a:lnTo>
                    <a:pt x="4210" y="11047"/>
                  </a:lnTo>
                  <a:lnTo>
                    <a:pt x="3650" y="10706"/>
                  </a:lnTo>
                  <a:lnTo>
                    <a:pt x="3091" y="10366"/>
                  </a:lnTo>
                  <a:lnTo>
                    <a:pt x="2482" y="10049"/>
                  </a:lnTo>
                  <a:lnTo>
                    <a:pt x="2069" y="9830"/>
                  </a:lnTo>
                  <a:lnTo>
                    <a:pt x="1631" y="9636"/>
                  </a:lnTo>
                  <a:lnTo>
                    <a:pt x="1169" y="9441"/>
                  </a:lnTo>
                  <a:lnTo>
                    <a:pt x="706" y="9295"/>
                  </a:lnTo>
                  <a:lnTo>
                    <a:pt x="1217" y="8322"/>
                  </a:lnTo>
                  <a:lnTo>
                    <a:pt x="1704" y="7324"/>
                  </a:lnTo>
                  <a:lnTo>
                    <a:pt x="2312" y="6132"/>
                  </a:lnTo>
                  <a:lnTo>
                    <a:pt x="2482" y="5816"/>
                  </a:lnTo>
                  <a:lnTo>
                    <a:pt x="2555" y="5645"/>
                  </a:lnTo>
                  <a:lnTo>
                    <a:pt x="2604" y="5475"/>
                  </a:lnTo>
                  <a:close/>
                  <a:moveTo>
                    <a:pt x="19734" y="5597"/>
                  </a:moveTo>
                  <a:lnTo>
                    <a:pt x="19831" y="5840"/>
                  </a:lnTo>
                  <a:lnTo>
                    <a:pt x="19929" y="6083"/>
                  </a:lnTo>
                  <a:lnTo>
                    <a:pt x="20172" y="6546"/>
                  </a:lnTo>
                  <a:lnTo>
                    <a:pt x="20707" y="7470"/>
                  </a:lnTo>
                  <a:lnTo>
                    <a:pt x="20975" y="7933"/>
                  </a:lnTo>
                  <a:lnTo>
                    <a:pt x="21267" y="8395"/>
                  </a:lnTo>
                  <a:lnTo>
                    <a:pt x="21875" y="9295"/>
                  </a:lnTo>
                  <a:lnTo>
                    <a:pt x="20756" y="9757"/>
                  </a:lnTo>
                  <a:lnTo>
                    <a:pt x="19661" y="10244"/>
                  </a:lnTo>
                  <a:lnTo>
                    <a:pt x="18566" y="10779"/>
                  </a:lnTo>
                  <a:lnTo>
                    <a:pt x="17496" y="11339"/>
                  </a:lnTo>
                  <a:lnTo>
                    <a:pt x="16328" y="11972"/>
                  </a:lnTo>
                  <a:lnTo>
                    <a:pt x="15208" y="12653"/>
                  </a:lnTo>
                  <a:lnTo>
                    <a:pt x="14722" y="12945"/>
                  </a:lnTo>
                  <a:lnTo>
                    <a:pt x="14211" y="13261"/>
                  </a:lnTo>
                  <a:lnTo>
                    <a:pt x="13967" y="13432"/>
                  </a:lnTo>
                  <a:lnTo>
                    <a:pt x="13724" y="13602"/>
                  </a:lnTo>
                  <a:lnTo>
                    <a:pt x="13505" y="13821"/>
                  </a:lnTo>
                  <a:lnTo>
                    <a:pt x="13310" y="14016"/>
                  </a:lnTo>
                  <a:lnTo>
                    <a:pt x="13140" y="13675"/>
                  </a:lnTo>
                  <a:lnTo>
                    <a:pt x="12970" y="13334"/>
                  </a:lnTo>
                  <a:lnTo>
                    <a:pt x="12702" y="12799"/>
                  </a:lnTo>
                  <a:lnTo>
                    <a:pt x="12434" y="12239"/>
                  </a:lnTo>
                  <a:lnTo>
                    <a:pt x="11948" y="10998"/>
                  </a:lnTo>
                  <a:lnTo>
                    <a:pt x="11777" y="10609"/>
                  </a:lnTo>
                  <a:lnTo>
                    <a:pt x="11704" y="10414"/>
                  </a:lnTo>
                  <a:lnTo>
                    <a:pt x="11607" y="10244"/>
                  </a:lnTo>
                  <a:lnTo>
                    <a:pt x="11704" y="10220"/>
                  </a:lnTo>
                  <a:lnTo>
                    <a:pt x="11802" y="10171"/>
                  </a:lnTo>
                  <a:lnTo>
                    <a:pt x="11850" y="10098"/>
                  </a:lnTo>
                  <a:lnTo>
                    <a:pt x="11899" y="10001"/>
                  </a:lnTo>
                  <a:lnTo>
                    <a:pt x="12337" y="9830"/>
                  </a:lnTo>
                  <a:lnTo>
                    <a:pt x="12751" y="9660"/>
                  </a:lnTo>
                  <a:lnTo>
                    <a:pt x="12775" y="9684"/>
                  </a:lnTo>
                  <a:lnTo>
                    <a:pt x="12799" y="9709"/>
                  </a:lnTo>
                  <a:lnTo>
                    <a:pt x="12848" y="9733"/>
                  </a:lnTo>
                  <a:lnTo>
                    <a:pt x="12921" y="9709"/>
                  </a:lnTo>
                  <a:lnTo>
                    <a:pt x="12945" y="9684"/>
                  </a:lnTo>
                  <a:lnTo>
                    <a:pt x="12945" y="9636"/>
                  </a:lnTo>
                  <a:lnTo>
                    <a:pt x="12945" y="9563"/>
                  </a:lnTo>
                  <a:lnTo>
                    <a:pt x="13675" y="9198"/>
                  </a:lnTo>
                  <a:lnTo>
                    <a:pt x="14405" y="8809"/>
                  </a:lnTo>
                  <a:lnTo>
                    <a:pt x="15792" y="8006"/>
                  </a:lnTo>
                  <a:lnTo>
                    <a:pt x="16790" y="7422"/>
                  </a:lnTo>
                  <a:lnTo>
                    <a:pt x="17788" y="6838"/>
                  </a:lnTo>
                  <a:lnTo>
                    <a:pt x="18761" y="6229"/>
                  </a:lnTo>
                  <a:lnTo>
                    <a:pt x="19734" y="5597"/>
                  </a:lnTo>
                  <a:close/>
                  <a:moveTo>
                    <a:pt x="19637" y="10950"/>
                  </a:moveTo>
                  <a:lnTo>
                    <a:pt x="19637" y="10974"/>
                  </a:lnTo>
                  <a:lnTo>
                    <a:pt x="19612" y="11461"/>
                  </a:lnTo>
                  <a:lnTo>
                    <a:pt x="19612" y="11947"/>
                  </a:lnTo>
                  <a:lnTo>
                    <a:pt x="19637" y="12921"/>
                  </a:lnTo>
                  <a:lnTo>
                    <a:pt x="19734" y="14892"/>
                  </a:lnTo>
                  <a:lnTo>
                    <a:pt x="19272" y="15111"/>
                  </a:lnTo>
                  <a:lnTo>
                    <a:pt x="18834" y="15378"/>
                  </a:lnTo>
                  <a:lnTo>
                    <a:pt x="17958" y="15938"/>
                  </a:lnTo>
                  <a:lnTo>
                    <a:pt x="16814" y="16619"/>
                  </a:lnTo>
                  <a:lnTo>
                    <a:pt x="15646" y="17300"/>
                  </a:lnTo>
                  <a:lnTo>
                    <a:pt x="13335" y="18663"/>
                  </a:lnTo>
                  <a:lnTo>
                    <a:pt x="12167" y="19344"/>
                  </a:lnTo>
                  <a:lnTo>
                    <a:pt x="11923" y="19490"/>
                  </a:lnTo>
                  <a:lnTo>
                    <a:pt x="11680" y="19661"/>
                  </a:lnTo>
                  <a:lnTo>
                    <a:pt x="11558" y="15013"/>
                  </a:lnTo>
                  <a:lnTo>
                    <a:pt x="11485" y="12507"/>
                  </a:lnTo>
                  <a:lnTo>
                    <a:pt x="11461" y="11388"/>
                  </a:lnTo>
                  <a:lnTo>
                    <a:pt x="11704" y="11947"/>
                  </a:lnTo>
                  <a:lnTo>
                    <a:pt x="11923" y="12458"/>
                  </a:lnTo>
                  <a:lnTo>
                    <a:pt x="12142" y="12994"/>
                  </a:lnTo>
                  <a:lnTo>
                    <a:pt x="12386" y="13578"/>
                  </a:lnTo>
                  <a:lnTo>
                    <a:pt x="12507" y="13870"/>
                  </a:lnTo>
                  <a:lnTo>
                    <a:pt x="12678" y="14137"/>
                  </a:lnTo>
                  <a:lnTo>
                    <a:pt x="12848" y="14381"/>
                  </a:lnTo>
                  <a:lnTo>
                    <a:pt x="13018" y="14600"/>
                  </a:lnTo>
                  <a:lnTo>
                    <a:pt x="13091" y="14648"/>
                  </a:lnTo>
                  <a:lnTo>
                    <a:pt x="13164" y="14673"/>
                  </a:lnTo>
                  <a:lnTo>
                    <a:pt x="13262" y="14673"/>
                  </a:lnTo>
                  <a:lnTo>
                    <a:pt x="13335" y="14624"/>
                  </a:lnTo>
                  <a:lnTo>
                    <a:pt x="13383" y="14575"/>
                  </a:lnTo>
                  <a:lnTo>
                    <a:pt x="13432" y="14527"/>
                  </a:lnTo>
                  <a:lnTo>
                    <a:pt x="13456" y="14429"/>
                  </a:lnTo>
                  <a:lnTo>
                    <a:pt x="13456" y="14356"/>
                  </a:lnTo>
                  <a:lnTo>
                    <a:pt x="13432" y="14308"/>
                  </a:lnTo>
                  <a:lnTo>
                    <a:pt x="13675" y="14210"/>
                  </a:lnTo>
                  <a:lnTo>
                    <a:pt x="13943" y="14113"/>
                  </a:lnTo>
                  <a:lnTo>
                    <a:pt x="14186" y="13991"/>
                  </a:lnTo>
                  <a:lnTo>
                    <a:pt x="14430" y="13845"/>
                  </a:lnTo>
                  <a:lnTo>
                    <a:pt x="14892" y="13529"/>
                  </a:lnTo>
                  <a:lnTo>
                    <a:pt x="15330" y="13237"/>
                  </a:lnTo>
                  <a:lnTo>
                    <a:pt x="16498" y="12580"/>
                  </a:lnTo>
                  <a:lnTo>
                    <a:pt x="17642" y="11923"/>
                  </a:lnTo>
                  <a:lnTo>
                    <a:pt x="18639" y="11412"/>
                  </a:lnTo>
                  <a:lnTo>
                    <a:pt x="19637" y="10950"/>
                  </a:lnTo>
                  <a:close/>
                  <a:moveTo>
                    <a:pt x="2653" y="10755"/>
                  </a:moveTo>
                  <a:lnTo>
                    <a:pt x="3139" y="11047"/>
                  </a:lnTo>
                  <a:lnTo>
                    <a:pt x="3650" y="11363"/>
                  </a:lnTo>
                  <a:lnTo>
                    <a:pt x="4624" y="11996"/>
                  </a:lnTo>
                  <a:lnTo>
                    <a:pt x="5670" y="12702"/>
                  </a:lnTo>
                  <a:lnTo>
                    <a:pt x="6741" y="13359"/>
                  </a:lnTo>
                  <a:lnTo>
                    <a:pt x="7033" y="13529"/>
                  </a:lnTo>
                  <a:lnTo>
                    <a:pt x="7300" y="13675"/>
                  </a:lnTo>
                  <a:lnTo>
                    <a:pt x="7860" y="13967"/>
                  </a:lnTo>
                  <a:lnTo>
                    <a:pt x="8274" y="14186"/>
                  </a:lnTo>
                  <a:lnTo>
                    <a:pt x="8712" y="14381"/>
                  </a:lnTo>
                  <a:lnTo>
                    <a:pt x="8736" y="14454"/>
                  </a:lnTo>
                  <a:lnTo>
                    <a:pt x="8785" y="14502"/>
                  </a:lnTo>
                  <a:lnTo>
                    <a:pt x="8833" y="14551"/>
                  </a:lnTo>
                  <a:lnTo>
                    <a:pt x="8906" y="14575"/>
                  </a:lnTo>
                  <a:lnTo>
                    <a:pt x="8979" y="14600"/>
                  </a:lnTo>
                  <a:lnTo>
                    <a:pt x="9052" y="14575"/>
                  </a:lnTo>
                  <a:lnTo>
                    <a:pt x="9101" y="14551"/>
                  </a:lnTo>
                  <a:lnTo>
                    <a:pt x="9174" y="14478"/>
                  </a:lnTo>
                  <a:lnTo>
                    <a:pt x="9223" y="14429"/>
                  </a:lnTo>
                  <a:lnTo>
                    <a:pt x="9223" y="14356"/>
                  </a:lnTo>
                  <a:lnTo>
                    <a:pt x="9490" y="13821"/>
                  </a:lnTo>
                  <a:lnTo>
                    <a:pt x="9734" y="13286"/>
                  </a:lnTo>
                  <a:lnTo>
                    <a:pt x="9977" y="12726"/>
                  </a:lnTo>
                  <a:lnTo>
                    <a:pt x="10220" y="12166"/>
                  </a:lnTo>
                  <a:lnTo>
                    <a:pt x="10780" y="11047"/>
                  </a:lnTo>
                  <a:lnTo>
                    <a:pt x="10877" y="10828"/>
                  </a:lnTo>
                  <a:lnTo>
                    <a:pt x="10901" y="11582"/>
                  </a:lnTo>
                  <a:lnTo>
                    <a:pt x="10926" y="12312"/>
                  </a:lnTo>
                  <a:lnTo>
                    <a:pt x="10999" y="15013"/>
                  </a:lnTo>
                  <a:lnTo>
                    <a:pt x="11120" y="19807"/>
                  </a:lnTo>
                  <a:lnTo>
                    <a:pt x="11120" y="19807"/>
                  </a:lnTo>
                  <a:lnTo>
                    <a:pt x="9004" y="18687"/>
                  </a:lnTo>
                  <a:lnTo>
                    <a:pt x="6887" y="17568"/>
                  </a:lnTo>
                  <a:lnTo>
                    <a:pt x="4672" y="16400"/>
                  </a:lnTo>
                  <a:lnTo>
                    <a:pt x="3456" y="15768"/>
                  </a:lnTo>
                  <a:lnTo>
                    <a:pt x="3115" y="15597"/>
                  </a:lnTo>
                  <a:lnTo>
                    <a:pt x="2945" y="15524"/>
                  </a:lnTo>
                  <a:lnTo>
                    <a:pt x="2750" y="15451"/>
                  </a:lnTo>
                  <a:lnTo>
                    <a:pt x="2774" y="15159"/>
                  </a:lnTo>
                  <a:lnTo>
                    <a:pt x="2774" y="14867"/>
                  </a:lnTo>
                  <a:lnTo>
                    <a:pt x="2750" y="14283"/>
                  </a:lnTo>
                  <a:lnTo>
                    <a:pt x="2701" y="13675"/>
                  </a:lnTo>
                  <a:lnTo>
                    <a:pt x="2653" y="13091"/>
                  </a:lnTo>
                  <a:lnTo>
                    <a:pt x="2677" y="12507"/>
                  </a:lnTo>
                  <a:lnTo>
                    <a:pt x="2677" y="11923"/>
                  </a:lnTo>
                  <a:lnTo>
                    <a:pt x="2677" y="11339"/>
                  </a:lnTo>
                  <a:lnTo>
                    <a:pt x="2677" y="11047"/>
                  </a:lnTo>
                  <a:lnTo>
                    <a:pt x="2653" y="10755"/>
                  </a:lnTo>
                  <a:close/>
                  <a:moveTo>
                    <a:pt x="11145" y="0"/>
                  </a:moveTo>
                  <a:lnTo>
                    <a:pt x="11047" y="25"/>
                  </a:lnTo>
                  <a:lnTo>
                    <a:pt x="10780" y="122"/>
                  </a:lnTo>
                  <a:lnTo>
                    <a:pt x="10512" y="268"/>
                  </a:lnTo>
                  <a:lnTo>
                    <a:pt x="9977" y="560"/>
                  </a:lnTo>
                  <a:lnTo>
                    <a:pt x="8979" y="1192"/>
                  </a:lnTo>
                  <a:lnTo>
                    <a:pt x="6643" y="2604"/>
                  </a:lnTo>
                  <a:lnTo>
                    <a:pt x="4478" y="3893"/>
                  </a:lnTo>
                  <a:lnTo>
                    <a:pt x="3310" y="4599"/>
                  </a:lnTo>
                  <a:lnTo>
                    <a:pt x="2920" y="4818"/>
                  </a:lnTo>
                  <a:lnTo>
                    <a:pt x="2750" y="4940"/>
                  </a:lnTo>
                  <a:lnTo>
                    <a:pt x="2604" y="5110"/>
                  </a:lnTo>
                  <a:lnTo>
                    <a:pt x="2555" y="5086"/>
                  </a:lnTo>
                  <a:lnTo>
                    <a:pt x="2507" y="5086"/>
                  </a:lnTo>
                  <a:lnTo>
                    <a:pt x="2337" y="5207"/>
                  </a:lnTo>
                  <a:lnTo>
                    <a:pt x="2191" y="5353"/>
                  </a:lnTo>
                  <a:lnTo>
                    <a:pt x="2093" y="5548"/>
                  </a:lnTo>
                  <a:lnTo>
                    <a:pt x="1996" y="5718"/>
                  </a:lnTo>
                  <a:lnTo>
                    <a:pt x="1680" y="6327"/>
                  </a:lnTo>
                  <a:lnTo>
                    <a:pt x="1363" y="6911"/>
                  </a:lnTo>
                  <a:lnTo>
                    <a:pt x="779" y="8054"/>
                  </a:lnTo>
                  <a:lnTo>
                    <a:pt x="195" y="9222"/>
                  </a:lnTo>
                  <a:lnTo>
                    <a:pt x="122" y="9222"/>
                  </a:lnTo>
                  <a:lnTo>
                    <a:pt x="74" y="9271"/>
                  </a:lnTo>
                  <a:lnTo>
                    <a:pt x="25" y="9319"/>
                  </a:lnTo>
                  <a:lnTo>
                    <a:pt x="1" y="9368"/>
                  </a:lnTo>
                  <a:lnTo>
                    <a:pt x="1" y="9417"/>
                  </a:lnTo>
                  <a:lnTo>
                    <a:pt x="25" y="9490"/>
                  </a:lnTo>
                  <a:lnTo>
                    <a:pt x="49" y="9538"/>
                  </a:lnTo>
                  <a:lnTo>
                    <a:pt x="98" y="9587"/>
                  </a:lnTo>
                  <a:lnTo>
                    <a:pt x="633" y="9855"/>
                  </a:lnTo>
                  <a:lnTo>
                    <a:pt x="1193" y="10098"/>
                  </a:lnTo>
                  <a:lnTo>
                    <a:pt x="1753" y="10317"/>
                  </a:lnTo>
                  <a:lnTo>
                    <a:pt x="2312" y="10585"/>
                  </a:lnTo>
                  <a:lnTo>
                    <a:pt x="2288" y="10585"/>
                  </a:lnTo>
                  <a:lnTo>
                    <a:pt x="2215" y="10877"/>
                  </a:lnTo>
                  <a:lnTo>
                    <a:pt x="2166" y="11193"/>
                  </a:lnTo>
                  <a:lnTo>
                    <a:pt x="2142" y="11509"/>
                  </a:lnTo>
                  <a:lnTo>
                    <a:pt x="2118" y="11826"/>
                  </a:lnTo>
                  <a:lnTo>
                    <a:pt x="2118" y="12483"/>
                  </a:lnTo>
                  <a:lnTo>
                    <a:pt x="2142" y="13091"/>
                  </a:lnTo>
                  <a:lnTo>
                    <a:pt x="2118" y="13724"/>
                  </a:lnTo>
                  <a:lnTo>
                    <a:pt x="2142" y="14356"/>
                  </a:lnTo>
                  <a:lnTo>
                    <a:pt x="2142" y="14697"/>
                  </a:lnTo>
                  <a:lnTo>
                    <a:pt x="2166" y="15013"/>
                  </a:lnTo>
                  <a:lnTo>
                    <a:pt x="2215" y="15305"/>
                  </a:lnTo>
                  <a:lnTo>
                    <a:pt x="2288" y="15622"/>
                  </a:lnTo>
                  <a:lnTo>
                    <a:pt x="2337" y="15695"/>
                  </a:lnTo>
                  <a:lnTo>
                    <a:pt x="2410" y="15768"/>
                  </a:lnTo>
                  <a:lnTo>
                    <a:pt x="2580" y="15768"/>
                  </a:lnTo>
                  <a:lnTo>
                    <a:pt x="2774" y="15914"/>
                  </a:lnTo>
                  <a:lnTo>
                    <a:pt x="2969" y="16060"/>
                  </a:lnTo>
                  <a:lnTo>
                    <a:pt x="3383" y="16303"/>
                  </a:lnTo>
                  <a:lnTo>
                    <a:pt x="3845" y="16498"/>
                  </a:lnTo>
                  <a:lnTo>
                    <a:pt x="4259" y="16717"/>
                  </a:lnTo>
                  <a:lnTo>
                    <a:pt x="6473" y="17884"/>
                  </a:lnTo>
                  <a:lnTo>
                    <a:pt x="8760" y="19125"/>
                  </a:lnTo>
                  <a:lnTo>
                    <a:pt x="9928" y="19734"/>
                  </a:lnTo>
                  <a:lnTo>
                    <a:pt x="11072" y="20318"/>
                  </a:lnTo>
                  <a:lnTo>
                    <a:pt x="11145" y="20342"/>
                  </a:lnTo>
                  <a:lnTo>
                    <a:pt x="11218" y="20415"/>
                  </a:lnTo>
                  <a:lnTo>
                    <a:pt x="11291" y="20464"/>
                  </a:lnTo>
                  <a:lnTo>
                    <a:pt x="11388" y="20512"/>
                  </a:lnTo>
                  <a:lnTo>
                    <a:pt x="11485" y="20488"/>
                  </a:lnTo>
                  <a:lnTo>
                    <a:pt x="11558" y="20464"/>
                  </a:lnTo>
                  <a:lnTo>
                    <a:pt x="11631" y="20415"/>
                  </a:lnTo>
                  <a:lnTo>
                    <a:pt x="11680" y="20342"/>
                  </a:lnTo>
                  <a:lnTo>
                    <a:pt x="11704" y="20220"/>
                  </a:lnTo>
                  <a:lnTo>
                    <a:pt x="11704" y="20074"/>
                  </a:lnTo>
                  <a:lnTo>
                    <a:pt x="11826" y="20026"/>
                  </a:lnTo>
                  <a:lnTo>
                    <a:pt x="11972" y="19977"/>
                  </a:lnTo>
                  <a:lnTo>
                    <a:pt x="12240" y="19831"/>
                  </a:lnTo>
                  <a:lnTo>
                    <a:pt x="13408" y="19174"/>
                  </a:lnTo>
                  <a:lnTo>
                    <a:pt x="15744" y="17836"/>
                  </a:lnTo>
                  <a:lnTo>
                    <a:pt x="18055" y="16498"/>
                  </a:lnTo>
                  <a:lnTo>
                    <a:pt x="18517" y="16254"/>
                  </a:lnTo>
                  <a:lnTo>
                    <a:pt x="18980" y="16011"/>
                  </a:lnTo>
                  <a:lnTo>
                    <a:pt x="19442" y="15768"/>
                  </a:lnTo>
                  <a:lnTo>
                    <a:pt x="19880" y="15476"/>
                  </a:lnTo>
                  <a:lnTo>
                    <a:pt x="19953" y="15524"/>
                  </a:lnTo>
                  <a:lnTo>
                    <a:pt x="20099" y="15524"/>
                  </a:lnTo>
                  <a:lnTo>
                    <a:pt x="20172" y="15500"/>
                  </a:lnTo>
                  <a:lnTo>
                    <a:pt x="20221" y="15451"/>
                  </a:lnTo>
                  <a:lnTo>
                    <a:pt x="20269" y="15403"/>
                  </a:lnTo>
                  <a:lnTo>
                    <a:pt x="20294" y="15330"/>
                  </a:lnTo>
                  <a:lnTo>
                    <a:pt x="20318" y="15257"/>
                  </a:lnTo>
                  <a:lnTo>
                    <a:pt x="20318" y="15135"/>
                  </a:lnTo>
                  <a:lnTo>
                    <a:pt x="20318" y="15086"/>
                  </a:lnTo>
                  <a:lnTo>
                    <a:pt x="20342" y="15013"/>
                  </a:lnTo>
                  <a:lnTo>
                    <a:pt x="20294" y="14892"/>
                  </a:lnTo>
                  <a:lnTo>
                    <a:pt x="20221" y="12921"/>
                  </a:lnTo>
                  <a:lnTo>
                    <a:pt x="20172" y="11947"/>
                  </a:lnTo>
                  <a:lnTo>
                    <a:pt x="20148" y="11461"/>
                  </a:lnTo>
                  <a:lnTo>
                    <a:pt x="20099" y="10974"/>
                  </a:lnTo>
                  <a:lnTo>
                    <a:pt x="20050" y="10852"/>
                  </a:lnTo>
                  <a:lnTo>
                    <a:pt x="19977" y="10779"/>
                  </a:lnTo>
                  <a:lnTo>
                    <a:pt x="21218" y="10244"/>
                  </a:lnTo>
                  <a:lnTo>
                    <a:pt x="22459" y="9684"/>
                  </a:lnTo>
                  <a:lnTo>
                    <a:pt x="22532" y="9636"/>
                  </a:lnTo>
                  <a:lnTo>
                    <a:pt x="22581" y="9587"/>
                  </a:lnTo>
                  <a:lnTo>
                    <a:pt x="22605" y="9490"/>
                  </a:lnTo>
                  <a:lnTo>
                    <a:pt x="22605" y="9417"/>
                  </a:lnTo>
                  <a:lnTo>
                    <a:pt x="22581" y="9344"/>
                  </a:lnTo>
                  <a:lnTo>
                    <a:pt x="22532" y="9271"/>
                  </a:lnTo>
                  <a:lnTo>
                    <a:pt x="22484" y="9198"/>
                  </a:lnTo>
                  <a:lnTo>
                    <a:pt x="22411" y="9173"/>
                  </a:lnTo>
                  <a:lnTo>
                    <a:pt x="21778" y="8200"/>
                  </a:lnTo>
                  <a:lnTo>
                    <a:pt x="21170" y="7203"/>
                  </a:lnTo>
                  <a:lnTo>
                    <a:pt x="20902" y="6740"/>
                  </a:lnTo>
                  <a:lnTo>
                    <a:pt x="20634" y="6229"/>
                  </a:lnTo>
                  <a:lnTo>
                    <a:pt x="20367" y="5767"/>
                  </a:lnTo>
                  <a:lnTo>
                    <a:pt x="20221" y="5524"/>
                  </a:lnTo>
                  <a:lnTo>
                    <a:pt x="20075" y="5305"/>
                  </a:lnTo>
                  <a:lnTo>
                    <a:pt x="20099" y="5232"/>
                  </a:lnTo>
                  <a:lnTo>
                    <a:pt x="20075" y="5159"/>
                  </a:lnTo>
                  <a:lnTo>
                    <a:pt x="20050" y="5086"/>
                  </a:lnTo>
                  <a:lnTo>
                    <a:pt x="20002" y="5013"/>
                  </a:lnTo>
                  <a:lnTo>
                    <a:pt x="19953" y="4964"/>
                  </a:lnTo>
                  <a:lnTo>
                    <a:pt x="19880" y="4940"/>
                  </a:lnTo>
                  <a:lnTo>
                    <a:pt x="19783" y="4940"/>
                  </a:lnTo>
                  <a:lnTo>
                    <a:pt x="19710" y="4988"/>
                  </a:lnTo>
                  <a:lnTo>
                    <a:pt x="19612" y="5037"/>
                  </a:lnTo>
                  <a:lnTo>
                    <a:pt x="19588" y="5013"/>
                  </a:lnTo>
                  <a:lnTo>
                    <a:pt x="19369" y="4842"/>
                  </a:lnTo>
                  <a:lnTo>
                    <a:pt x="19150" y="4696"/>
                  </a:lnTo>
                  <a:lnTo>
                    <a:pt x="18663" y="4404"/>
                  </a:lnTo>
                  <a:lnTo>
                    <a:pt x="17715" y="3845"/>
                  </a:lnTo>
                  <a:lnTo>
                    <a:pt x="15549" y="2579"/>
                  </a:lnTo>
                  <a:lnTo>
                    <a:pt x="14478" y="1922"/>
                  </a:lnTo>
                  <a:lnTo>
                    <a:pt x="13383" y="1290"/>
                  </a:lnTo>
                  <a:lnTo>
                    <a:pt x="12872" y="1022"/>
                  </a:lnTo>
                  <a:lnTo>
                    <a:pt x="12386" y="730"/>
                  </a:lnTo>
                  <a:lnTo>
                    <a:pt x="11875" y="438"/>
                  </a:lnTo>
                  <a:lnTo>
                    <a:pt x="11339" y="195"/>
                  </a:lnTo>
                  <a:lnTo>
                    <a:pt x="11315" y="98"/>
                  </a:lnTo>
                  <a:lnTo>
                    <a:pt x="11242" y="25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2">
              <a:hlinkClick r:id="rId5"/>
              <a:extLst>
                <a:ext uri="{FF2B5EF4-FFF2-40B4-BE49-F238E27FC236}">
                  <a16:creationId xmlns:a16="http://schemas.microsoft.com/office/drawing/2014/main" id="{5703F611-9A15-49DC-ABAF-A08FBA5AA5BF}"/>
                </a:ext>
              </a:extLst>
            </p:cNvPr>
            <p:cNvSpPr txBox="1">
              <a:spLocks/>
            </p:cNvSpPr>
            <p:nvPr/>
          </p:nvSpPr>
          <p:spPr>
            <a:xfrm>
              <a:off x="1463699" y="2394574"/>
              <a:ext cx="1524001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-US" dirty="0"/>
                <a:t>Git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 err="1"/>
              <a:t>Services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62">
            <a:extLst>
              <a:ext uri="{FF2B5EF4-FFF2-40B4-BE49-F238E27FC236}">
                <a16:creationId xmlns:a16="http://schemas.microsoft.com/office/drawing/2014/main" id="{92EA4F31-97C7-48A0-92FA-81EED0F6E197}"/>
              </a:ext>
            </a:extLst>
          </p:cNvPr>
          <p:cNvSpPr txBox="1">
            <a:spLocks/>
          </p:cNvSpPr>
          <p:nvPr/>
        </p:nvSpPr>
        <p:spPr>
          <a:xfrm>
            <a:off x="1252026" y="1609725"/>
            <a:ext cx="6645234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A class with the </a:t>
            </a:r>
            <a:r>
              <a:rPr lang="en-US" sz="2000" b="1" dirty="0"/>
              <a:t>@Injectable</a:t>
            </a:r>
            <a:r>
              <a:rPr lang="en-US" sz="2000" dirty="0"/>
              <a:t> decorator, allowed to be injected into a component as a dependency.</a:t>
            </a:r>
          </a:p>
        </p:txBody>
      </p:sp>
      <p:sp>
        <p:nvSpPr>
          <p:cNvPr id="10" name="Shape 106">
            <a:extLst>
              <a:ext uri="{FF2B5EF4-FFF2-40B4-BE49-F238E27FC236}">
                <a16:creationId xmlns:a16="http://schemas.microsoft.com/office/drawing/2014/main" id="{3D70F57D-6416-4A46-849E-3B4A01B905FC}"/>
              </a:ext>
            </a:extLst>
          </p:cNvPr>
          <p:cNvSpPr txBox="1">
            <a:spLocks/>
          </p:cNvSpPr>
          <p:nvPr/>
        </p:nvSpPr>
        <p:spPr>
          <a:xfrm>
            <a:off x="2477954" y="2184049"/>
            <a:ext cx="4823285" cy="138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Walter Turncoa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Injectable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{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HttpClient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'@angular/common/http'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from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'./models/hero’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endParaRPr lang="en-US" dirty="0">
              <a:solidFill>
                <a:schemeClr val="bg1"/>
              </a:solidFill>
              <a:latin typeface="Walter Turncoat"/>
            </a:endParaRPr>
          </a:p>
          <a:p>
            <a:r>
              <a:rPr lang="en-US" dirty="0">
                <a:solidFill>
                  <a:srgbClr val="FFFF00"/>
                </a:solidFill>
                <a:latin typeface="Walter Turncoat"/>
              </a:rPr>
              <a:t>@Injectable()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class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{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   constructor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private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http: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HttpClient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) { }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Walter Turncoat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getHeroes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():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Hero[]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{ 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/**/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BFE7-4B82-4855-B4FC-DB5A5E7A229B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2655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 err="1"/>
              <a:t>Services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106">
            <a:extLst>
              <a:ext uri="{FF2B5EF4-FFF2-40B4-BE49-F238E27FC236}">
                <a16:creationId xmlns:a16="http://schemas.microsoft.com/office/drawing/2014/main" id="{59DDA8C9-142F-4DF0-9312-24D00F3DBB49}"/>
              </a:ext>
            </a:extLst>
          </p:cNvPr>
          <p:cNvSpPr txBox="1">
            <a:spLocks/>
          </p:cNvSpPr>
          <p:nvPr/>
        </p:nvSpPr>
        <p:spPr>
          <a:xfrm>
            <a:off x="423438" y="2341210"/>
            <a:ext cx="4871074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NgModule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}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'@angular/core'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BrowserModule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}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'@angular/platform-browser’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endParaRPr lang="en-US" sz="1200" dirty="0">
              <a:solidFill>
                <a:schemeClr val="bg1"/>
              </a:solidFill>
              <a:latin typeface="Walter Turncoat"/>
            </a:endParaRPr>
          </a:p>
          <a:p>
            <a:r>
              <a:rPr lang="en-US" sz="1200" dirty="0">
                <a:solidFill>
                  <a:srgbClr val="FFFF00"/>
                </a:solidFill>
                <a:latin typeface="Walter Turncoat"/>
              </a:rPr>
              <a:t>@</a:t>
            </a:r>
            <a:r>
              <a:rPr lang="en-US" sz="1200" dirty="0" err="1">
                <a:solidFill>
                  <a:srgbClr val="FFFF00"/>
                </a:solidFill>
                <a:latin typeface="Walter Turncoat"/>
              </a:rPr>
              <a:t>NgModule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imports:      [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BrowserModule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HttpClientModule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providers:    [ 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declarations: [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AppComponent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HeroListComponent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],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bootstrap:    [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]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})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AppModule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}</a:t>
            </a:r>
          </a:p>
        </p:txBody>
      </p:sp>
      <p:sp>
        <p:nvSpPr>
          <p:cNvPr id="14" name="Shape 106">
            <a:extLst>
              <a:ext uri="{FF2B5EF4-FFF2-40B4-BE49-F238E27FC236}">
                <a16:creationId xmlns:a16="http://schemas.microsoft.com/office/drawing/2014/main" id="{B489F619-6F83-40E6-9E2B-10505BF39B2A}"/>
              </a:ext>
            </a:extLst>
          </p:cNvPr>
          <p:cNvSpPr txBox="1">
            <a:spLocks/>
          </p:cNvSpPr>
          <p:nvPr/>
        </p:nvSpPr>
        <p:spPr>
          <a:xfrm>
            <a:off x="444886" y="1964382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app.module.ts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2AA0027F-1F16-48FD-B49E-70DEB13E4E8F}"/>
              </a:ext>
            </a:extLst>
          </p:cNvPr>
          <p:cNvSpPr txBox="1">
            <a:spLocks/>
          </p:cNvSpPr>
          <p:nvPr/>
        </p:nvSpPr>
        <p:spPr>
          <a:xfrm>
            <a:off x="444885" y="1609725"/>
            <a:ext cx="4200014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Registering a service</a:t>
            </a: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9A4350C2-32B6-4553-B110-4FD7C09132F3}"/>
              </a:ext>
            </a:extLst>
          </p:cNvPr>
          <p:cNvSpPr txBox="1">
            <a:spLocks/>
          </p:cNvSpPr>
          <p:nvPr/>
        </p:nvSpPr>
        <p:spPr>
          <a:xfrm>
            <a:off x="4644900" y="2341210"/>
            <a:ext cx="4157579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 {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Component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OnInit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} from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'@angular/core’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;</a:t>
            </a:r>
            <a:b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 {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} from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‘../services/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hero.service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’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;</a:t>
            </a:r>
            <a:b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b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rgbClr val="FFFF00"/>
                </a:solidFill>
                <a:latin typeface="Walter Turncoat"/>
              </a:rPr>
              <a:t>@Component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({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/**/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})</a:t>
            </a:r>
            <a:b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export class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HeroListComponent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implements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OnInit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heroes: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Hero[];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selectedHero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constructor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private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service: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 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chemeClr val="bg1"/>
                </a:solidFill>
                <a:latin typeface="Walter Turncoat"/>
              </a:rPr>
              <a:t>  { }</a:t>
            </a:r>
          </a:p>
          <a:p>
            <a:endParaRPr lang="en-US" sz="1200" dirty="0">
              <a:solidFill>
                <a:schemeClr val="bg1"/>
              </a:solidFill>
              <a:latin typeface="Walter Turncoat"/>
            </a:endParaRP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ngOnInit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.heroes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.service.getHeroes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17" name="Shape 106">
            <a:extLst>
              <a:ext uri="{FF2B5EF4-FFF2-40B4-BE49-F238E27FC236}">
                <a16:creationId xmlns:a16="http://schemas.microsoft.com/office/drawing/2014/main" id="{F593DB7B-72E8-4E60-8B4B-F05A32E2AECB}"/>
              </a:ext>
            </a:extLst>
          </p:cNvPr>
          <p:cNvSpPr txBox="1">
            <a:spLocks/>
          </p:cNvSpPr>
          <p:nvPr/>
        </p:nvSpPr>
        <p:spPr>
          <a:xfrm>
            <a:off x="4644901" y="1964382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/app/hero-list/hero-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list.component.ts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8" name="Shape 106">
            <a:extLst>
              <a:ext uri="{FF2B5EF4-FFF2-40B4-BE49-F238E27FC236}">
                <a16:creationId xmlns:a16="http://schemas.microsoft.com/office/drawing/2014/main" id="{F5345F72-6427-41D1-AF2E-D3C1DE8BEC96}"/>
              </a:ext>
            </a:extLst>
          </p:cNvPr>
          <p:cNvSpPr txBox="1">
            <a:spLocks/>
          </p:cNvSpPr>
          <p:nvPr/>
        </p:nvSpPr>
        <p:spPr>
          <a:xfrm>
            <a:off x="4644900" y="1609725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Injecting a registered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A21D6-EB42-44EA-A0B1-D2F532FA5A86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061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 err="1"/>
              <a:t>Routing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76D4EDF-3B0D-4A48-AF82-78A5D3D09F4D}"/>
              </a:ext>
            </a:extLst>
          </p:cNvPr>
          <p:cNvGrpSpPr/>
          <p:nvPr/>
        </p:nvGrpSpPr>
        <p:grpSpPr>
          <a:xfrm>
            <a:off x="3835691" y="2802515"/>
            <a:ext cx="1472618" cy="1701575"/>
            <a:chOff x="542202" y="1837362"/>
            <a:chExt cx="1472618" cy="1701575"/>
          </a:xfrm>
        </p:grpSpPr>
        <p:sp>
          <p:nvSpPr>
            <p:cNvPr id="8" name="Shape 294">
              <a:extLst>
                <a:ext uri="{FF2B5EF4-FFF2-40B4-BE49-F238E27FC236}">
                  <a16:creationId xmlns:a16="http://schemas.microsoft.com/office/drawing/2014/main" id="{3F2CE077-E0B4-4180-8BEA-3BA3EB622163}"/>
                </a:ext>
              </a:extLst>
            </p:cNvPr>
            <p:cNvSpPr/>
            <p:nvPr/>
          </p:nvSpPr>
          <p:spPr>
            <a:xfrm>
              <a:off x="542202" y="1837362"/>
              <a:ext cx="1472618" cy="1701575"/>
            </a:xfrm>
            <a:custGeom>
              <a:avLst/>
              <a:gdLst/>
              <a:ahLst/>
              <a:cxnLst/>
              <a:rect l="0" t="0" r="0" b="0"/>
              <a:pathLst>
                <a:path w="16279" h="18810" extrusionOk="0">
                  <a:moveTo>
                    <a:pt x="8297" y="536"/>
                  </a:moveTo>
                  <a:lnTo>
                    <a:pt x="8078" y="658"/>
                  </a:lnTo>
                  <a:lnTo>
                    <a:pt x="7859" y="780"/>
                  </a:lnTo>
                  <a:lnTo>
                    <a:pt x="7567" y="974"/>
                  </a:lnTo>
                  <a:lnTo>
                    <a:pt x="7665" y="804"/>
                  </a:lnTo>
                  <a:lnTo>
                    <a:pt x="7786" y="682"/>
                  </a:lnTo>
                  <a:lnTo>
                    <a:pt x="7884" y="609"/>
                  </a:lnTo>
                  <a:lnTo>
                    <a:pt x="7981" y="585"/>
                  </a:lnTo>
                  <a:lnTo>
                    <a:pt x="8078" y="561"/>
                  </a:lnTo>
                  <a:lnTo>
                    <a:pt x="8200" y="536"/>
                  </a:lnTo>
                  <a:close/>
                  <a:moveTo>
                    <a:pt x="8687" y="731"/>
                  </a:moveTo>
                  <a:lnTo>
                    <a:pt x="8760" y="828"/>
                  </a:lnTo>
                  <a:lnTo>
                    <a:pt x="8808" y="950"/>
                  </a:lnTo>
                  <a:lnTo>
                    <a:pt x="8760" y="974"/>
                  </a:lnTo>
                  <a:lnTo>
                    <a:pt x="8541" y="1072"/>
                  </a:lnTo>
                  <a:lnTo>
                    <a:pt x="8346" y="1169"/>
                  </a:lnTo>
                  <a:lnTo>
                    <a:pt x="7957" y="1412"/>
                  </a:lnTo>
                  <a:lnTo>
                    <a:pt x="7689" y="1583"/>
                  </a:lnTo>
                  <a:lnTo>
                    <a:pt x="7543" y="1680"/>
                  </a:lnTo>
                  <a:lnTo>
                    <a:pt x="7397" y="1777"/>
                  </a:lnTo>
                  <a:lnTo>
                    <a:pt x="7421" y="1534"/>
                  </a:lnTo>
                  <a:lnTo>
                    <a:pt x="7446" y="1315"/>
                  </a:lnTo>
                  <a:lnTo>
                    <a:pt x="8054" y="999"/>
                  </a:lnTo>
                  <a:lnTo>
                    <a:pt x="8370" y="853"/>
                  </a:lnTo>
                  <a:lnTo>
                    <a:pt x="8687" y="731"/>
                  </a:lnTo>
                  <a:close/>
                  <a:moveTo>
                    <a:pt x="8881" y="1364"/>
                  </a:moveTo>
                  <a:lnTo>
                    <a:pt x="8881" y="1583"/>
                  </a:lnTo>
                  <a:lnTo>
                    <a:pt x="8687" y="1656"/>
                  </a:lnTo>
                  <a:lnTo>
                    <a:pt x="8492" y="1753"/>
                  </a:lnTo>
                  <a:lnTo>
                    <a:pt x="8249" y="1875"/>
                  </a:lnTo>
                  <a:lnTo>
                    <a:pt x="8005" y="2021"/>
                  </a:lnTo>
                  <a:lnTo>
                    <a:pt x="7957" y="2069"/>
                  </a:lnTo>
                  <a:lnTo>
                    <a:pt x="7932" y="2142"/>
                  </a:lnTo>
                  <a:lnTo>
                    <a:pt x="7786" y="2142"/>
                  </a:lnTo>
                  <a:lnTo>
                    <a:pt x="7373" y="2118"/>
                  </a:lnTo>
                  <a:lnTo>
                    <a:pt x="7373" y="2069"/>
                  </a:lnTo>
                  <a:lnTo>
                    <a:pt x="7470" y="2069"/>
                  </a:lnTo>
                  <a:lnTo>
                    <a:pt x="7567" y="2045"/>
                  </a:lnTo>
                  <a:lnTo>
                    <a:pt x="7738" y="1972"/>
                  </a:lnTo>
                  <a:lnTo>
                    <a:pt x="8054" y="1777"/>
                  </a:lnTo>
                  <a:lnTo>
                    <a:pt x="8881" y="1364"/>
                  </a:lnTo>
                  <a:close/>
                  <a:moveTo>
                    <a:pt x="8857" y="2021"/>
                  </a:moveTo>
                  <a:lnTo>
                    <a:pt x="8857" y="2191"/>
                  </a:lnTo>
                  <a:lnTo>
                    <a:pt x="8541" y="2167"/>
                  </a:lnTo>
                  <a:lnTo>
                    <a:pt x="8857" y="2021"/>
                  </a:lnTo>
                  <a:close/>
                  <a:moveTo>
                    <a:pt x="5937" y="2556"/>
                  </a:moveTo>
                  <a:lnTo>
                    <a:pt x="6765" y="2580"/>
                  </a:lnTo>
                  <a:lnTo>
                    <a:pt x="7592" y="2629"/>
                  </a:lnTo>
                  <a:lnTo>
                    <a:pt x="9173" y="2677"/>
                  </a:lnTo>
                  <a:lnTo>
                    <a:pt x="9976" y="2702"/>
                  </a:lnTo>
                  <a:lnTo>
                    <a:pt x="10755" y="2726"/>
                  </a:lnTo>
                  <a:lnTo>
                    <a:pt x="11582" y="2702"/>
                  </a:lnTo>
                  <a:lnTo>
                    <a:pt x="12385" y="2677"/>
                  </a:lnTo>
                  <a:lnTo>
                    <a:pt x="13213" y="2629"/>
                  </a:lnTo>
                  <a:lnTo>
                    <a:pt x="14016" y="2605"/>
                  </a:lnTo>
                  <a:lnTo>
                    <a:pt x="14064" y="2605"/>
                  </a:lnTo>
                  <a:lnTo>
                    <a:pt x="14235" y="2750"/>
                  </a:lnTo>
                  <a:lnTo>
                    <a:pt x="14405" y="2872"/>
                  </a:lnTo>
                  <a:lnTo>
                    <a:pt x="15038" y="3432"/>
                  </a:lnTo>
                  <a:lnTo>
                    <a:pt x="15329" y="3724"/>
                  </a:lnTo>
                  <a:lnTo>
                    <a:pt x="15597" y="4040"/>
                  </a:lnTo>
                  <a:lnTo>
                    <a:pt x="15694" y="4235"/>
                  </a:lnTo>
                  <a:lnTo>
                    <a:pt x="15792" y="4405"/>
                  </a:lnTo>
                  <a:lnTo>
                    <a:pt x="15694" y="4551"/>
                  </a:lnTo>
                  <a:lnTo>
                    <a:pt x="15573" y="4673"/>
                  </a:lnTo>
                  <a:lnTo>
                    <a:pt x="15402" y="4843"/>
                  </a:lnTo>
                  <a:lnTo>
                    <a:pt x="15232" y="4989"/>
                  </a:lnTo>
                  <a:lnTo>
                    <a:pt x="14843" y="5281"/>
                  </a:lnTo>
                  <a:lnTo>
                    <a:pt x="14454" y="5549"/>
                  </a:lnTo>
                  <a:lnTo>
                    <a:pt x="14235" y="5719"/>
                  </a:lnTo>
                  <a:lnTo>
                    <a:pt x="14064" y="5889"/>
                  </a:lnTo>
                  <a:lnTo>
                    <a:pt x="13286" y="5865"/>
                  </a:lnTo>
                  <a:lnTo>
                    <a:pt x="12507" y="5841"/>
                  </a:lnTo>
                  <a:lnTo>
                    <a:pt x="10974" y="5841"/>
                  </a:lnTo>
                  <a:lnTo>
                    <a:pt x="7859" y="5889"/>
                  </a:lnTo>
                  <a:lnTo>
                    <a:pt x="4623" y="5938"/>
                  </a:lnTo>
                  <a:lnTo>
                    <a:pt x="2385" y="5938"/>
                  </a:lnTo>
                  <a:lnTo>
                    <a:pt x="2117" y="5962"/>
                  </a:lnTo>
                  <a:lnTo>
                    <a:pt x="1874" y="6011"/>
                  </a:lnTo>
                  <a:lnTo>
                    <a:pt x="1849" y="5889"/>
                  </a:lnTo>
                  <a:lnTo>
                    <a:pt x="1849" y="5768"/>
                  </a:lnTo>
                  <a:lnTo>
                    <a:pt x="1801" y="5524"/>
                  </a:lnTo>
                  <a:lnTo>
                    <a:pt x="1655" y="4332"/>
                  </a:lnTo>
                  <a:lnTo>
                    <a:pt x="1606" y="3724"/>
                  </a:lnTo>
                  <a:lnTo>
                    <a:pt x="1557" y="3091"/>
                  </a:lnTo>
                  <a:lnTo>
                    <a:pt x="1557" y="2848"/>
                  </a:lnTo>
                  <a:lnTo>
                    <a:pt x="1533" y="2580"/>
                  </a:lnTo>
                  <a:lnTo>
                    <a:pt x="1874" y="2629"/>
                  </a:lnTo>
                  <a:lnTo>
                    <a:pt x="2214" y="2653"/>
                  </a:lnTo>
                  <a:lnTo>
                    <a:pt x="2920" y="2653"/>
                  </a:lnTo>
                  <a:lnTo>
                    <a:pt x="3626" y="2629"/>
                  </a:lnTo>
                  <a:lnTo>
                    <a:pt x="4283" y="2580"/>
                  </a:lnTo>
                  <a:lnTo>
                    <a:pt x="5110" y="2556"/>
                  </a:lnTo>
                  <a:close/>
                  <a:moveTo>
                    <a:pt x="8468" y="6352"/>
                  </a:moveTo>
                  <a:lnTo>
                    <a:pt x="8200" y="6449"/>
                  </a:lnTo>
                  <a:lnTo>
                    <a:pt x="7835" y="6644"/>
                  </a:lnTo>
                  <a:lnTo>
                    <a:pt x="7665" y="6765"/>
                  </a:lnTo>
                  <a:lnTo>
                    <a:pt x="7494" y="6887"/>
                  </a:lnTo>
                  <a:lnTo>
                    <a:pt x="7470" y="6619"/>
                  </a:lnTo>
                  <a:lnTo>
                    <a:pt x="7421" y="6352"/>
                  </a:lnTo>
                  <a:close/>
                  <a:moveTo>
                    <a:pt x="8735" y="6644"/>
                  </a:moveTo>
                  <a:lnTo>
                    <a:pt x="8735" y="6692"/>
                  </a:lnTo>
                  <a:lnTo>
                    <a:pt x="8735" y="6960"/>
                  </a:lnTo>
                  <a:lnTo>
                    <a:pt x="8103" y="6936"/>
                  </a:lnTo>
                  <a:lnTo>
                    <a:pt x="8030" y="6936"/>
                  </a:lnTo>
                  <a:lnTo>
                    <a:pt x="8200" y="6863"/>
                  </a:lnTo>
                  <a:lnTo>
                    <a:pt x="8735" y="6644"/>
                  </a:lnTo>
                  <a:close/>
                  <a:moveTo>
                    <a:pt x="3942" y="7301"/>
                  </a:moveTo>
                  <a:lnTo>
                    <a:pt x="4331" y="7325"/>
                  </a:lnTo>
                  <a:lnTo>
                    <a:pt x="5061" y="7374"/>
                  </a:lnTo>
                  <a:lnTo>
                    <a:pt x="5864" y="7422"/>
                  </a:lnTo>
                  <a:lnTo>
                    <a:pt x="6667" y="7447"/>
                  </a:lnTo>
                  <a:lnTo>
                    <a:pt x="8297" y="7471"/>
                  </a:lnTo>
                  <a:lnTo>
                    <a:pt x="8833" y="7495"/>
                  </a:lnTo>
                  <a:lnTo>
                    <a:pt x="8930" y="7520"/>
                  </a:lnTo>
                  <a:lnTo>
                    <a:pt x="9052" y="7495"/>
                  </a:lnTo>
                  <a:lnTo>
                    <a:pt x="11607" y="7593"/>
                  </a:lnTo>
                  <a:lnTo>
                    <a:pt x="12361" y="7617"/>
                  </a:lnTo>
                  <a:lnTo>
                    <a:pt x="13115" y="7593"/>
                  </a:lnTo>
                  <a:lnTo>
                    <a:pt x="13870" y="7568"/>
                  </a:lnTo>
                  <a:lnTo>
                    <a:pt x="14624" y="7568"/>
                  </a:lnTo>
                  <a:lnTo>
                    <a:pt x="14600" y="7739"/>
                  </a:lnTo>
                  <a:lnTo>
                    <a:pt x="14575" y="7933"/>
                  </a:lnTo>
                  <a:lnTo>
                    <a:pt x="14575" y="8298"/>
                  </a:lnTo>
                  <a:lnTo>
                    <a:pt x="14624" y="8980"/>
                  </a:lnTo>
                  <a:lnTo>
                    <a:pt x="14697" y="9539"/>
                  </a:lnTo>
                  <a:lnTo>
                    <a:pt x="14746" y="10123"/>
                  </a:lnTo>
                  <a:lnTo>
                    <a:pt x="14770" y="10391"/>
                  </a:lnTo>
                  <a:lnTo>
                    <a:pt x="14794" y="10659"/>
                  </a:lnTo>
                  <a:lnTo>
                    <a:pt x="13310" y="10707"/>
                  </a:lnTo>
                  <a:lnTo>
                    <a:pt x="11826" y="10780"/>
                  </a:lnTo>
                  <a:lnTo>
                    <a:pt x="10341" y="10829"/>
                  </a:lnTo>
                  <a:lnTo>
                    <a:pt x="9587" y="10853"/>
                  </a:lnTo>
                  <a:lnTo>
                    <a:pt x="8833" y="10829"/>
                  </a:lnTo>
                  <a:lnTo>
                    <a:pt x="7178" y="10780"/>
                  </a:lnTo>
                  <a:lnTo>
                    <a:pt x="6327" y="10780"/>
                  </a:lnTo>
                  <a:lnTo>
                    <a:pt x="5499" y="10804"/>
                  </a:lnTo>
                  <a:lnTo>
                    <a:pt x="4088" y="10853"/>
                  </a:lnTo>
                  <a:lnTo>
                    <a:pt x="3358" y="10902"/>
                  </a:lnTo>
                  <a:lnTo>
                    <a:pt x="3017" y="10926"/>
                  </a:lnTo>
                  <a:lnTo>
                    <a:pt x="2677" y="10999"/>
                  </a:lnTo>
                  <a:lnTo>
                    <a:pt x="2677" y="10926"/>
                  </a:lnTo>
                  <a:lnTo>
                    <a:pt x="2652" y="10853"/>
                  </a:lnTo>
                  <a:lnTo>
                    <a:pt x="2604" y="10804"/>
                  </a:lnTo>
                  <a:lnTo>
                    <a:pt x="2531" y="10756"/>
                  </a:lnTo>
                  <a:lnTo>
                    <a:pt x="2239" y="10586"/>
                  </a:lnTo>
                  <a:lnTo>
                    <a:pt x="1947" y="10391"/>
                  </a:lnTo>
                  <a:lnTo>
                    <a:pt x="1411" y="10002"/>
                  </a:lnTo>
                  <a:lnTo>
                    <a:pt x="1168" y="9807"/>
                  </a:lnTo>
                  <a:lnTo>
                    <a:pt x="925" y="9612"/>
                  </a:lnTo>
                  <a:lnTo>
                    <a:pt x="681" y="9393"/>
                  </a:lnTo>
                  <a:lnTo>
                    <a:pt x="438" y="9199"/>
                  </a:lnTo>
                  <a:lnTo>
                    <a:pt x="633" y="9028"/>
                  </a:lnTo>
                  <a:lnTo>
                    <a:pt x="1338" y="8396"/>
                  </a:lnTo>
                  <a:lnTo>
                    <a:pt x="1703" y="8104"/>
                  </a:lnTo>
                  <a:lnTo>
                    <a:pt x="2068" y="7812"/>
                  </a:lnTo>
                  <a:lnTo>
                    <a:pt x="2336" y="7641"/>
                  </a:lnTo>
                  <a:lnTo>
                    <a:pt x="2458" y="7568"/>
                  </a:lnTo>
                  <a:lnTo>
                    <a:pt x="2579" y="7447"/>
                  </a:lnTo>
                  <a:lnTo>
                    <a:pt x="2604" y="7374"/>
                  </a:lnTo>
                  <a:lnTo>
                    <a:pt x="2847" y="7374"/>
                  </a:lnTo>
                  <a:lnTo>
                    <a:pt x="3115" y="7349"/>
                  </a:lnTo>
                  <a:lnTo>
                    <a:pt x="3577" y="7301"/>
                  </a:lnTo>
                  <a:close/>
                  <a:moveTo>
                    <a:pt x="7446" y="11242"/>
                  </a:moveTo>
                  <a:lnTo>
                    <a:pt x="8541" y="11291"/>
                  </a:lnTo>
                  <a:lnTo>
                    <a:pt x="8395" y="11364"/>
                  </a:lnTo>
                  <a:lnTo>
                    <a:pt x="8249" y="11461"/>
                  </a:lnTo>
                  <a:lnTo>
                    <a:pt x="7981" y="11632"/>
                  </a:lnTo>
                  <a:lnTo>
                    <a:pt x="7567" y="11851"/>
                  </a:lnTo>
                  <a:lnTo>
                    <a:pt x="7519" y="11534"/>
                  </a:lnTo>
                  <a:lnTo>
                    <a:pt x="7494" y="11388"/>
                  </a:lnTo>
                  <a:lnTo>
                    <a:pt x="7446" y="11242"/>
                  </a:lnTo>
                  <a:close/>
                  <a:moveTo>
                    <a:pt x="8784" y="11632"/>
                  </a:moveTo>
                  <a:lnTo>
                    <a:pt x="8735" y="12094"/>
                  </a:lnTo>
                  <a:lnTo>
                    <a:pt x="8541" y="12167"/>
                  </a:lnTo>
                  <a:lnTo>
                    <a:pt x="8370" y="12264"/>
                  </a:lnTo>
                  <a:lnTo>
                    <a:pt x="8005" y="12459"/>
                  </a:lnTo>
                  <a:lnTo>
                    <a:pt x="7762" y="12581"/>
                  </a:lnTo>
                  <a:lnTo>
                    <a:pt x="7640" y="12678"/>
                  </a:lnTo>
                  <a:lnTo>
                    <a:pt x="7543" y="12751"/>
                  </a:lnTo>
                  <a:lnTo>
                    <a:pt x="7543" y="12678"/>
                  </a:lnTo>
                  <a:lnTo>
                    <a:pt x="7567" y="12216"/>
                  </a:lnTo>
                  <a:lnTo>
                    <a:pt x="7713" y="12167"/>
                  </a:lnTo>
                  <a:lnTo>
                    <a:pt x="7859" y="12118"/>
                  </a:lnTo>
                  <a:lnTo>
                    <a:pt x="8103" y="11997"/>
                  </a:lnTo>
                  <a:lnTo>
                    <a:pt x="8443" y="11826"/>
                  </a:lnTo>
                  <a:lnTo>
                    <a:pt x="8614" y="11729"/>
                  </a:lnTo>
                  <a:lnTo>
                    <a:pt x="8784" y="11632"/>
                  </a:lnTo>
                  <a:close/>
                  <a:moveTo>
                    <a:pt x="8735" y="12581"/>
                  </a:moveTo>
                  <a:lnTo>
                    <a:pt x="8735" y="13189"/>
                  </a:lnTo>
                  <a:lnTo>
                    <a:pt x="8662" y="13165"/>
                  </a:lnTo>
                  <a:lnTo>
                    <a:pt x="8565" y="13165"/>
                  </a:lnTo>
                  <a:lnTo>
                    <a:pt x="8468" y="13189"/>
                  </a:lnTo>
                  <a:lnTo>
                    <a:pt x="8249" y="13262"/>
                  </a:lnTo>
                  <a:lnTo>
                    <a:pt x="8054" y="13384"/>
                  </a:lnTo>
                  <a:lnTo>
                    <a:pt x="7859" y="13481"/>
                  </a:lnTo>
                  <a:lnTo>
                    <a:pt x="7665" y="13627"/>
                  </a:lnTo>
                  <a:lnTo>
                    <a:pt x="7446" y="13797"/>
                  </a:lnTo>
                  <a:lnTo>
                    <a:pt x="7494" y="13140"/>
                  </a:lnTo>
                  <a:lnTo>
                    <a:pt x="7665" y="13116"/>
                  </a:lnTo>
                  <a:lnTo>
                    <a:pt x="7835" y="13043"/>
                  </a:lnTo>
                  <a:lnTo>
                    <a:pt x="8151" y="12873"/>
                  </a:lnTo>
                  <a:lnTo>
                    <a:pt x="8735" y="12581"/>
                  </a:lnTo>
                  <a:close/>
                  <a:moveTo>
                    <a:pt x="8735" y="13578"/>
                  </a:moveTo>
                  <a:lnTo>
                    <a:pt x="8735" y="14138"/>
                  </a:lnTo>
                  <a:lnTo>
                    <a:pt x="8541" y="14211"/>
                  </a:lnTo>
                  <a:lnTo>
                    <a:pt x="8346" y="14284"/>
                  </a:lnTo>
                  <a:lnTo>
                    <a:pt x="7981" y="14454"/>
                  </a:lnTo>
                  <a:lnTo>
                    <a:pt x="7689" y="14576"/>
                  </a:lnTo>
                  <a:lnTo>
                    <a:pt x="7543" y="14673"/>
                  </a:lnTo>
                  <a:lnTo>
                    <a:pt x="7421" y="14746"/>
                  </a:lnTo>
                  <a:lnTo>
                    <a:pt x="7421" y="14454"/>
                  </a:lnTo>
                  <a:lnTo>
                    <a:pt x="7421" y="14138"/>
                  </a:lnTo>
                  <a:lnTo>
                    <a:pt x="7567" y="14089"/>
                  </a:lnTo>
                  <a:lnTo>
                    <a:pt x="7738" y="14016"/>
                  </a:lnTo>
                  <a:lnTo>
                    <a:pt x="8005" y="13870"/>
                  </a:lnTo>
                  <a:lnTo>
                    <a:pt x="8176" y="13773"/>
                  </a:lnTo>
                  <a:lnTo>
                    <a:pt x="8370" y="13724"/>
                  </a:lnTo>
                  <a:lnTo>
                    <a:pt x="8735" y="13578"/>
                  </a:lnTo>
                  <a:close/>
                  <a:moveTo>
                    <a:pt x="8735" y="14625"/>
                  </a:moveTo>
                  <a:lnTo>
                    <a:pt x="8735" y="15014"/>
                  </a:lnTo>
                  <a:lnTo>
                    <a:pt x="8687" y="15038"/>
                  </a:lnTo>
                  <a:lnTo>
                    <a:pt x="7908" y="15501"/>
                  </a:lnTo>
                  <a:lnTo>
                    <a:pt x="7689" y="15598"/>
                  </a:lnTo>
                  <a:lnTo>
                    <a:pt x="7446" y="15720"/>
                  </a:lnTo>
                  <a:lnTo>
                    <a:pt x="7421" y="15087"/>
                  </a:lnTo>
                  <a:lnTo>
                    <a:pt x="7592" y="15063"/>
                  </a:lnTo>
                  <a:lnTo>
                    <a:pt x="7738" y="15014"/>
                  </a:lnTo>
                  <a:lnTo>
                    <a:pt x="8054" y="14892"/>
                  </a:lnTo>
                  <a:lnTo>
                    <a:pt x="8735" y="14625"/>
                  </a:lnTo>
                  <a:close/>
                  <a:moveTo>
                    <a:pt x="8711" y="15452"/>
                  </a:moveTo>
                  <a:lnTo>
                    <a:pt x="8711" y="16231"/>
                  </a:lnTo>
                  <a:lnTo>
                    <a:pt x="8419" y="16328"/>
                  </a:lnTo>
                  <a:lnTo>
                    <a:pt x="8151" y="16425"/>
                  </a:lnTo>
                  <a:lnTo>
                    <a:pt x="7811" y="16523"/>
                  </a:lnTo>
                  <a:lnTo>
                    <a:pt x="7494" y="16620"/>
                  </a:lnTo>
                  <a:lnTo>
                    <a:pt x="7470" y="16012"/>
                  </a:lnTo>
                  <a:lnTo>
                    <a:pt x="7567" y="16012"/>
                  </a:lnTo>
                  <a:lnTo>
                    <a:pt x="7689" y="15963"/>
                  </a:lnTo>
                  <a:lnTo>
                    <a:pt x="7908" y="15890"/>
                  </a:lnTo>
                  <a:lnTo>
                    <a:pt x="8322" y="15671"/>
                  </a:lnTo>
                  <a:lnTo>
                    <a:pt x="8711" y="15452"/>
                  </a:lnTo>
                  <a:close/>
                  <a:moveTo>
                    <a:pt x="8687" y="16717"/>
                  </a:moveTo>
                  <a:lnTo>
                    <a:pt x="8687" y="17082"/>
                  </a:lnTo>
                  <a:lnTo>
                    <a:pt x="8687" y="17107"/>
                  </a:lnTo>
                  <a:lnTo>
                    <a:pt x="8346" y="17228"/>
                  </a:lnTo>
                  <a:lnTo>
                    <a:pt x="8005" y="17399"/>
                  </a:lnTo>
                  <a:lnTo>
                    <a:pt x="7543" y="17593"/>
                  </a:lnTo>
                  <a:lnTo>
                    <a:pt x="7519" y="17009"/>
                  </a:lnTo>
                  <a:lnTo>
                    <a:pt x="7689" y="17009"/>
                  </a:lnTo>
                  <a:lnTo>
                    <a:pt x="7859" y="16961"/>
                  </a:lnTo>
                  <a:lnTo>
                    <a:pt x="8176" y="16888"/>
                  </a:lnTo>
                  <a:lnTo>
                    <a:pt x="8687" y="16717"/>
                  </a:lnTo>
                  <a:close/>
                  <a:moveTo>
                    <a:pt x="8687" y="17545"/>
                  </a:moveTo>
                  <a:lnTo>
                    <a:pt x="8687" y="18250"/>
                  </a:lnTo>
                  <a:lnTo>
                    <a:pt x="8370" y="18275"/>
                  </a:lnTo>
                  <a:lnTo>
                    <a:pt x="8054" y="18299"/>
                  </a:lnTo>
                  <a:lnTo>
                    <a:pt x="7835" y="18323"/>
                  </a:lnTo>
                  <a:lnTo>
                    <a:pt x="7592" y="18348"/>
                  </a:lnTo>
                  <a:lnTo>
                    <a:pt x="7543" y="18372"/>
                  </a:lnTo>
                  <a:lnTo>
                    <a:pt x="7543" y="18031"/>
                  </a:lnTo>
                  <a:lnTo>
                    <a:pt x="7689" y="17983"/>
                  </a:lnTo>
                  <a:lnTo>
                    <a:pt x="7811" y="17934"/>
                  </a:lnTo>
                  <a:lnTo>
                    <a:pt x="8078" y="17812"/>
                  </a:lnTo>
                  <a:lnTo>
                    <a:pt x="8687" y="17545"/>
                  </a:lnTo>
                  <a:close/>
                  <a:moveTo>
                    <a:pt x="8078" y="1"/>
                  </a:moveTo>
                  <a:lnTo>
                    <a:pt x="7884" y="25"/>
                  </a:lnTo>
                  <a:lnTo>
                    <a:pt x="7713" y="74"/>
                  </a:lnTo>
                  <a:lnTo>
                    <a:pt x="7567" y="171"/>
                  </a:lnTo>
                  <a:lnTo>
                    <a:pt x="7446" y="269"/>
                  </a:lnTo>
                  <a:lnTo>
                    <a:pt x="7324" y="390"/>
                  </a:lnTo>
                  <a:lnTo>
                    <a:pt x="7227" y="536"/>
                  </a:lnTo>
                  <a:lnTo>
                    <a:pt x="7154" y="682"/>
                  </a:lnTo>
                  <a:lnTo>
                    <a:pt x="7081" y="853"/>
                  </a:lnTo>
                  <a:lnTo>
                    <a:pt x="7032" y="1023"/>
                  </a:lnTo>
                  <a:lnTo>
                    <a:pt x="6959" y="1388"/>
                  </a:lnTo>
                  <a:lnTo>
                    <a:pt x="6935" y="1753"/>
                  </a:lnTo>
                  <a:lnTo>
                    <a:pt x="6959" y="2118"/>
                  </a:lnTo>
                  <a:lnTo>
                    <a:pt x="6959" y="2118"/>
                  </a:lnTo>
                  <a:lnTo>
                    <a:pt x="5816" y="2094"/>
                  </a:lnTo>
                  <a:lnTo>
                    <a:pt x="4672" y="2094"/>
                  </a:lnTo>
                  <a:lnTo>
                    <a:pt x="2993" y="2167"/>
                  </a:lnTo>
                  <a:lnTo>
                    <a:pt x="1801" y="2167"/>
                  </a:lnTo>
                  <a:lnTo>
                    <a:pt x="1387" y="2191"/>
                  </a:lnTo>
                  <a:lnTo>
                    <a:pt x="1338" y="2191"/>
                  </a:lnTo>
                  <a:lnTo>
                    <a:pt x="1290" y="2215"/>
                  </a:lnTo>
                  <a:lnTo>
                    <a:pt x="1290" y="2240"/>
                  </a:lnTo>
                  <a:lnTo>
                    <a:pt x="1217" y="2288"/>
                  </a:lnTo>
                  <a:lnTo>
                    <a:pt x="1192" y="2361"/>
                  </a:lnTo>
                  <a:lnTo>
                    <a:pt x="1119" y="2556"/>
                  </a:lnTo>
                  <a:lnTo>
                    <a:pt x="1071" y="2775"/>
                  </a:lnTo>
                  <a:lnTo>
                    <a:pt x="1046" y="3018"/>
                  </a:lnTo>
                  <a:lnTo>
                    <a:pt x="1046" y="3261"/>
                  </a:lnTo>
                  <a:lnTo>
                    <a:pt x="1071" y="3748"/>
                  </a:lnTo>
                  <a:lnTo>
                    <a:pt x="1119" y="4162"/>
                  </a:lnTo>
                  <a:lnTo>
                    <a:pt x="1168" y="4770"/>
                  </a:lnTo>
                  <a:lnTo>
                    <a:pt x="1241" y="5378"/>
                  </a:lnTo>
                  <a:lnTo>
                    <a:pt x="1265" y="5622"/>
                  </a:lnTo>
                  <a:lnTo>
                    <a:pt x="1290" y="5889"/>
                  </a:lnTo>
                  <a:lnTo>
                    <a:pt x="1314" y="6011"/>
                  </a:lnTo>
                  <a:lnTo>
                    <a:pt x="1338" y="6133"/>
                  </a:lnTo>
                  <a:lnTo>
                    <a:pt x="1411" y="6230"/>
                  </a:lnTo>
                  <a:lnTo>
                    <a:pt x="1484" y="6303"/>
                  </a:lnTo>
                  <a:lnTo>
                    <a:pt x="1557" y="6352"/>
                  </a:lnTo>
                  <a:lnTo>
                    <a:pt x="1630" y="6352"/>
                  </a:lnTo>
                  <a:lnTo>
                    <a:pt x="1703" y="6327"/>
                  </a:lnTo>
                  <a:lnTo>
                    <a:pt x="1776" y="6279"/>
                  </a:lnTo>
                  <a:lnTo>
                    <a:pt x="1801" y="6254"/>
                  </a:lnTo>
                  <a:lnTo>
                    <a:pt x="2020" y="6303"/>
                  </a:lnTo>
                  <a:lnTo>
                    <a:pt x="2239" y="6327"/>
                  </a:lnTo>
                  <a:lnTo>
                    <a:pt x="2701" y="6352"/>
                  </a:lnTo>
                  <a:lnTo>
                    <a:pt x="4429" y="6376"/>
                  </a:lnTo>
                  <a:lnTo>
                    <a:pt x="6959" y="6352"/>
                  </a:lnTo>
                  <a:lnTo>
                    <a:pt x="6984" y="6595"/>
                  </a:lnTo>
                  <a:lnTo>
                    <a:pt x="7008" y="6911"/>
                  </a:lnTo>
                  <a:lnTo>
                    <a:pt x="5962" y="6887"/>
                  </a:lnTo>
                  <a:lnTo>
                    <a:pt x="4891" y="6838"/>
                  </a:lnTo>
                  <a:lnTo>
                    <a:pt x="4161" y="6814"/>
                  </a:lnTo>
                  <a:lnTo>
                    <a:pt x="3163" y="6814"/>
                  </a:lnTo>
                  <a:lnTo>
                    <a:pt x="2896" y="6863"/>
                  </a:lnTo>
                  <a:lnTo>
                    <a:pt x="2628" y="6936"/>
                  </a:lnTo>
                  <a:lnTo>
                    <a:pt x="2506" y="6984"/>
                  </a:lnTo>
                  <a:lnTo>
                    <a:pt x="2409" y="7057"/>
                  </a:lnTo>
                  <a:lnTo>
                    <a:pt x="2360" y="7033"/>
                  </a:lnTo>
                  <a:lnTo>
                    <a:pt x="2263" y="7033"/>
                  </a:lnTo>
                  <a:lnTo>
                    <a:pt x="2190" y="7057"/>
                  </a:lnTo>
                  <a:lnTo>
                    <a:pt x="1995" y="7130"/>
                  </a:lnTo>
                  <a:lnTo>
                    <a:pt x="1825" y="7228"/>
                  </a:lnTo>
                  <a:lnTo>
                    <a:pt x="1630" y="7374"/>
                  </a:lnTo>
                  <a:lnTo>
                    <a:pt x="1290" y="7666"/>
                  </a:lnTo>
                  <a:lnTo>
                    <a:pt x="1022" y="7933"/>
                  </a:lnTo>
                  <a:lnTo>
                    <a:pt x="681" y="8250"/>
                  </a:lnTo>
                  <a:lnTo>
                    <a:pt x="365" y="8590"/>
                  </a:lnTo>
                  <a:lnTo>
                    <a:pt x="243" y="8712"/>
                  </a:lnTo>
                  <a:lnTo>
                    <a:pt x="122" y="8858"/>
                  </a:lnTo>
                  <a:lnTo>
                    <a:pt x="24" y="9004"/>
                  </a:lnTo>
                  <a:lnTo>
                    <a:pt x="0" y="9077"/>
                  </a:lnTo>
                  <a:lnTo>
                    <a:pt x="0" y="9174"/>
                  </a:lnTo>
                  <a:lnTo>
                    <a:pt x="0" y="9199"/>
                  </a:lnTo>
                  <a:lnTo>
                    <a:pt x="0" y="9247"/>
                  </a:lnTo>
                  <a:lnTo>
                    <a:pt x="0" y="9320"/>
                  </a:lnTo>
                  <a:lnTo>
                    <a:pt x="73" y="9466"/>
                  </a:lnTo>
                  <a:lnTo>
                    <a:pt x="170" y="9612"/>
                  </a:lnTo>
                  <a:lnTo>
                    <a:pt x="292" y="9758"/>
                  </a:lnTo>
                  <a:lnTo>
                    <a:pt x="414" y="9904"/>
                  </a:lnTo>
                  <a:lnTo>
                    <a:pt x="681" y="10148"/>
                  </a:lnTo>
                  <a:lnTo>
                    <a:pt x="949" y="10367"/>
                  </a:lnTo>
                  <a:lnTo>
                    <a:pt x="1265" y="10610"/>
                  </a:lnTo>
                  <a:lnTo>
                    <a:pt x="1582" y="10829"/>
                  </a:lnTo>
                  <a:lnTo>
                    <a:pt x="1922" y="11048"/>
                  </a:lnTo>
                  <a:lnTo>
                    <a:pt x="2239" y="11242"/>
                  </a:lnTo>
                  <a:lnTo>
                    <a:pt x="2312" y="11267"/>
                  </a:lnTo>
                  <a:lnTo>
                    <a:pt x="2385" y="11267"/>
                  </a:lnTo>
                  <a:lnTo>
                    <a:pt x="2750" y="11340"/>
                  </a:lnTo>
                  <a:lnTo>
                    <a:pt x="3139" y="11388"/>
                  </a:lnTo>
                  <a:lnTo>
                    <a:pt x="3528" y="11388"/>
                  </a:lnTo>
                  <a:lnTo>
                    <a:pt x="3918" y="11364"/>
                  </a:lnTo>
                  <a:lnTo>
                    <a:pt x="4721" y="11315"/>
                  </a:lnTo>
                  <a:lnTo>
                    <a:pt x="5499" y="11267"/>
                  </a:lnTo>
                  <a:lnTo>
                    <a:pt x="6278" y="11242"/>
                  </a:lnTo>
                  <a:lnTo>
                    <a:pt x="7081" y="11242"/>
                  </a:lnTo>
                  <a:lnTo>
                    <a:pt x="7081" y="11607"/>
                  </a:lnTo>
                  <a:lnTo>
                    <a:pt x="7081" y="11972"/>
                  </a:lnTo>
                  <a:lnTo>
                    <a:pt x="7081" y="12313"/>
                  </a:lnTo>
                  <a:lnTo>
                    <a:pt x="7057" y="12678"/>
                  </a:lnTo>
                  <a:lnTo>
                    <a:pt x="6984" y="13578"/>
                  </a:lnTo>
                  <a:lnTo>
                    <a:pt x="6935" y="14016"/>
                  </a:lnTo>
                  <a:lnTo>
                    <a:pt x="6911" y="14454"/>
                  </a:lnTo>
                  <a:lnTo>
                    <a:pt x="6911" y="15476"/>
                  </a:lnTo>
                  <a:lnTo>
                    <a:pt x="6959" y="16498"/>
                  </a:lnTo>
                  <a:lnTo>
                    <a:pt x="7057" y="18542"/>
                  </a:lnTo>
                  <a:lnTo>
                    <a:pt x="7057" y="18615"/>
                  </a:lnTo>
                  <a:lnTo>
                    <a:pt x="7081" y="18688"/>
                  </a:lnTo>
                  <a:lnTo>
                    <a:pt x="7130" y="18737"/>
                  </a:lnTo>
                  <a:lnTo>
                    <a:pt x="7203" y="18761"/>
                  </a:lnTo>
                  <a:lnTo>
                    <a:pt x="7251" y="18786"/>
                  </a:lnTo>
                  <a:lnTo>
                    <a:pt x="7324" y="18786"/>
                  </a:lnTo>
                  <a:lnTo>
                    <a:pt x="7373" y="18761"/>
                  </a:lnTo>
                  <a:lnTo>
                    <a:pt x="7446" y="18737"/>
                  </a:lnTo>
                  <a:lnTo>
                    <a:pt x="7519" y="18786"/>
                  </a:lnTo>
                  <a:lnTo>
                    <a:pt x="7640" y="18810"/>
                  </a:lnTo>
                  <a:lnTo>
                    <a:pt x="8662" y="18810"/>
                  </a:lnTo>
                  <a:lnTo>
                    <a:pt x="8954" y="18786"/>
                  </a:lnTo>
                  <a:lnTo>
                    <a:pt x="9003" y="18786"/>
                  </a:lnTo>
                  <a:lnTo>
                    <a:pt x="9076" y="18761"/>
                  </a:lnTo>
                  <a:lnTo>
                    <a:pt x="9149" y="18664"/>
                  </a:lnTo>
                  <a:lnTo>
                    <a:pt x="9198" y="18542"/>
                  </a:lnTo>
                  <a:lnTo>
                    <a:pt x="9198" y="18421"/>
                  </a:lnTo>
                  <a:lnTo>
                    <a:pt x="9198" y="18323"/>
                  </a:lnTo>
                  <a:lnTo>
                    <a:pt x="9222" y="16547"/>
                  </a:lnTo>
                  <a:lnTo>
                    <a:pt x="9246" y="14771"/>
                  </a:lnTo>
                  <a:lnTo>
                    <a:pt x="9271" y="12946"/>
                  </a:lnTo>
                  <a:lnTo>
                    <a:pt x="9295" y="12118"/>
                  </a:lnTo>
                  <a:lnTo>
                    <a:pt x="9271" y="11729"/>
                  </a:lnTo>
                  <a:lnTo>
                    <a:pt x="9246" y="11315"/>
                  </a:lnTo>
                  <a:lnTo>
                    <a:pt x="10682" y="11315"/>
                  </a:lnTo>
                  <a:lnTo>
                    <a:pt x="12142" y="11267"/>
                  </a:lnTo>
                  <a:lnTo>
                    <a:pt x="13578" y="11194"/>
                  </a:lnTo>
                  <a:lnTo>
                    <a:pt x="14283" y="11169"/>
                  </a:lnTo>
                  <a:lnTo>
                    <a:pt x="15013" y="11169"/>
                  </a:lnTo>
                  <a:lnTo>
                    <a:pt x="15135" y="11145"/>
                  </a:lnTo>
                  <a:lnTo>
                    <a:pt x="15208" y="11072"/>
                  </a:lnTo>
                  <a:lnTo>
                    <a:pt x="15257" y="10999"/>
                  </a:lnTo>
                  <a:lnTo>
                    <a:pt x="15257" y="10902"/>
                  </a:lnTo>
                  <a:lnTo>
                    <a:pt x="15305" y="10731"/>
                  </a:lnTo>
                  <a:lnTo>
                    <a:pt x="15305" y="10586"/>
                  </a:lnTo>
                  <a:lnTo>
                    <a:pt x="15281" y="10245"/>
                  </a:lnTo>
                  <a:lnTo>
                    <a:pt x="15135" y="9126"/>
                  </a:lnTo>
                  <a:lnTo>
                    <a:pt x="15086" y="8615"/>
                  </a:lnTo>
                  <a:lnTo>
                    <a:pt x="15086" y="8104"/>
                  </a:lnTo>
                  <a:lnTo>
                    <a:pt x="15086" y="7933"/>
                  </a:lnTo>
                  <a:lnTo>
                    <a:pt x="15111" y="7739"/>
                  </a:lnTo>
                  <a:lnTo>
                    <a:pt x="15135" y="7568"/>
                  </a:lnTo>
                  <a:lnTo>
                    <a:pt x="15135" y="7374"/>
                  </a:lnTo>
                  <a:lnTo>
                    <a:pt x="15135" y="7276"/>
                  </a:lnTo>
                  <a:lnTo>
                    <a:pt x="15111" y="7179"/>
                  </a:lnTo>
                  <a:lnTo>
                    <a:pt x="15086" y="7130"/>
                  </a:lnTo>
                  <a:lnTo>
                    <a:pt x="15038" y="7106"/>
                  </a:lnTo>
                  <a:lnTo>
                    <a:pt x="14965" y="7057"/>
                  </a:lnTo>
                  <a:lnTo>
                    <a:pt x="14892" y="7033"/>
                  </a:lnTo>
                  <a:lnTo>
                    <a:pt x="14064" y="7033"/>
                  </a:lnTo>
                  <a:lnTo>
                    <a:pt x="13237" y="7057"/>
                  </a:lnTo>
                  <a:lnTo>
                    <a:pt x="12434" y="7082"/>
                  </a:lnTo>
                  <a:lnTo>
                    <a:pt x="11607" y="7082"/>
                  </a:lnTo>
                  <a:lnTo>
                    <a:pt x="9246" y="6984"/>
                  </a:lnTo>
                  <a:lnTo>
                    <a:pt x="9246" y="6765"/>
                  </a:lnTo>
                  <a:lnTo>
                    <a:pt x="9246" y="6571"/>
                  </a:lnTo>
                  <a:lnTo>
                    <a:pt x="9198" y="6352"/>
                  </a:lnTo>
                  <a:lnTo>
                    <a:pt x="9222" y="6327"/>
                  </a:lnTo>
                  <a:lnTo>
                    <a:pt x="10925" y="6303"/>
                  </a:lnTo>
                  <a:lnTo>
                    <a:pt x="12556" y="6303"/>
                  </a:lnTo>
                  <a:lnTo>
                    <a:pt x="14186" y="6376"/>
                  </a:lnTo>
                  <a:lnTo>
                    <a:pt x="14259" y="6376"/>
                  </a:lnTo>
                  <a:lnTo>
                    <a:pt x="14308" y="6352"/>
                  </a:lnTo>
                  <a:lnTo>
                    <a:pt x="14381" y="6279"/>
                  </a:lnTo>
                  <a:lnTo>
                    <a:pt x="14405" y="6206"/>
                  </a:lnTo>
                  <a:lnTo>
                    <a:pt x="14405" y="6108"/>
                  </a:lnTo>
                  <a:lnTo>
                    <a:pt x="14575" y="5962"/>
                  </a:lnTo>
                  <a:lnTo>
                    <a:pt x="14940" y="5670"/>
                  </a:lnTo>
                  <a:lnTo>
                    <a:pt x="15329" y="5427"/>
                  </a:lnTo>
                  <a:lnTo>
                    <a:pt x="15597" y="5232"/>
                  </a:lnTo>
                  <a:lnTo>
                    <a:pt x="15913" y="4965"/>
                  </a:lnTo>
                  <a:lnTo>
                    <a:pt x="16059" y="4819"/>
                  </a:lnTo>
                  <a:lnTo>
                    <a:pt x="16181" y="4673"/>
                  </a:lnTo>
                  <a:lnTo>
                    <a:pt x="16254" y="4502"/>
                  </a:lnTo>
                  <a:lnTo>
                    <a:pt x="16254" y="4429"/>
                  </a:lnTo>
                  <a:lnTo>
                    <a:pt x="16254" y="4356"/>
                  </a:lnTo>
                  <a:lnTo>
                    <a:pt x="16278" y="4283"/>
                  </a:lnTo>
                  <a:lnTo>
                    <a:pt x="16278" y="4210"/>
                  </a:lnTo>
                  <a:lnTo>
                    <a:pt x="16230" y="4064"/>
                  </a:lnTo>
                  <a:lnTo>
                    <a:pt x="16132" y="3894"/>
                  </a:lnTo>
                  <a:lnTo>
                    <a:pt x="16011" y="3724"/>
                  </a:lnTo>
                  <a:lnTo>
                    <a:pt x="15743" y="3432"/>
                  </a:lnTo>
                  <a:lnTo>
                    <a:pt x="15524" y="3213"/>
                  </a:lnTo>
                  <a:lnTo>
                    <a:pt x="15135" y="2848"/>
                  </a:lnTo>
                  <a:lnTo>
                    <a:pt x="14746" y="2532"/>
                  </a:lnTo>
                  <a:lnTo>
                    <a:pt x="14478" y="2288"/>
                  </a:lnTo>
                  <a:lnTo>
                    <a:pt x="14308" y="2215"/>
                  </a:lnTo>
                  <a:lnTo>
                    <a:pt x="14235" y="2167"/>
                  </a:lnTo>
                  <a:lnTo>
                    <a:pt x="14162" y="2167"/>
                  </a:lnTo>
                  <a:lnTo>
                    <a:pt x="14089" y="2118"/>
                  </a:lnTo>
                  <a:lnTo>
                    <a:pt x="14016" y="2118"/>
                  </a:lnTo>
                  <a:lnTo>
                    <a:pt x="13237" y="2142"/>
                  </a:lnTo>
                  <a:lnTo>
                    <a:pt x="12483" y="2167"/>
                  </a:lnTo>
                  <a:lnTo>
                    <a:pt x="11704" y="2215"/>
                  </a:lnTo>
                  <a:lnTo>
                    <a:pt x="10950" y="2240"/>
                  </a:lnTo>
                  <a:lnTo>
                    <a:pt x="10171" y="2240"/>
                  </a:lnTo>
                  <a:lnTo>
                    <a:pt x="9392" y="2215"/>
                  </a:lnTo>
                  <a:lnTo>
                    <a:pt x="9441" y="2069"/>
                  </a:lnTo>
                  <a:lnTo>
                    <a:pt x="9465" y="1899"/>
                  </a:lnTo>
                  <a:lnTo>
                    <a:pt x="9465" y="1558"/>
                  </a:lnTo>
                  <a:lnTo>
                    <a:pt x="9417" y="1218"/>
                  </a:lnTo>
                  <a:lnTo>
                    <a:pt x="9368" y="950"/>
                  </a:lnTo>
                  <a:lnTo>
                    <a:pt x="9295" y="755"/>
                  </a:lnTo>
                  <a:lnTo>
                    <a:pt x="9222" y="561"/>
                  </a:lnTo>
                  <a:lnTo>
                    <a:pt x="9125" y="415"/>
                  </a:lnTo>
                  <a:lnTo>
                    <a:pt x="8979" y="293"/>
                  </a:lnTo>
                  <a:lnTo>
                    <a:pt x="8833" y="196"/>
                  </a:lnTo>
                  <a:lnTo>
                    <a:pt x="8662" y="98"/>
                  </a:lnTo>
                  <a:lnTo>
                    <a:pt x="8492" y="50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06">
              <a:extLst>
                <a:ext uri="{FF2B5EF4-FFF2-40B4-BE49-F238E27FC236}">
                  <a16:creationId xmlns:a16="http://schemas.microsoft.com/office/drawing/2014/main" id="{40147DFE-6624-4817-9418-D24ABA29F7FC}"/>
                </a:ext>
              </a:extLst>
            </p:cNvPr>
            <p:cNvSpPr txBox="1">
              <a:spLocks/>
            </p:cNvSpPr>
            <p:nvPr/>
          </p:nvSpPr>
          <p:spPr>
            <a:xfrm>
              <a:off x="744502" y="1936461"/>
              <a:ext cx="1119200" cy="42981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/heroes</a:t>
              </a:r>
            </a:p>
          </p:txBody>
        </p:sp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FDB2AB7C-B9F7-4573-9DCD-45BD4387E7C7}"/>
                </a:ext>
              </a:extLst>
            </p:cNvPr>
            <p:cNvSpPr txBox="1">
              <a:spLocks/>
            </p:cNvSpPr>
            <p:nvPr/>
          </p:nvSpPr>
          <p:spPr>
            <a:xfrm>
              <a:off x="718911" y="2366272"/>
              <a:ext cx="1119200" cy="42981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/home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9E0D1-0437-4DC6-B388-61E3FC1E1F4F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14</a:t>
            </a:r>
          </a:p>
        </p:txBody>
      </p:sp>
      <p:sp>
        <p:nvSpPr>
          <p:cNvPr id="13" name="Shape 62">
            <a:extLst>
              <a:ext uri="{FF2B5EF4-FFF2-40B4-BE49-F238E27FC236}">
                <a16:creationId xmlns:a16="http://schemas.microsoft.com/office/drawing/2014/main" id="{020AD6C2-C9FD-4249-BC45-AE22CC875567}"/>
              </a:ext>
            </a:extLst>
          </p:cNvPr>
          <p:cNvSpPr txBox="1">
            <a:spLocks/>
          </p:cNvSpPr>
          <p:nvPr/>
        </p:nvSpPr>
        <p:spPr>
          <a:xfrm>
            <a:off x="1252026" y="1609725"/>
            <a:ext cx="6645234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Angular uses a </a:t>
            </a:r>
            <a:r>
              <a:rPr lang="en-US" sz="2000" b="1" dirty="0"/>
              <a:t>Router</a:t>
            </a:r>
            <a:r>
              <a:rPr lang="en-US" sz="2000" dirty="0"/>
              <a:t> to enable navigation from one view to another.</a:t>
            </a:r>
          </a:p>
        </p:txBody>
      </p:sp>
    </p:spTree>
    <p:extLst>
      <p:ext uri="{BB962C8B-B14F-4D97-AF65-F5344CB8AC3E}">
        <p14:creationId xmlns:p14="http://schemas.microsoft.com/office/powerpoint/2010/main" val="131893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 err="1"/>
              <a:t>Routing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9E0D1-0437-4DC6-B388-61E3FC1E1F4F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14</a:t>
            </a: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2783A599-88CD-4928-A8E9-3FBF9BDB2C91}"/>
              </a:ext>
            </a:extLst>
          </p:cNvPr>
          <p:cNvSpPr txBox="1">
            <a:spLocks/>
          </p:cNvSpPr>
          <p:nvPr/>
        </p:nvSpPr>
        <p:spPr>
          <a:xfrm>
            <a:off x="242963" y="2122088"/>
            <a:ext cx="4443984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RouterModule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, Routes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}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'@angular/router’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const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appRoutes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Routes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[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{ path: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'hero/:id'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component: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HeroDetailComponent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},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path: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'heroes’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component: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HeroListComponent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data: { title: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'Heroes List' 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},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{ path: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‘’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redirectTo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'/heroes’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pathMatch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'full'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},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{ path: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'**',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component: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PageNotFoundComponent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];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rgbClr val="92D050"/>
                </a:solidFill>
                <a:latin typeface="Walter Turncoat"/>
              </a:rPr>
              <a:t>/* Continues on next column */</a:t>
            </a:r>
            <a:endParaRPr lang="en-US" sz="1200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7" name="Shape 106">
            <a:extLst>
              <a:ext uri="{FF2B5EF4-FFF2-40B4-BE49-F238E27FC236}">
                <a16:creationId xmlns:a16="http://schemas.microsoft.com/office/drawing/2014/main" id="{FA9B16CA-E63E-41DA-A330-C8013F73B4F3}"/>
              </a:ext>
            </a:extLst>
          </p:cNvPr>
          <p:cNvSpPr txBox="1">
            <a:spLocks/>
          </p:cNvSpPr>
          <p:nvPr/>
        </p:nvSpPr>
        <p:spPr>
          <a:xfrm>
            <a:off x="242963" y="1768459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app.module.ts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8" name="Shape 106">
            <a:extLst>
              <a:ext uri="{FF2B5EF4-FFF2-40B4-BE49-F238E27FC236}">
                <a16:creationId xmlns:a16="http://schemas.microsoft.com/office/drawing/2014/main" id="{73CF47CC-48AD-4396-9205-1CF3CEE72BBA}"/>
              </a:ext>
            </a:extLst>
          </p:cNvPr>
          <p:cNvSpPr txBox="1">
            <a:spLocks/>
          </p:cNvSpPr>
          <p:nvPr/>
        </p:nvSpPr>
        <p:spPr>
          <a:xfrm>
            <a:off x="242963" y="1479673"/>
            <a:ext cx="4200014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Registering routes</a:t>
            </a:r>
          </a:p>
        </p:txBody>
      </p:sp>
      <p:sp>
        <p:nvSpPr>
          <p:cNvPr id="22" name="Shape 106">
            <a:extLst>
              <a:ext uri="{FF2B5EF4-FFF2-40B4-BE49-F238E27FC236}">
                <a16:creationId xmlns:a16="http://schemas.microsoft.com/office/drawing/2014/main" id="{F703C776-5183-4B6E-9A52-A5E1A497C1BD}"/>
              </a:ext>
            </a:extLst>
          </p:cNvPr>
          <p:cNvSpPr txBox="1">
            <a:spLocks/>
          </p:cNvSpPr>
          <p:nvPr/>
        </p:nvSpPr>
        <p:spPr>
          <a:xfrm>
            <a:off x="4700016" y="2112921"/>
            <a:ext cx="4443984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FFFF00"/>
                </a:solidFill>
                <a:latin typeface="Walter Turncoat"/>
              </a:rPr>
              <a:t>@</a:t>
            </a:r>
            <a:r>
              <a:rPr lang="en-US" sz="1200" dirty="0" err="1">
                <a:solidFill>
                  <a:srgbClr val="FFFF00"/>
                </a:solidFill>
                <a:latin typeface="Walter Turncoat"/>
              </a:rPr>
              <a:t>NgModule</a:t>
            </a:r>
            <a:r>
              <a:rPr lang="en-US" sz="1200" dirty="0">
                <a:solidFill>
                  <a:srgbClr val="FFFF00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imports: [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RouterModule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.forRoot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appRoutes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{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enableTracing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: true }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&lt;-- debugging purposes only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)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 // other imports here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],</a:t>
            </a:r>
          </a:p>
          <a:p>
            <a:r>
              <a:rPr lang="en-US" sz="1200" dirty="0">
                <a:solidFill>
                  <a:srgbClr val="92D050"/>
                </a:solidFill>
                <a:latin typeface="Walter Turncoat"/>
              </a:rPr>
              <a:t>   /* ... */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})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export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AppModule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624576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 err="1"/>
              <a:t>Routing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9E0D1-0437-4DC6-B388-61E3FC1E1F4F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14</a:t>
            </a: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2783A599-88CD-4928-A8E9-3FBF9BDB2C91}"/>
              </a:ext>
            </a:extLst>
          </p:cNvPr>
          <p:cNvSpPr txBox="1">
            <a:spLocks/>
          </p:cNvSpPr>
          <p:nvPr/>
        </p:nvSpPr>
        <p:spPr>
          <a:xfrm>
            <a:off x="758715" y="2196547"/>
            <a:ext cx="3379469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&lt;h1&gt;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Angular Router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&lt;/h1&gt;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&lt;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nav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&gt;</a:t>
            </a:r>
            <a:b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   &lt;a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routerLink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=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"/“ </a:t>
            </a:r>
            <a:b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routerLinkActive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=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"active"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&gt;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Home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&lt;/a&gt;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   &lt;a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routerLink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=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"/heroes“ </a:t>
            </a:r>
            <a:b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routerLinkActive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=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"active"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&gt;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Heroes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&lt;/a&gt;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   &lt;a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routerLink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=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"[‘/detail', hero.id] “ </a:t>
            </a:r>
            <a:b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routerLinkActive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=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"active"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&gt;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Detail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&lt;/a&gt;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&lt;/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nav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&gt;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&lt;router-outlet&gt;</a:t>
            </a:r>
            <a:b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</a:br>
            <a:r>
              <a:rPr lang="en-US" sz="1200" dirty="0">
                <a:solidFill>
                  <a:srgbClr val="92D050"/>
                </a:solidFill>
                <a:latin typeface="Walter Turncoat"/>
              </a:rPr>
              <a:t>    &lt;!-- Routed views go here --&gt;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 &lt;/router-outlet&gt;</a:t>
            </a:r>
            <a:endParaRPr lang="en-US" sz="1200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7" name="Shape 106">
            <a:extLst>
              <a:ext uri="{FF2B5EF4-FFF2-40B4-BE49-F238E27FC236}">
                <a16:creationId xmlns:a16="http://schemas.microsoft.com/office/drawing/2014/main" id="{FA9B16CA-E63E-41DA-A330-C8013F73B4F3}"/>
              </a:ext>
            </a:extLst>
          </p:cNvPr>
          <p:cNvSpPr txBox="1">
            <a:spLocks/>
          </p:cNvSpPr>
          <p:nvPr/>
        </p:nvSpPr>
        <p:spPr>
          <a:xfrm>
            <a:off x="758716" y="1758510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/app/app.component.html</a:t>
            </a:r>
          </a:p>
        </p:txBody>
      </p:sp>
      <p:sp>
        <p:nvSpPr>
          <p:cNvPr id="18" name="Shape 106">
            <a:extLst>
              <a:ext uri="{FF2B5EF4-FFF2-40B4-BE49-F238E27FC236}">
                <a16:creationId xmlns:a16="http://schemas.microsoft.com/office/drawing/2014/main" id="{73CF47CC-48AD-4396-9205-1CF3CEE72BBA}"/>
              </a:ext>
            </a:extLst>
          </p:cNvPr>
          <p:cNvSpPr txBox="1">
            <a:spLocks/>
          </p:cNvSpPr>
          <p:nvPr/>
        </p:nvSpPr>
        <p:spPr>
          <a:xfrm>
            <a:off x="758716" y="1469724"/>
            <a:ext cx="4200014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Router Outlet and Links</a:t>
            </a: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FC4B21B1-425B-46C4-A994-5B657A72683C}"/>
              </a:ext>
            </a:extLst>
          </p:cNvPr>
          <p:cNvSpPr txBox="1">
            <a:spLocks/>
          </p:cNvSpPr>
          <p:nvPr/>
        </p:nvSpPr>
        <p:spPr>
          <a:xfrm>
            <a:off x="4456461" y="2196547"/>
            <a:ext cx="3590256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Router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ActivatedRoute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ParamMap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} 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from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'@angular/router’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rxjs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/add/operator/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switchMap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’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rgbClr val="92D050"/>
                </a:solidFill>
                <a:latin typeface="Walter Turncoat"/>
              </a:rPr>
              <a:t>/* … */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constructor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private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route: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ActivatedRoute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private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router: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Router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private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service: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HeroService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Walter Turncoat"/>
            </a:endParaRP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) { }</a:t>
            </a:r>
          </a:p>
          <a:p>
            <a:r>
              <a:rPr lang="en-US" sz="1200" dirty="0">
                <a:solidFill>
                  <a:srgbClr val="92D050"/>
                </a:solidFill>
                <a:latin typeface="Walter Turncoat"/>
              </a:rPr>
              <a:t>/* … */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ngOnInit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.hero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$ =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.route.paramMap</a:t>
            </a:r>
            <a:endParaRPr lang="en-US" sz="1200" dirty="0">
              <a:solidFill>
                <a:schemeClr val="bg1"/>
              </a:solidFill>
              <a:latin typeface="Walter Turncoat"/>
            </a:endParaRP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.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switchMap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ParamMap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=&gt;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.service.getHero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params.get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'id'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)));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</a:p>
        </p:txBody>
      </p:sp>
      <p:sp>
        <p:nvSpPr>
          <p:cNvPr id="23" name="Shape 106">
            <a:extLst>
              <a:ext uri="{FF2B5EF4-FFF2-40B4-BE49-F238E27FC236}">
                <a16:creationId xmlns:a16="http://schemas.microsoft.com/office/drawing/2014/main" id="{F22A4824-E93A-4C78-B7E9-5154C9E1660B}"/>
              </a:ext>
            </a:extLst>
          </p:cNvPr>
          <p:cNvSpPr txBox="1">
            <a:spLocks/>
          </p:cNvSpPr>
          <p:nvPr/>
        </p:nvSpPr>
        <p:spPr>
          <a:xfrm>
            <a:off x="4456462" y="1758510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src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/app/heroes/hero-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detail.component.ts</a:t>
            </a:r>
            <a:r>
              <a:rPr lang="en-US" b="1" dirty="0">
                <a:solidFill>
                  <a:schemeClr val="bg1"/>
                </a:solidFill>
                <a:latin typeface="Walter Turncoat"/>
              </a:rPr>
              <a:t> </a:t>
            </a:r>
          </a:p>
        </p:txBody>
      </p:sp>
      <p:sp>
        <p:nvSpPr>
          <p:cNvPr id="24" name="Shape 106">
            <a:extLst>
              <a:ext uri="{FF2B5EF4-FFF2-40B4-BE49-F238E27FC236}">
                <a16:creationId xmlns:a16="http://schemas.microsoft.com/office/drawing/2014/main" id="{41C88E9B-613A-4A78-B297-B9A39B95B525}"/>
              </a:ext>
            </a:extLst>
          </p:cNvPr>
          <p:cNvSpPr txBox="1">
            <a:spLocks/>
          </p:cNvSpPr>
          <p:nvPr/>
        </p:nvSpPr>
        <p:spPr>
          <a:xfrm>
            <a:off x="4456462" y="1469724"/>
            <a:ext cx="4200014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Getting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523447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Observables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9E0D1-0437-4DC6-B388-61E3FC1E1F4F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15</a:t>
            </a:r>
          </a:p>
        </p:txBody>
      </p:sp>
      <p:sp>
        <p:nvSpPr>
          <p:cNvPr id="18" name="Shape 62">
            <a:extLst>
              <a:ext uri="{FF2B5EF4-FFF2-40B4-BE49-F238E27FC236}">
                <a16:creationId xmlns:a16="http://schemas.microsoft.com/office/drawing/2014/main" id="{67646E39-C04D-4CE9-B034-52DEE52A6928}"/>
              </a:ext>
            </a:extLst>
          </p:cNvPr>
          <p:cNvSpPr txBox="1">
            <a:spLocks/>
          </p:cNvSpPr>
          <p:nvPr/>
        </p:nvSpPr>
        <p:spPr>
          <a:xfrm>
            <a:off x="1252026" y="1609725"/>
            <a:ext cx="6645234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An interface to handle a variety of common </a:t>
            </a:r>
            <a:r>
              <a:rPr lang="en-US" sz="2000" b="1" dirty="0"/>
              <a:t>asynchronous</a:t>
            </a:r>
            <a:r>
              <a:rPr lang="en-US" sz="2000" dirty="0"/>
              <a:t> operations. </a:t>
            </a:r>
          </a:p>
        </p:txBody>
      </p:sp>
    </p:spTree>
    <p:extLst>
      <p:ext uri="{BB962C8B-B14F-4D97-AF65-F5344CB8AC3E}">
        <p14:creationId xmlns:p14="http://schemas.microsoft.com/office/powerpoint/2010/main" val="277564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Observables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9E0D1-0437-4DC6-B388-61E3FC1E1F4F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15</a:t>
            </a:r>
          </a:p>
        </p:txBody>
      </p:sp>
      <p:sp>
        <p:nvSpPr>
          <p:cNvPr id="14" name="Shape 106">
            <a:extLst>
              <a:ext uri="{FF2B5EF4-FFF2-40B4-BE49-F238E27FC236}">
                <a16:creationId xmlns:a16="http://schemas.microsoft.com/office/drawing/2014/main" id="{4C53B2C2-F53F-4777-B0E3-F9D422396C99}"/>
              </a:ext>
            </a:extLst>
          </p:cNvPr>
          <p:cNvSpPr txBox="1">
            <a:spLocks/>
          </p:cNvSpPr>
          <p:nvPr/>
        </p:nvSpPr>
        <p:spPr>
          <a:xfrm>
            <a:off x="758715" y="2864762"/>
            <a:ext cx="3379469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92D050"/>
                </a:solidFill>
                <a:latin typeface="Walter Turncoat"/>
              </a:rPr>
              <a:t>/* … */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getHeroes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():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Observable&lt;Hero[]&gt;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apiURL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“”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.http.get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apiURL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.map(res =&gt; { 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res.json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().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results.map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(hero =&gt;         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{ 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(hero.name);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});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});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}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endParaRPr lang="en-US" sz="1200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9A4DA013-8D41-4AD2-876F-CCF8A929BDFC}"/>
              </a:ext>
            </a:extLst>
          </p:cNvPr>
          <p:cNvSpPr txBox="1">
            <a:spLocks/>
          </p:cNvSpPr>
          <p:nvPr/>
        </p:nvSpPr>
        <p:spPr>
          <a:xfrm>
            <a:off x="758716" y="2426725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hero.service.ts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6CD95ACF-410F-440E-BC8A-814CE3BDC4DB}"/>
              </a:ext>
            </a:extLst>
          </p:cNvPr>
          <p:cNvSpPr txBox="1">
            <a:spLocks/>
          </p:cNvSpPr>
          <p:nvPr/>
        </p:nvSpPr>
        <p:spPr>
          <a:xfrm>
            <a:off x="4560959" y="2864762"/>
            <a:ext cx="3379469" cy="259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92D050"/>
                </a:solidFill>
                <a:latin typeface="Walter Turncoat"/>
              </a:rPr>
              <a:t>/* … */</a:t>
            </a:r>
          </a:p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.heroService.getHeroes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()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.subscribe(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(heroes: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Hero[]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=&gt; {		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this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.heroes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heroes;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});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endParaRPr lang="en-US" sz="1200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17" name="Shape 106">
            <a:extLst>
              <a:ext uri="{FF2B5EF4-FFF2-40B4-BE49-F238E27FC236}">
                <a16:creationId xmlns:a16="http://schemas.microsoft.com/office/drawing/2014/main" id="{009F34E1-15F3-4AD4-BEA4-911B44073984}"/>
              </a:ext>
            </a:extLst>
          </p:cNvPr>
          <p:cNvSpPr txBox="1">
            <a:spLocks/>
          </p:cNvSpPr>
          <p:nvPr/>
        </p:nvSpPr>
        <p:spPr>
          <a:xfrm>
            <a:off x="4560960" y="2426725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heroes-</a:t>
            </a:r>
            <a:r>
              <a:rPr lang="en-US" b="1" dirty="0" err="1">
                <a:solidFill>
                  <a:schemeClr val="bg1"/>
                </a:solidFill>
                <a:latin typeface="Walter Turncoat"/>
              </a:rPr>
              <a:t>list.component.ts</a:t>
            </a: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sp>
        <p:nvSpPr>
          <p:cNvPr id="25" name="Shape 62">
            <a:extLst>
              <a:ext uri="{FF2B5EF4-FFF2-40B4-BE49-F238E27FC236}">
                <a16:creationId xmlns:a16="http://schemas.microsoft.com/office/drawing/2014/main" id="{AA2D53DE-A9EC-456D-9E94-54F3E031FCEF}"/>
              </a:ext>
            </a:extLst>
          </p:cNvPr>
          <p:cNvSpPr txBox="1">
            <a:spLocks/>
          </p:cNvSpPr>
          <p:nvPr/>
        </p:nvSpPr>
        <p:spPr>
          <a:xfrm>
            <a:off x="1252026" y="1609725"/>
            <a:ext cx="6645234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dirty="0"/>
              <a:t>An interface to handle a variety of common </a:t>
            </a:r>
            <a:r>
              <a:rPr lang="en-US" sz="2000" b="1" dirty="0"/>
              <a:t>asynchronous</a:t>
            </a:r>
            <a:r>
              <a:rPr lang="en-US" sz="2000" dirty="0"/>
              <a:t> operations. </a:t>
            </a:r>
          </a:p>
        </p:txBody>
      </p:sp>
    </p:spTree>
    <p:extLst>
      <p:ext uri="{BB962C8B-B14F-4D97-AF65-F5344CB8AC3E}">
        <p14:creationId xmlns:p14="http://schemas.microsoft.com/office/powerpoint/2010/main" val="2878116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Let’s practice!</a:t>
            </a:r>
            <a:endParaRPr sz="60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396308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The next slides present a series of exercises </a:t>
            </a:r>
            <a:b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</a:b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to review the topics</a:t>
            </a:r>
            <a:endParaRPr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4" name="Shape 310">
            <a:extLst>
              <a:ext uri="{FF2B5EF4-FFF2-40B4-BE49-F238E27FC236}">
                <a16:creationId xmlns:a16="http://schemas.microsoft.com/office/drawing/2014/main" id="{F168E115-69A0-4131-9669-A3FAFB94B52A}"/>
              </a:ext>
            </a:extLst>
          </p:cNvPr>
          <p:cNvSpPr/>
          <p:nvPr/>
        </p:nvSpPr>
        <p:spPr>
          <a:xfrm>
            <a:off x="4029591" y="1402158"/>
            <a:ext cx="1084817" cy="1095584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508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1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s-AR" sz="2800" b="1" dirty="0" err="1"/>
              <a:t>We</a:t>
            </a:r>
            <a:r>
              <a:rPr lang="es-AR" sz="2800" b="1" dirty="0"/>
              <a:t> </a:t>
            </a:r>
            <a:r>
              <a:rPr lang="es-AR" sz="2800" b="1" dirty="0" err="1"/>
              <a:t>need</a:t>
            </a:r>
            <a:r>
              <a:rPr lang="es-AR" sz="2800" b="1" dirty="0"/>
              <a:t> </a:t>
            </a:r>
            <a:r>
              <a:rPr lang="es-AR" sz="2800" b="1" dirty="0" err="1"/>
              <a:t>to</a:t>
            </a:r>
            <a:r>
              <a:rPr lang="es-AR" sz="2800" b="1" dirty="0"/>
              <a:t> </a:t>
            </a:r>
            <a:r>
              <a:rPr lang="es-AR" sz="2800" b="1" dirty="0" err="1"/>
              <a:t>know</a:t>
            </a:r>
            <a:r>
              <a:rPr lang="es-AR" sz="2800" b="1" dirty="0"/>
              <a:t> </a:t>
            </a:r>
            <a:r>
              <a:rPr lang="es-AR" sz="2800" b="1" dirty="0" err="1"/>
              <a:t>who</a:t>
            </a:r>
            <a:r>
              <a:rPr lang="es-AR" sz="2800" b="1" dirty="0"/>
              <a:t> </a:t>
            </a:r>
            <a:r>
              <a:rPr lang="es-AR" sz="2800" b="1" dirty="0" err="1"/>
              <a:t>the</a:t>
            </a:r>
            <a:r>
              <a:rPr lang="es-AR" sz="2800" b="1" dirty="0"/>
              <a:t> </a:t>
            </a:r>
            <a:r>
              <a:rPr lang="es-AR" sz="2800" b="1" dirty="0" err="1"/>
              <a:t>best</a:t>
            </a:r>
            <a:r>
              <a:rPr lang="es-AR" sz="2800" b="1" dirty="0"/>
              <a:t> </a:t>
            </a:r>
            <a:br>
              <a:rPr lang="en-US" b="1" dirty="0">
                <a:latin typeface="+mn-ea"/>
                <a:cs typeface="+mn-ea"/>
              </a:rPr>
            </a:br>
            <a:r>
              <a:rPr lang="es-AR" sz="2800" b="1" dirty="0" err="1"/>
              <a:t>heroes</a:t>
            </a:r>
            <a:r>
              <a:rPr lang="es-AR" sz="2800" b="1" dirty="0"/>
              <a:t> are!</a:t>
            </a:r>
            <a:r>
              <a:rPr lang="en-US" sz="2800" b="1" dirty="0"/>
              <a:t>​</a:t>
            </a:r>
            <a:br>
              <a:rPr lang="es-ES" dirty="0"/>
            </a:br>
            <a:r>
              <a:rPr lang="es-ES" sz="2000" dirty="0" err="1"/>
              <a:t>Bindings</a:t>
            </a:r>
            <a:br>
              <a:rPr lang="es-ES" sz="2000" dirty="0"/>
            </a:br>
            <a:r>
              <a:rPr lang="es-ES" sz="2000" dirty="0" err="1"/>
              <a:t>Structural</a:t>
            </a:r>
            <a:r>
              <a:rPr lang="es-ES" sz="2000" dirty="0"/>
              <a:t> </a:t>
            </a:r>
            <a:r>
              <a:rPr lang="es-ES" sz="2000" dirty="0" err="1"/>
              <a:t>directives</a:t>
            </a:r>
            <a:endParaRPr lang="en-US" b="1" dirty="0"/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Get data from a service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Take the Top 3 most voted heroes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Give them a badge (gold, silver and bronze)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Put them on the dashboard</a:t>
            </a:r>
          </a:p>
          <a:p>
            <a:pPr marL="101600" indent="0"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pPr marL="101600" indent="0">
              <a:buFont typeface="Sniglet"/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z</a:t>
            </a:r>
          </a:p>
        </p:txBody>
      </p:sp>
      <p:sp>
        <p:nvSpPr>
          <p:cNvPr id="11" name="Shape 315">
            <a:extLst>
              <a:ext uri="{FF2B5EF4-FFF2-40B4-BE49-F238E27FC236}">
                <a16:creationId xmlns:a16="http://schemas.microsoft.com/office/drawing/2014/main" id="{8B8B8C76-4CAD-4343-8550-C9EF5950A310}"/>
              </a:ext>
            </a:extLst>
          </p:cNvPr>
          <p:cNvSpPr/>
          <p:nvPr/>
        </p:nvSpPr>
        <p:spPr>
          <a:xfrm>
            <a:off x="7536481" y="1185039"/>
            <a:ext cx="1103722" cy="1115876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482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2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s-AR" sz="2800" b="1" dirty="0" err="1"/>
              <a:t>Let's</a:t>
            </a:r>
            <a:r>
              <a:rPr lang="es-AR" sz="2800" b="1" dirty="0"/>
              <a:t> vote!</a:t>
            </a:r>
            <a:br>
              <a:rPr lang="es-AR" sz="2800" b="1" dirty="0"/>
            </a:br>
            <a:endParaRPr lang="es-AR" sz="2800" b="1" dirty="0"/>
          </a:p>
          <a:p>
            <a:pPr algn="l"/>
            <a:r>
              <a:rPr lang="es-ES" sz="2000" dirty="0" err="1"/>
              <a:t>Communication</a:t>
            </a:r>
            <a:r>
              <a:rPr lang="es-ES" sz="2000" dirty="0"/>
              <a:t> </a:t>
            </a:r>
            <a:br>
              <a:rPr lang="es-ES" sz="2000" dirty="0"/>
            </a:b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components</a:t>
            </a:r>
            <a:endParaRPr lang="es-ES" sz="2000" dirty="0"/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Add two buttons: thumb up &amp; thumb down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Check that a hero cannot have negative votes and no more than 10 votes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Reorder the heroes when they get voted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Hide buttons if heroes are not supposed to be voted</a:t>
            </a:r>
          </a:p>
          <a:p>
            <a:pPr marL="101600" indent="0"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pPr marL="101600" indent="0">
              <a:buFont typeface="Sniglet"/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z</a:t>
            </a:r>
          </a:p>
        </p:txBody>
      </p:sp>
      <p:sp>
        <p:nvSpPr>
          <p:cNvPr id="12" name="Shape 326">
            <a:extLst>
              <a:ext uri="{FF2B5EF4-FFF2-40B4-BE49-F238E27FC236}">
                <a16:creationId xmlns:a16="http://schemas.microsoft.com/office/drawing/2014/main" id="{F28F8E93-EF2F-4815-8EC5-6F589D863DA8}"/>
              </a:ext>
            </a:extLst>
          </p:cNvPr>
          <p:cNvSpPr/>
          <p:nvPr/>
        </p:nvSpPr>
        <p:spPr>
          <a:xfrm>
            <a:off x="7530504" y="892290"/>
            <a:ext cx="939921" cy="979040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19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930575"/>
            <a:ext cx="7746750" cy="299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What is Angular?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JavaScript basics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TypeScript basics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Angular overview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Angular CLI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Modules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Components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Directives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Bindings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Communication btw. components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Lifecycles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Pipes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Services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Routing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Observables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FF"/>
                </a:solidFill>
                <a:latin typeface="Walter Turncoat" panose="02000000000000000000" pitchFamily="2" charset="0"/>
                <a:ea typeface="Walter Turncoat" panose="02000000000000000000" pitchFamily="2" charset="0"/>
                <a:sym typeface="Sniglet"/>
              </a:rPr>
              <a:t>Exercises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FFC6B9DB-DEF4-49A4-894F-58A217AD2673}"/>
              </a:ext>
            </a:extLst>
          </p:cNvPr>
          <p:cNvSpPr txBox="1">
            <a:spLocks/>
          </p:cNvSpPr>
          <p:nvPr/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Topics</a:t>
            </a:r>
          </a:p>
        </p:txBody>
      </p:sp>
      <p:sp>
        <p:nvSpPr>
          <p:cNvPr id="11" name="Shape 64">
            <a:extLst>
              <a:ext uri="{FF2B5EF4-FFF2-40B4-BE49-F238E27FC236}">
                <a16:creationId xmlns:a16="http://schemas.microsoft.com/office/drawing/2014/main" id="{CB23AF3D-0C8F-4FF1-B9F7-67158F81BDCF}"/>
              </a:ext>
            </a:extLst>
          </p:cNvPr>
          <p:cNvSpPr/>
          <p:nvPr/>
        </p:nvSpPr>
        <p:spPr>
          <a:xfrm>
            <a:off x="3829759" y="1761239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293">
            <a:extLst>
              <a:ext uri="{FF2B5EF4-FFF2-40B4-BE49-F238E27FC236}">
                <a16:creationId xmlns:a16="http://schemas.microsoft.com/office/drawing/2014/main" id="{F1FADCBA-FF85-42C9-8E25-0B786C4A47CE}"/>
              </a:ext>
            </a:extLst>
          </p:cNvPr>
          <p:cNvSpPr/>
          <p:nvPr/>
        </p:nvSpPr>
        <p:spPr>
          <a:xfrm>
            <a:off x="4328682" y="500634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53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3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800" b="1" dirty="0"/>
              <a:t>It's all in the details</a:t>
            </a:r>
          </a:p>
          <a:p>
            <a:pPr algn="l"/>
            <a:br>
              <a:rPr lang="es-ES" sz="2000" dirty="0"/>
            </a:br>
            <a:r>
              <a:rPr lang="es-ES" sz="2000" dirty="0" err="1"/>
              <a:t>Components</a:t>
            </a:r>
            <a:endParaRPr lang="es-ES" sz="2000" dirty="0"/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Show a popup with hero's name, description and photo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Show it clicking a hero in the list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Hide it with a button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1" name="Shape 288">
            <a:extLst>
              <a:ext uri="{FF2B5EF4-FFF2-40B4-BE49-F238E27FC236}">
                <a16:creationId xmlns:a16="http://schemas.microsoft.com/office/drawing/2014/main" id="{A5169D17-4A25-4E5D-955A-AA779088CB02}"/>
              </a:ext>
            </a:extLst>
          </p:cNvPr>
          <p:cNvSpPr/>
          <p:nvPr/>
        </p:nvSpPr>
        <p:spPr>
          <a:xfrm>
            <a:off x="7528550" y="794268"/>
            <a:ext cx="860538" cy="1104107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4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800" b="1" dirty="0"/>
              <a:t>And where is the rest?</a:t>
            </a:r>
          </a:p>
          <a:p>
            <a:pPr algn="l"/>
            <a:endParaRPr lang="en-US" sz="2800" b="1" dirty="0"/>
          </a:p>
          <a:p>
            <a:pPr algn="l"/>
            <a:r>
              <a:rPr lang="es-ES" sz="2000" dirty="0" err="1"/>
              <a:t>Routing</a:t>
            </a:r>
            <a:br>
              <a:rPr lang="es-ES" sz="2000" dirty="0"/>
            </a:br>
            <a:r>
              <a:rPr lang="es-ES" sz="2000" dirty="0"/>
              <a:t>Pipes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Navigate to a new component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Show a table with the complete family of heroes 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Display hero’s birthday in correct format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Search heroes by name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1" name="Shape 333">
            <a:extLst>
              <a:ext uri="{FF2B5EF4-FFF2-40B4-BE49-F238E27FC236}">
                <a16:creationId xmlns:a16="http://schemas.microsoft.com/office/drawing/2014/main" id="{1AA3C3FD-5E6E-4607-B324-880D37779989}"/>
              </a:ext>
            </a:extLst>
          </p:cNvPr>
          <p:cNvSpPr/>
          <p:nvPr/>
        </p:nvSpPr>
        <p:spPr>
          <a:xfrm>
            <a:off x="7420722" y="869083"/>
            <a:ext cx="1020569" cy="1029292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41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5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800" b="1" dirty="0"/>
              <a:t>A new hero in town? </a:t>
            </a:r>
            <a:br>
              <a:rPr lang="en-US" sz="2800" b="1" dirty="0"/>
            </a:br>
            <a:br>
              <a:rPr lang="en-US" sz="2800" b="1" dirty="0"/>
            </a:br>
            <a:r>
              <a:rPr lang="es-ES" sz="2000" dirty="0" err="1"/>
              <a:t>Templates</a:t>
            </a:r>
            <a:br>
              <a:rPr lang="es-ES" sz="2000" dirty="0"/>
            </a:br>
            <a:r>
              <a:rPr lang="es-ES" sz="2000" dirty="0"/>
              <a:t>Pipes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Create a new component to add a new hero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Create the inputs to add hero’s personal information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Save the hero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Go back and get it in the list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1" name="Shape 317">
            <a:extLst>
              <a:ext uri="{FF2B5EF4-FFF2-40B4-BE49-F238E27FC236}">
                <a16:creationId xmlns:a16="http://schemas.microsoft.com/office/drawing/2014/main" id="{4C7E2C99-6299-44BB-91B4-2DCD169E9ADC}"/>
              </a:ext>
            </a:extLst>
          </p:cNvPr>
          <p:cNvSpPr/>
          <p:nvPr/>
        </p:nvSpPr>
        <p:spPr>
          <a:xfrm>
            <a:off x="7340314" y="907073"/>
            <a:ext cx="1057879" cy="991301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65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6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800" b="1" dirty="0"/>
              <a:t>Way too much heroes!</a:t>
            </a:r>
            <a:br>
              <a:rPr lang="en-US" sz="2800" b="1" dirty="0"/>
            </a:br>
            <a:br>
              <a:rPr lang="en-US" sz="2800" b="1" dirty="0"/>
            </a:br>
            <a:r>
              <a:rPr lang="es-ES" sz="2000" dirty="0" err="1"/>
              <a:t>Communication</a:t>
            </a:r>
            <a:r>
              <a:rPr lang="es-ES" sz="2000" dirty="0"/>
              <a:t> </a:t>
            </a:r>
            <a:br>
              <a:rPr lang="es-ES" sz="2000" dirty="0"/>
            </a:b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components</a:t>
            </a:r>
            <a:endParaRPr lang="es-ES" sz="2000" dirty="0"/>
          </a:p>
          <a:p>
            <a:pPr algn="l"/>
            <a:endParaRPr lang="es-ES" sz="2000" dirty="0"/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Create a new component, call it Pager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Make it interact with hero’s table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Show no more tan 5 / 10 / 15 heroes at a time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Sort the list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2" name="Shape 347">
            <a:extLst>
              <a:ext uri="{FF2B5EF4-FFF2-40B4-BE49-F238E27FC236}">
                <a16:creationId xmlns:a16="http://schemas.microsoft.com/office/drawing/2014/main" id="{C70F691F-940A-4602-9576-ABFE5DA34CBA}"/>
              </a:ext>
            </a:extLst>
          </p:cNvPr>
          <p:cNvSpPr/>
          <p:nvPr/>
        </p:nvSpPr>
        <p:spPr>
          <a:xfrm>
            <a:off x="7334337" y="931005"/>
            <a:ext cx="1053885" cy="1067916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87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7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800" b="1" dirty="0"/>
              <a:t>Hey! That’s not my name!</a:t>
            </a:r>
          </a:p>
          <a:p>
            <a:pPr algn="l"/>
            <a:br>
              <a:rPr lang="en-US" sz="2800" b="1" dirty="0"/>
            </a:br>
            <a:r>
              <a:rPr lang="es-ES" sz="2000" dirty="0" err="1"/>
              <a:t>Routing</a:t>
            </a:r>
            <a:r>
              <a:rPr lang="es-ES" sz="2000" dirty="0"/>
              <a:t> </a:t>
            </a:r>
            <a:r>
              <a:rPr lang="es-ES" sz="2000" dirty="0" err="1"/>
              <a:t>parameters</a:t>
            </a:r>
            <a:endParaRPr lang="es-ES" sz="2000" dirty="0"/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Navigate to hero’s detail but reuse create component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Get and display hero’s information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Allow editing hero’s data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Save it; update the hero.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2" name="Shape 352">
            <a:extLst>
              <a:ext uri="{FF2B5EF4-FFF2-40B4-BE49-F238E27FC236}">
                <a16:creationId xmlns:a16="http://schemas.microsoft.com/office/drawing/2014/main" id="{6C4F7456-05BD-48C7-9154-39F6C303EE66}"/>
              </a:ext>
            </a:extLst>
          </p:cNvPr>
          <p:cNvSpPr/>
          <p:nvPr/>
        </p:nvSpPr>
        <p:spPr>
          <a:xfrm>
            <a:off x="7370736" y="957164"/>
            <a:ext cx="981085" cy="852847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73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3">
            <a:extLst>
              <a:ext uri="{FF2B5EF4-FFF2-40B4-BE49-F238E27FC236}">
                <a16:creationId xmlns:a16="http://schemas.microsoft.com/office/drawing/2014/main" id="{FA8146A8-1C1C-443B-BD15-DEE9335B8F02}"/>
              </a:ext>
            </a:extLst>
          </p:cNvPr>
          <p:cNvSpPr/>
          <p:nvPr/>
        </p:nvSpPr>
        <p:spPr>
          <a:xfrm>
            <a:off x="386795" y="228784"/>
            <a:ext cx="2133000" cy="213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Walter Turncoat"/>
                <a:ea typeface="Sniglet"/>
                <a:cs typeface="Sniglet"/>
                <a:sym typeface="Sniglet"/>
              </a:rPr>
              <a:t>Exercise 8</a:t>
            </a:r>
            <a:endParaRPr sz="2000" dirty="0">
              <a:solidFill>
                <a:srgbClr val="FFFFFF"/>
              </a:solidFill>
              <a:latin typeface="Walter Turncoa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7">
            <a:extLst>
              <a:ext uri="{FF2B5EF4-FFF2-40B4-BE49-F238E27FC236}">
                <a16:creationId xmlns:a16="http://schemas.microsoft.com/office/drawing/2014/main" id="{2FF746D1-EB66-4A71-953E-3C47DB2682D0}"/>
              </a:ext>
            </a:extLst>
          </p:cNvPr>
          <p:cNvSpPr/>
          <p:nvPr/>
        </p:nvSpPr>
        <p:spPr>
          <a:xfrm>
            <a:off x="386795" y="256084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B49DE8F1-F2F3-4616-BC57-3616489853BF}"/>
              </a:ext>
            </a:extLst>
          </p:cNvPr>
          <p:cNvSpPr txBox="1">
            <a:spLocks/>
          </p:cNvSpPr>
          <p:nvPr/>
        </p:nvSpPr>
        <p:spPr>
          <a:xfrm>
            <a:off x="3039916" y="298338"/>
            <a:ext cx="5457000" cy="98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800" b="1" dirty="0"/>
              <a:t>Ups! That’s not a hero!</a:t>
            </a:r>
            <a:br>
              <a:rPr lang="en-US" sz="2800" b="1" dirty="0"/>
            </a:br>
            <a:br>
              <a:rPr lang="en-US" sz="2800" b="1" dirty="0"/>
            </a:br>
            <a:r>
              <a:rPr lang="es-ES" sz="2000" dirty="0" err="1"/>
              <a:t>External</a:t>
            </a:r>
            <a:r>
              <a:rPr lang="es-ES" sz="2000" dirty="0"/>
              <a:t> </a:t>
            </a:r>
            <a:r>
              <a:rPr lang="es-ES" sz="2000" dirty="0" err="1"/>
              <a:t>component</a:t>
            </a:r>
            <a:endParaRPr lang="es-ES" sz="2000" dirty="0"/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81377C28-F989-4B07-8D88-496645B88456}"/>
              </a:ext>
            </a:extLst>
          </p:cNvPr>
          <p:cNvSpPr/>
          <p:nvPr/>
        </p:nvSpPr>
        <p:spPr>
          <a:xfrm>
            <a:off x="1110469" y="687888"/>
            <a:ext cx="685651" cy="692456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77">
            <a:extLst>
              <a:ext uri="{FF2B5EF4-FFF2-40B4-BE49-F238E27FC236}">
                <a16:creationId xmlns:a16="http://schemas.microsoft.com/office/drawing/2014/main" id="{A27F967E-1064-404D-B3D0-EC5163C24EFE}"/>
              </a:ext>
            </a:extLst>
          </p:cNvPr>
          <p:cNvSpPr txBox="1">
            <a:spLocks/>
          </p:cNvSpPr>
          <p:nvPr/>
        </p:nvSpPr>
        <p:spPr>
          <a:xfrm>
            <a:off x="2896628" y="2205813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Raise delete action from clicking a button in any hero in list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Show a confirmation dialog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Delete hero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1" name="Shape 320">
            <a:extLst>
              <a:ext uri="{FF2B5EF4-FFF2-40B4-BE49-F238E27FC236}">
                <a16:creationId xmlns:a16="http://schemas.microsoft.com/office/drawing/2014/main" id="{B39AA35C-560A-45D5-B7B1-B85A73DB0290}"/>
              </a:ext>
            </a:extLst>
          </p:cNvPr>
          <p:cNvSpPr/>
          <p:nvPr/>
        </p:nvSpPr>
        <p:spPr>
          <a:xfrm>
            <a:off x="7419380" y="906288"/>
            <a:ext cx="773257" cy="777992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726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Extras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B41A-8315-4086-9F41-21DDEA00436D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20" name="Shape 106">
              <a:extLst>
                <a:ext uri="{FF2B5EF4-FFF2-40B4-BE49-F238E27FC236}">
                  <a16:creationId xmlns:a16="http://schemas.microsoft.com/office/drawing/2014/main" id="{0F5A7419-54B5-4825-BFCA-92C8F89FF491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21" name="Shape 300">
              <a:hlinkClick r:id="rId3"/>
              <a:extLst>
                <a:ext uri="{FF2B5EF4-FFF2-40B4-BE49-F238E27FC236}">
                  <a16:creationId xmlns:a16="http://schemas.microsoft.com/office/drawing/2014/main" id="{9A4D262A-67F2-45D1-B15E-E1D3D922B391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Shape 363">
            <a:extLst>
              <a:ext uri="{FF2B5EF4-FFF2-40B4-BE49-F238E27FC236}">
                <a16:creationId xmlns:a16="http://schemas.microsoft.com/office/drawing/2014/main" id="{FA1D7692-E848-416A-AEA3-DFA48B616432}"/>
              </a:ext>
            </a:extLst>
          </p:cNvPr>
          <p:cNvSpPr/>
          <p:nvPr/>
        </p:nvSpPr>
        <p:spPr>
          <a:xfrm>
            <a:off x="4191310" y="241482"/>
            <a:ext cx="433993" cy="525207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77">
            <a:extLst>
              <a:ext uri="{FF2B5EF4-FFF2-40B4-BE49-F238E27FC236}">
                <a16:creationId xmlns:a16="http://schemas.microsoft.com/office/drawing/2014/main" id="{E346C8A4-DDF8-4CB4-B824-C5FBAC6C454A}"/>
              </a:ext>
            </a:extLst>
          </p:cNvPr>
          <p:cNvSpPr txBox="1">
            <a:spLocks/>
          </p:cNvSpPr>
          <p:nvPr/>
        </p:nvSpPr>
        <p:spPr>
          <a:xfrm>
            <a:off x="1936369" y="1609725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Reactive Forms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Lazy Loading Component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Animations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Guards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Interceptors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Protractor e2e tests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Karma Unit testing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Build and deployment</a:t>
            </a:r>
          </a:p>
          <a:p>
            <a:pPr marL="101600" indent="0">
              <a:buFont typeface="Sniglet"/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8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It’s done!</a:t>
            </a:r>
            <a:endParaRPr sz="60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396308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You can find the complete solution</a:t>
            </a:r>
            <a:b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</a:b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right </a:t>
            </a: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  <a:hlinkClick r:id="rId3"/>
              </a:rPr>
              <a:t>here.</a:t>
            </a:r>
            <a:endParaRPr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5" name="Shape 348">
            <a:extLst>
              <a:ext uri="{FF2B5EF4-FFF2-40B4-BE49-F238E27FC236}">
                <a16:creationId xmlns:a16="http://schemas.microsoft.com/office/drawing/2014/main" id="{C9333122-F2A9-47AC-8150-95B15ABE90BA}"/>
              </a:ext>
            </a:extLst>
          </p:cNvPr>
          <p:cNvSpPr/>
          <p:nvPr/>
        </p:nvSpPr>
        <p:spPr>
          <a:xfrm>
            <a:off x="3979725" y="1351668"/>
            <a:ext cx="1176655" cy="114607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67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Walter Turncoat" panose="02000000000000000000" pitchFamily="2" charset="0"/>
                <a:ea typeface="Walter Turncoat" panose="02000000000000000000" pitchFamily="2" charset="0"/>
              </a:rPr>
              <a:t>Any questions?</a:t>
            </a:r>
            <a:endParaRPr sz="3600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700213" y="1695450"/>
            <a:ext cx="5743575" cy="81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JavaScript open-source front-end web application platform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It’s written in TypeScript, a superset of JavaScript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Created and maintained by Google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MIT license 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Commonly known as Angular 2, Angular 2+ or Angular 5 (latest version)</a:t>
            </a:r>
          </a:p>
          <a:p>
            <a:pPr marL="101600" indent="0"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pPr lvl="0"/>
            <a:endParaRPr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/>
              <a:t>What is Angular?</a:t>
            </a:r>
            <a:endParaRPr lang="en-US" b="1" dirty="0"/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E1486-4F57-4AE6-A330-933D523E01FB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1</a:t>
            </a:r>
            <a:endParaRPr lang="en-US" sz="24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JavaScript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E1486-4F57-4AE6-A330-933D523E01FB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2</a:t>
            </a:r>
            <a:endParaRPr lang="en-US" sz="24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BAC511B3-A3A9-46FE-AB41-FC6DBCD1645E}"/>
              </a:ext>
            </a:extLst>
          </p:cNvPr>
          <p:cNvSpPr txBox="1">
            <a:spLocks/>
          </p:cNvSpPr>
          <p:nvPr/>
        </p:nvSpPr>
        <p:spPr>
          <a:xfrm>
            <a:off x="457200" y="203630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test = 1;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//global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console.log(test);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1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run() {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  test = 2;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    local = 4;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}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run();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console.log(test);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2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bg1"/>
                </a:solidFill>
                <a:latin typeface="Walter Turncoat"/>
              </a:rPr>
              <a:t>console.log(local);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undefined</a:t>
            </a:r>
          </a:p>
        </p:txBody>
      </p:sp>
      <p:sp>
        <p:nvSpPr>
          <p:cNvPr id="7" name="Shape 108">
            <a:extLst>
              <a:ext uri="{FF2B5EF4-FFF2-40B4-BE49-F238E27FC236}">
                <a16:creationId xmlns:a16="http://schemas.microsoft.com/office/drawing/2014/main" id="{1B81C398-80EC-4ED7-9B01-4C0D676F6570}"/>
              </a:ext>
            </a:extLst>
          </p:cNvPr>
          <p:cNvSpPr txBox="1">
            <a:spLocks/>
          </p:cNvSpPr>
          <p:nvPr/>
        </p:nvSpPr>
        <p:spPr>
          <a:xfrm>
            <a:off x="4692275" y="203630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aNumber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1;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number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‘this is a string’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string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anotherString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“a new string”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string 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anObject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{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object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Walter Turncoat"/>
              </a:rPr>
              <a:t>	         name: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‘John’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Walter Turncoat"/>
              </a:rPr>
              <a:t>                          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lastName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‘Doe’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Walter Turncoat"/>
              </a:rPr>
              <a:t>	      };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aBool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true;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</a:t>
            </a:r>
            <a:r>
              <a:rPr lang="en-US" dirty="0" err="1">
                <a:solidFill>
                  <a:srgbClr val="92D050"/>
                </a:solidFill>
                <a:latin typeface="Walter Turncoat"/>
              </a:rPr>
              <a:t>boolean</a:t>
            </a:r>
            <a:endParaRPr lang="en-US" dirty="0">
              <a:solidFill>
                <a:srgbClr val="92D050"/>
              </a:solidFill>
              <a:latin typeface="Walter Turncoat"/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notDefined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undefined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aNull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null;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null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aFunction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() {}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function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aNumber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number</a:t>
            </a:r>
          </a:p>
        </p:txBody>
      </p:sp>
      <p:sp>
        <p:nvSpPr>
          <p:cNvPr id="8" name="Shape 106">
            <a:extLst>
              <a:ext uri="{FF2B5EF4-FFF2-40B4-BE49-F238E27FC236}">
                <a16:creationId xmlns:a16="http://schemas.microsoft.com/office/drawing/2014/main" id="{E35A7796-FBBB-410D-BAA8-4C0208FE8F59}"/>
              </a:ext>
            </a:extLst>
          </p:cNvPr>
          <p:cNvSpPr txBox="1">
            <a:spLocks/>
          </p:cNvSpPr>
          <p:nvPr/>
        </p:nvSpPr>
        <p:spPr>
          <a:xfrm>
            <a:off x="457200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Scope</a:t>
            </a:r>
          </a:p>
        </p:txBody>
      </p:sp>
      <p:sp>
        <p:nvSpPr>
          <p:cNvPr id="9" name="Shape 106">
            <a:extLst>
              <a:ext uri="{FF2B5EF4-FFF2-40B4-BE49-F238E27FC236}">
                <a16:creationId xmlns:a16="http://schemas.microsoft.com/office/drawing/2014/main" id="{BB689935-361E-4E0A-A888-D8A48B2D0A8E}"/>
              </a:ext>
            </a:extLst>
          </p:cNvPr>
          <p:cNvSpPr txBox="1">
            <a:spLocks/>
          </p:cNvSpPr>
          <p:nvPr/>
        </p:nvSpPr>
        <p:spPr>
          <a:xfrm>
            <a:off x="4692275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2111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JavaScript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E1486-4F57-4AE6-A330-933D523E01FB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2</a:t>
            </a:r>
            <a:endParaRPr lang="en-US" sz="24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31" name="Shape 106">
            <a:extLst>
              <a:ext uri="{FF2B5EF4-FFF2-40B4-BE49-F238E27FC236}">
                <a16:creationId xmlns:a16="http://schemas.microsoft.com/office/drawing/2014/main" id="{279791A4-C6C5-431B-BF72-91D1982D6437}"/>
              </a:ext>
            </a:extLst>
          </p:cNvPr>
          <p:cNvSpPr txBox="1">
            <a:spLocks/>
          </p:cNvSpPr>
          <p:nvPr/>
        </p:nvSpPr>
        <p:spPr>
          <a:xfrm>
            <a:off x="457200" y="1883900"/>
            <a:ext cx="4134704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isMomHappy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false;</a:t>
            </a:r>
          </a:p>
          <a:p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Walter Turncoat"/>
            </a:endParaRPr>
          </a:p>
          <a:p>
            <a:r>
              <a:rPr lang="en-US" sz="1200" dirty="0">
                <a:solidFill>
                  <a:srgbClr val="92D050"/>
                </a:solidFill>
                <a:latin typeface="Walter Turncoat"/>
              </a:rPr>
              <a:t>// Promise</a:t>
            </a:r>
          </a:p>
          <a:p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willIGetNewPhone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Promise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(resolve, reject)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isMomHappy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phone =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    brand: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'Samsung',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Walter Turncoat"/>
            </a:endParaRP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    color: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'black'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};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resolve(phone);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 fulfilled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}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else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var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reason =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Error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(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'mom is not happy'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reject(reason);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 reject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</p:txBody>
      </p:sp>
      <p:sp>
        <p:nvSpPr>
          <p:cNvPr id="32" name="Shape 108">
            <a:extLst>
              <a:ext uri="{FF2B5EF4-FFF2-40B4-BE49-F238E27FC236}">
                <a16:creationId xmlns:a16="http://schemas.microsoft.com/office/drawing/2014/main" id="{725A4538-ACD3-46AB-B7F5-9816C2A91A86}"/>
              </a:ext>
            </a:extLst>
          </p:cNvPr>
          <p:cNvSpPr txBox="1">
            <a:spLocks/>
          </p:cNvSpPr>
          <p:nvPr/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</a:t>
            </a:r>
            <a:br>
              <a:rPr lang="en-US" sz="1200" dirty="0">
                <a:solidFill>
                  <a:schemeClr val="bg1"/>
                </a:solidFill>
                <a:latin typeface="Walter Turncoat"/>
              </a:rPr>
            </a:b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willIGetNewPhone</a:t>
            </a:r>
            <a:endParaRPr lang="en-US" sz="1200" dirty="0">
              <a:solidFill>
                <a:schemeClr val="bg1"/>
              </a:solidFill>
              <a:latin typeface="Walter Turncoat"/>
            </a:endParaRP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.then(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(fulfilled)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 yay, you got a new phone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console.log(fulfilled);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 output: { brand: 'Samsung', color: 'black' }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})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.catch(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 (error) {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 oops, mom doesn't buy it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   console.log(</a:t>
            </a:r>
            <a:r>
              <a:rPr lang="en-US" sz="1200" dirty="0" err="1">
                <a:solidFill>
                  <a:schemeClr val="bg1"/>
                </a:solidFill>
                <a:latin typeface="Walter Turncoat"/>
              </a:rPr>
              <a:t>error.message</a:t>
            </a:r>
            <a:r>
              <a:rPr lang="en-US" sz="1200" dirty="0">
                <a:solidFill>
                  <a:schemeClr val="bg1"/>
                </a:solidFill>
                <a:latin typeface="Walter Turncoat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 </a:t>
            </a:r>
            <a:r>
              <a:rPr lang="en-US" sz="1200" dirty="0">
                <a:solidFill>
                  <a:srgbClr val="92D050"/>
                </a:solidFill>
                <a:latin typeface="Walter Turncoat"/>
              </a:rPr>
              <a:t>// output: 'mom is not happy'</a:t>
            </a:r>
          </a:p>
          <a:p>
            <a:r>
              <a:rPr lang="en-US" sz="1200" dirty="0">
                <a:solidFill>
                  <a:schemeClr val="bg1"/>
                </a:solidFill>
                <a:latin typeface="Walter Turncoat"/>
              </a:rPr>
              <a:t>        });</a:t>
            </a:r>
            <a:endParaRPr lang="en-US" sz="1200" dirty="0">
              <a:solidFill>
                <a:srgbClr val="92D050"/>
              </a:solidFill>
              <a:latin typeface="Walter Turncoat"/>
            </a:endParaRPr>
          </a:p>
        </p:txBody>
      </p:sp>
      <p:sp>
        <p:nvSpPr>
          <p:cNvPr id="33" name="Shape 106">
            <a:extLst>
              <a:ext uri="{FF2B5EF4-FFF2-40B4-BE49-F238E27FC236}">
                <a16:creationId xmlns:a16="http://schemas.microsoft.com/office/drawing/2014/main" id="{182FFF4D-02AC-432F-B10A-D33971DFE07A}"/>
              </a:ext>
            </a:extLst>
          </p:cNvPr>
          <p:cNvSpPr txBox="1">
            <a:spLocks/>
          </p:cNvSpPr>
          <p:nvPr/>
        </p:nvSpPr>
        <p:spPr>
          <a:xfrm>
            <a:off x="457200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Promise: definition</a:t>
            </a:r>
          </a:p>
        </p:txBody>
      </p:sp>
      <p:sp>
        <p:nvSpPr>
          <p:cNvPr id="34" name="Shape 106">
            <a:extLst>
              <a:ext uri="{FF2B5EF4-FFF2-40B4-BE49-F238E27FC236}">
                <a16:creationId xmlns:a16="http://schemas.microsoft.com/office/drawing/2014/main" id="{AB30C58A-6DCA-49BF-8E42-819B97E42BAB}"/>
              </a:ext>
            </a:extLst>
          </p:cNvPr>
          <p:cNvSpPr txBox="1">
            <a:spLocks/>
          </p:cNvSpPr>
          <p:nvPr/>
        </p:nvSpPr>
        <p:spPr>
          <a:xfrm>
            <a:off x="4692275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Promises: use</a:t>
            </a:r>
          </a:p>
        </p:txBody>
      </p:sp>
    </p:spTree>
    <p:extLst>
      <p:ext uri="{BB962C8B-B14F-4D97-AF65-F5344CB8AC3E}">
        <p14:creationId xmlns:p14="http://schemas.microsoft.com/office/powerpoint/2010/main" val="327196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TypeScript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E1486-4F57-4AE6-A330-933D523E01FB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3</a:t>
            </a:r>
          </a:p>
        </p:txBody>
      </p:sp>
      <p:sp>
        <p:nvSpPr>
          <p:cNvPr id="9" name="Shape 77">
            <a:extLst>
              <a:ext uri="{FF2B5EF4-FFF2-40B4-BE49-F238E27FC236}">
                <a16:creationId xmlns:a16="http://schemas.microsoft.com/office/drawing/2014/main" id="{42714E98-9AD3-4D13-826A-4F81B48C8240}"/>
              </a:ext>
            </a:extLst>
          </p:cNvPr>
          <p:cNvSpPr txBox="1">
            <a:spLocks/>
          </p:cNvSpPr>
          <p:nvPr/>
        </p:nvSpPr>
        <p:spPr>
          <a:xfrm>
            <a:off x="1700213" y="1695450"/>
            <a:ext cx="57435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TypeScript is a superset of JavaScript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Created and maintained by Microsoft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It </a:t>
            </a:r>
            <a:r>
              <a:rPr lang="en-US" dirty="0" err="1">
                <a:latin typeface="Walter Turncoat" panose="02000000000000000000" pitchFamily="2" charset="0"/>
                <a:ea typeface="Walter Turncoat" panose="02000000000000000000" pitchFamily="2" charset="0"/>
              </a:rPr>
              <a:t>transpiles</a:t>
            </a: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 to JS, so it runs where JS runs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Robust and suitable for large JS projects</a:t>
            </a:r>
          </a:p>
          <a:p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Strongly typed</a:t>
            </a:r>
          </a:p>
          <a:p>
            <a:r>
              <a:rPr lang="en-US" dirty="0" err="1">
                <a:latin typeface="Walter Turncoat" panose="02000000000000000000" pitchFamily="2" charset="0"/>
                <a:ea typeface="Walter Turncoat" panose="02000000000000000000" pitchFamily="2" charset="0"/>
              </a:rPr>
              <a:t>Intellisense</a:t>
            </a:r>
            <a:r>
              <a:rPr lang="en-US" dirty="0">
                <a:latin typeface="Walter Turncoat" panose="02000000000000000000" pitchFamily="2" charset="0"/>
                <a:ea typeface="Walter Turncoat" panose="02000000000000000000" pitchFamily="2" charset="0"/>
              </a:rPr>
              <a:t> in supported IDEs</a:t>
            </a: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pPr marL="101600" indent="0">
              <a:buFont typeface="Sniglet"/>
              <a:buNone/>
            </a:pPr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  <a:p>
            <a:endParaRPr lang="en-US" dirty="0"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">
            <a:extLst>
              <a:ext uri="{FF2B5EF4-FFF2-40B4-BE49-F238E27FC236}">
                <a16:creationId xmlns:a16="http://schemas.microsoft.com/office/drawing/2014/main" id="{0A58259F-EFE4-494D-B792-BF65C86B19DC}"/>
              </a:ext>
            </a:extLst>
          </p:cNvPr>
          <p:cNvSpPr txBox="1">
            <a:spLocks/>
          </p:cNvSpPr>
          <p:nvPr/>
        </p:nvSpPr>
        <p:spPr>
          <a:xfrm>
            <a:off x="1700213" y="1035401"/>
            <a:ext cx="5457000" cy="5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b="1" dirty="0"/>
              <a:t>TypeScript basics</a:t>
            </a:r>
          </a:p>
        </p:txBody>
      </p:sp>
      <p:sp>
        <p:nvSpPr>
          <p:cNvPr id="4" name="Shape 53">
            <a:extLst>
              <a:ext uri="{FF2B5EF4-FFF2-40B4-BE49-F238E27FC236}">
                <a16:creationId xmlns:a16="http://schemas.microsoft.com/office/drawing/2014/main" id="{4699AE8A-1D55-4CD7-8C0B-206A1D9851A0}"/>
              </a:ext>
            </a:extLst>
          </p:cNvPr>
          <p:cNvSpPr/>
          <p:nvPr/>
        </p:nvSpPr>
        <p:spPr>
          <a:xfrm>
            <a:off x="4019463" y="114300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106">
            <a:extLst>
              <a:ext uri="{FF2B5EF4-FFF2-40B4-BE49-F238E27FC236}">
                <a16:creationId xmlns:a16="http://schemas.microsoft.com/office/drawing/2014/main" id="{279791A4-C6C5-431B-BF72-91D1982D6437}"/>
              </a:ext>
            </a:extLst>
          </p:cNvPr>
          <p:cNvSpPr txBox="1">
            <a:spLocks/>
          </p:cNvSpPr>
          <p:nvPr/>
        </p:nvSpPr>
        <p:spPr>
          <a:xfrm>
            <a:off x="457200" y="1883900"/>
            <a:ext cx="4018925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isDone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false;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decimal: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6;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color: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"blue"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color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'red’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sentence: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`My name is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Walter Turncoat"/>
              </a:rPr>
              <a:t>${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Walter Turncoat"/>
              </a:rPr>
              <a:t>fullName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Walter Turncoat"/>
              </a:rPr>
              <a:t> }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and I’m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Walter Turncoat"/>
              </a:rPr>
              <a:t>${ age }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 years old.`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list: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number[]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[1, 2, 3];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list: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Array&lt;number&gt; 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= [1, 2, 3];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enum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Color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{Red, Green, Blue}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c: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Color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/>
              </a:rPr>
              <a:t>Color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.Green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  <a:br>
              <a:rPr lang="en-US" dirty="0">
                <a:solidFill>
                  <a:schemeClr val="bg1"/>
                </a:solidFill>
                <a:latin typeface="Walter Turncoat"/>
              </a:rPr>
            </a:br>
            <a:endParaRPr lang="en-US" dirty="0">
              <a:solidFill>
                <a:srgbClr val="92D050"/>
              </a:solidFill>
              <a:latin typeface="Walter Turncoat"/>
            </a:endParaRPr>
          </a:p>
        </p:txBody>
      </p:sp>
      <p:sp>
        <p:nvSpPr>
          <p:cNvPr id="32" name="Shape 108">
            <a:extLst>
              <a:ext uri="{FF2B5EF4-FFF2-40B4-BE49-F238E27FC236}">
                <a16:creationId xmlns:a16="http://schemas.microsoft.com/office/drawing/2014/main" id="{725A4538-ACD3-46AB-B7F5-9816C2A91A86}"/>
              </a:ext>
            </a:extLst>
          </p:cNvPr>
          <p:cNvSpPr txBox="1">
            <a:spLocks/>
          </p:cNvSpPr>
          <p:nvPr/>
        </p:nvSpPr>
        <p:spPr>
          <a:xfrm>
            <a:off x="4692275" y="188390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Walter Turncoat"/>
              </a:rPr>
              <a:t>// Tuple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x: 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x = [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"hello"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, 10];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OK</a:t>
            </a:r>
          </a:p>
          <a:p>
            <a:r>
              <a:rPr lang="en-US" dirty="0">
                <a:solidFill>
                  <a:schemeClr val="bg1"/>
                </a:solidFill>
                <a:latin typeface="Walter Turncoat"/>
              </a:rPr>
              <a:t>x = [10,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"hello"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]; 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// Error</a:t>
            </a:r>
            <a:br>
              <a:rPr lang="en-US" dirty="0">
                <a:solidFill>
                  <a:srgbClr val="92D050"/>
                </a:solidFill>
                <a:latin typeface="Walter Turncoat"/>
              </a:rPr>
            </a:br>
            <a:endParaRPr lang="en-US" dirty="0">
              <a:solidFill>
                <a:srgbClr val="92D050"/>
              </a:solidFill>
              <a:latin typeface="Walter Turncoat"/>
            </a:endParaRPr>
          </a:p>
          <a:p>
            <a:r>
              <a:rPr lang="en-US" dirty="0">
                <a:solidFill>
                  <a:srgbClr val="92D050"/>
                </a:solidFill>
                <a:latin typeface="Walter Turncoat"/>
              </a:rPr>
              <a:t>// Any </a:t>
            </a:r>
            <a:br>
              <a:rPr lang="en-US" dirty="0">
                <a:solidFill>
                  <a:srgbClr val="92D050"/>
                </a:solidFill>
                <a:latin typeface="Walter Turncoat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let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Walter Turncoat"/>
              </a:rPr>
              <a:t>notSure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Walter Turncoat"/>
              </a:rPr>
              <a:t>any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4;</a:t>
            </a:r>
          </a:p>
          <a:p>
            <a:r>
              <a:rPr lang="en-US" dirty="0" err="1">
                <a:solidFill>
                  <a:schemeClr val="bg1"/>
                </a:solidFill>
                <a:latin typeface="Walter Turncoat"/>
              </a:rPr>
              <a:t>notSure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/>
              </a:rPr>
              <a:t>"maybe a string instead"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;</a:t>
            </a:r>
          </a:p>
          <a:p>
            <a:r>
              <a:rPr lang="en-US" dirty="0" err="1">
                <a:solidFill>
                  <a:schemeClr val="bg1"/>
                </a:solidFill>
                <a:latin typeface="Walter Turncoat"/>
              </a:rPr>
              <a:t>notSure</a:t>
            </a:r>
            <a:r>
              <a:rPr lang="en-US" dirty="0">
                <a:solidFill>
                  <a:schemeClr val="bg1"/>
                </a:solidFill>
                <a:latin typeface="Walter Turncoat"/>
              </a:rPr>
              <a:t> = false</a:t>
            </a:r>
            <a:r>
              <a:rPr lang="en-US" dirty="0">
                <a:solidFill>
                  <a:srgbClr val="92D050"/>
                </a:solidFill>
                <a:latin typeface="Walter Turncoat"/>
              </a:rPr>
              <a:t>; // okay, definitely a </a:t>
            </a:r>
            <a:r>
              <a:rPr lang="en-US" dirty="0" err="1">
                <a:solidFill>
                  <a:srgbClr val="92D050"/>
                </a:solidFill>
                <a:latin typeface="Walter Turncoat"/>
              </a:rPr>
              <a:t>boolean</a:t>
            </a:r>
            <a:endParaRPr lang="en-US" dirty="0">
              <a:solidFill>
                <a:srgbClr val="92D050"/>
              </a:solidFill>
              <a:latin typeface="Walter Turncoat"/>
            </a:endParaRPr>
          </a:p>
        </p:txBody>
      </p:sp>
      <p:sp>
        <p:nvSpPr>
          <p:cNvPr id="33" name="Shape 106">
            <a:extLst>
              <a:ext uri="{FF2B5EF4-FFF2-40B4-BE49-F238E27FC236}">
                <a16:creationId xmlns:a16="http://schemas.microsoft.com/office/drawing/2014/main" id="{182FFF4D-02AC-432F-B10A-D33971DFE07A}"/>
              </a:ext>
            </a:extLst>
          </p:cNvPr>
          <p:cNvSpPr txBox="1">
            <a:spLocks/>
          </p:cNvSpPr>
          <p:nvPr/>
        </p:nvSpPr>
        <p:spPr>
          <a:xfrm>
            <a:off x="457200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Walter Turncoat"/>
              </a:rPr>
              <a:t>Basic Types</a:t>
            </a:r>
          </a:p>
        </p:txBody>
      </p:sp>
      <p:sp>
        <p:nvSpPr>
          <p:cNvPr id="34" name="Shape 106">
            <a:extLst>
              <a:ext uri="{FF2B5EF4-FFF2-40B4-BE49-F238E27FC236}">
                <a16:creationId xmlns:a16="http://schemas.microsoft.com/office/drawing/2014/main" id="{AB30C58A-6DCA-49BF-8E42-819B97E42BAB}"/>
              </a:ext>
            </a:extLst>
          </p:cNvPr>
          <p:cNvSpPr txBox="1">
            <a:spLocks/>
          </p:cNvSpPr>
          <p:nvPr/>
        </p:nvSpPr>
        <p:spPr>
          <a:xfrm>
            <a:off x="4692275" y="1507993"/>
            <a:ext cx="4018925" cy="5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b="1" dirty="0">
              <a:solidFill>
                <a:schemeClr val="bg1"/>
              </a:solidFill>
              <a:latin typeface="Walter Turncoa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38EAAB-C950-4F39-BE9E-C6B26CF810B8}"/>
              </a:ext>
            </a:extLst>
          </p:cNvPr>
          <p:cNvGrpSpPr/>
          <p:nvPr/>
        </p:nvGrpSpPr>
        <p:grpSpPr>
          <a:xfrm>
            <a:off x="7562838" y="4253188"/>
            <a:ext cx="1049079" cy="762719"/>
            <a:chOff x="7562838" y="4253188"/>
            <a:chExt cx="1049079" cy="762719"/>
          </a:xfrm>
        </p:grpSpPr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BA529827-FAFD-494A-99EF-BC6C555CDD44}"/>
                </a:ext>
              </a:extLst>
            </p:cNvPr>
            <p:cNvSpPr txBox="1">
              <a:spLocks/>
            </p:cNvSpPr>
            <p:nvPr/>
          </p:nvSpPr>
          <p:spPr>
            <a:xfrm>
              <a:off x="7562838" y="4504090"/>
              <a:ext cx="1049079" cy="51181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Walter Turncoat"/>
                </a:rPr>
                <a:t>More</a:t>
              </a:r>
            </a:p>
          </p:txBody>
        </p:sp>
        <p:sp>
          <p:nvSpPr>
            <p:cNvPr id="11" name="Shape 300">
              <a:hlinkClick r:id="rId3"/>
              <a:extLst>
                <a:ext uri="{FF2B5EF4-FFF2-40B4-BE49-F238E27FC236}">
                  <a16:creationId xmlns:a16="http://schemas.microsoft.com/office/drawing/2014/main" id="{7EEACC7F-A646-418C-9311-5EF5BFF1E24C}"/>
                </a:ext>
              </a:extLst>
            </p:cNvPr>
            <p:cNvSpPr/>
            <p:nvPr/>
          </p:nvSpPr>
          <p:spPr>
            <a:xfrm>
              <a:off x="7897260" y="4253188"/>
              <a:ext cx="380233" cy="327060"/>
            </a:xfrm>
            <a:custGeom>
              <a:avLst/>
              <a:gdLst/>
              <a:ahLst/>
              <a:cxnLst/>
              <a:rect l="0" t="0" r="0" b="0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D0E7611-CD62-4A9A-8444-0FAEAB0C1BD9}"/>
              </a:ext>
            </a:extLst>
          </p:cNvPr>
          <p:cNvSpPr/>
          <p:nvPr/>
        </p:nvSpPr>
        <p:spPr>
          <a:xfrm>
            <a:off x="4019463" y="284950"/>
            <a:ext cx="78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203468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1978</Words>
  <Application>Microsoft Office PowerPoint</Application>
  <PresentationFormat>On-screen Show (16:9)</PresentationFormat>
  <Paragraphs>621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Sniglet</vt:lpstr>
      <vt:lpstr>Times New Roman</vt:lpstr>
      <vt:lpstr>Walter Turncoat</vt:lpstr>
      <vt:lpstr>Wingdings</vt:lpstr>
      <vt:lpstr>Ursula template</vt:lpstr>
      <vt:lpstr>Angular</vt:lpstr>
      <vt:lpstr>PowerPoint Presentation</vt:lpstr>
      <vt:lpstr>Tools you’ll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practice!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done!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Pietropaolo, Miguel A.</dc:creator>
  <cp:lastModifiedBy>Pietropaolo, Miguel A.</cp:lastModifiedBy>
  <cp:revision>128</cp:revision>
  <dcterms:modified xsi:type="dcterms:W3CDTF">2018-04-23T13:02:51Z</dcterms:modified>
</cp:coreProperties>
</file>