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8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9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0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1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7" r:id="rId5"/>
    <p:sldId id="332" r:id="rId6"/>
    <p:sldId id="466" r:id="rId7"/>
    <p:sldId id="478" r:id="rId8"/>
    <p:sldId id="487" r:id="rId9"/>
    <p:sldId id="482" r:id="rId10"/>
    <p:sldId id="483" r:id="rId11"/>
    <p:sldId id="477" r:id="rId12"/>
    <p:sldId id="479" r:id="rId13"/>
    <p:sldId id="485" r:id="rId14"/>
    <p:sldId id="486" r:id="rId15"/>
    <p:sldId id="331" r:id="rId16"/>
    <p:sldId id="484" r:id="rId17"/>
    <p:sldId id="480" r:id="rId18"/>
    <p:sldId id="481" r:id="rId19"/>
    <p:sldId id="452" r:id="rId20"/>
  </p:sldIdLst>
  <p:sldSz cx="12192000" cy="6858000"/>
  <p:notesSz cx="7099300" cy="10234613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  <p:embeddedFont>
      <p:font typeface="Segoe UI Light" panose="020B0502040204020203" pitchFamily="34" charset="0"/>
      <p:regular r:id="rId33"/>
      <p:italic r:id="rId34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ëlle MUSSET" initials="JM" lastIdx="4" clrIdx="0">
    <p:extLst>
      <p:ext uri="{19B8F6BF-5375-455C-9EA6-DF929625EA0E}">
        <p15:presenceInfo xmlns:p15="http://schemas.microsoft.com/office/powerpoint/2012/main" userId="S-1-5-21-1801674531-1897051121-839522115-1153" providerId="AD"/>
      </p:ext>
    </p:extLst>
  </p:cmAuthor>
  <p:cmAuthor id="2" name="Anthony Cosson" initials="AC" lastIdx="3" clrIdx="1">
    <p:extLst>
      <p:ext uri="{19B8F6BF-5375-455C-9EA6-DF929625EA0E}">
        <p15:presenceInfo xmlns:p15="http://schemas.microsoft.com/office/powerpoint/2012/main" userId="dabd56f56a279738" providerId="Windows Live"/>
      </p:ext>
    </p:extLst>
  </p:cmAuthor>
  <p:cmAuthor id="3" name="Vincent DAVID" initials="VD" lastIdx="1" clrIdx="2">
    <p:extLst>
      <p:ext uri="{19B8F6BF-5375-455C-9EA6-DF929625EA0E}">
        <p15:presenceInfo xmlns:p15="http://schemas.microsoft.com/office/powerpoint/2012/main" userId="S::vdavid@campus-eni.fr::a179e871-c6cb-4f06-9d32-5582c6e705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D3E"/>
    <a:srgbClr val="F46914"/>
    <a:srgbClr val="0000FF"/>
    <a:srgbClr val="959E9E"/>
    <a:srgbClr val="8000FF"/>
    <a:srgbClr val="B014A9"/>
    <a:srgbClr val="348899"/>
    <a:srgbClr val="ACCFCC"/>
    <a:srgbClr val="03AFC1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849F5-3B1A-4765-B344-E5A310D88E35}" v="2" dt="2021-06-02T15:28:15.70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9" autoAdjust="0"/>
    <p:restoredTop sz="46067" autoAdjust="0"/>
  </p:normalViewPr>
  <p:slideViewPr>
    <p:cSldViewPr snapToGrid="0">
      <p:cViewPr varScale="1">
        <p:scale>
          <a:sx n="36" d="100"/>
          <a:sy n="36" d="100"/>
        </p:scale>
        <p:origin x="283" y="1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82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DAVID" userId="a179e871-c6cb-4f06-9d32-5582c6e70512" providerId="ADAL" clId="{3BF849F5-3B1A-4765-B344-E5A310D88E35}"/>
    <pc:docChg chg="modSld modMainMaster">
      <pc:chgData name="Vincent DAVID" userId="a179e871-c6cb-4f06-9d32-5582c6e70512" providerId="ADAL" clId="{3BF849F5-3B1A-4765-B344-E5A310D88E35}" dt="2021-06-07T08:46:13.698" v="3" actId="1076"/>
      <pc:docMkLst>
        <pc:docMk/>
      </pc:docMkLst>
      <pc:sldChg chg="modSp mod">
        <pc:chgData name="Vincent DAVID" userId="a179e871-c6cb-4f06-9d32-5582c6e70512" providerId="ADAL" clId="{3BF849F5-3B1A-4765-B344-E5A310D88E35}" dt="2021-06-07T08:46:13.698" v="3" actId="1076"/>
        <pc:sldMkLst>
          <pc:docMk/>
          <pc:sldMk cId="414567595" sldId="303"/>
        </pc:sldMkLst>
        <pc:spChg chg="mod">
          <ac:chgData name="Vincent DAVID" userId="a179e871-c6cb-4f06-9d32-5582c6e70512" providerId="ADAL" clId="{3BF849F5-3B1A-4765-B344-E5A310D88E35}" dt="2021-06-07T08:46:13.698" v="3" actId="1076"/>
          <ac:spMkLst>
            <pc:docMk/>
            <pc:sldMk cId="414567595" sldId="303"/>
            <ac:spMk id="3" creationId="{E0DC7D5D-A7B7-41ED-91DA-C304CCB21000}"/>
          </ac:spMkLst>
        </pc:spChg>
      </pc:sldChg>
      <pc:sldChg chg="modSp">
        <pc:chgData name="Vincent DAVID" userId="a179e871-c6cb-4f06-9d32-5582c6e70512" providerId="ADAL" clId="{3BF849F5-3B1A-4765-B344-E5A310D88E35}" dt="2021-06-02T15:28:14.164" v="0" actId="207"/>
        <pc:sldMkLst>
          <pc:docMk/>
          <pc:sldMk cId="1280636225" sldId="365"/>
        </pc:sldMkLst>
        <pc:spChg chg="mod">
          <ac:chgData name="Vincent DAVID" userId="a179e871-c6cb-4f06-9d32-5582c6e70512" providerId="ADAL" clId="{3BF849F5-3B1A-4765-B344-E5A310D88E35}" dt="2021-06-02T15:28:14.164" v="0" actId="207"/>
          <ac:spMkLst>
            <pc:docMk/>
            <pc:sldMk cId="1280636225" sldId="365"/>
            <ac:spMk id="7" creationId="{8C9CF090-291D-4A48-9A90-9E79466B80B9}"/>
          </ac:spMkLst>
        </pc:spChg>
      </pc:sldChg>
      <pc:sldMasterChg chg="modSp mod">
        <pc:chgData name="Vincent DAVID" userId="a179e871-c6cb-4f06-9d32-5582c6e70512" providerId="ADAL" clId="{3BF849F5-3B1A-4765-B344-E5A310D88E35}" dt="2021-06-02T15:29:16.139" v="2" actId="1076"/>
        <pc:sldMasterMkLst>
          <pc:docMk/>
          <pc:sldMasterMk cId="1684714849" sldId="2147483648"/>
        </pc:sldMasterMkLst>
        <pc:spChg chg="mod">
          <ac:chgData name="Vincent DAVID" userId="a179e871-c6cb-4f06-9d32-5582c6e70512" providerId="ADAL" clId="{3BF849F5-3B1A-4765-B344-E5A310D88E35}" dt="2021-06-02T15:29:16.139" v="2" actId="1076"/>
          <ac:spMkLst>
            <pc:docMk/>
            <pc:sldMasterMk cId="1684714849" sldId="2147483648"/>
            <ac:spMk id="9" creationId="{508D3AC4-2109-4503-88DA-3E175BC3DE3F}"/>
          </ac:spMkLst>
        </pc:spChg>
      </pc:sldMasterChg>
    </pc:docChg>
  </pc:docChgLst>
  <pc:docChgLst>
    <pc:chgData name="Vincent DAVID" userId="a179e871-c6cb-4f06-9d32-5582c6e70512" providerId="ADAL" clId="{EE5D4B9D-7A11-4017-A7F5-2B1CAAA4A284}"/>
    <pc:docChg chg="addSld delSld modSld modSection">
      <pc:chgData name="Vincent DAVID" userId="a179e871-c6cb-4f06-9d32-5582c6e70512" providerId="ADAL" clId="{EE5D4B9D-7A11-4017-A7F5-2B1CAAA4A284}" dt="2021-03-19T16:02:58.398" v="4" actId="47"/>
      <pc:docMkLst>
        <pc:docMk/>
      </pc:docMkLst>
      <pc:sldChg chg="modSp">
        <pc:chgData name="Vincent DAVID" userId="a179e871-c6cb-4f06-9d32-5582c6e70512" providerId="ADAL" clId="{EE5D4B9D-7A11-4017-A7F5-2B1CAAA4A284}" dt="2021-03-19T15:54:26.683" v="0" actId="207"/>
        <pc:sldMkLst>
          <pc:docMk/>
          <pc:sldMk cId="2690580089" sldId="538"/>
        </pc:sldMkLst>
        <pc:spChg chg="mod">
          <ac:chgData name="Vincent DAVID" userId="a179e871-c6cb-4f06-9d32-5582c6e70512" providerId="ADAL" clId="{EE5D4B9D-7A11-4017-A7F5-2B1CAAA4A284}" dt="2021-03-19T15:54:26.683" v="0" actId="207"/>
          <ac:spMkLst>
            <pc:docMk/>
            <pc:sldMk cId="2690580089" sldId="538"/>
            <ac:spMk id="4" creationId="{C42DFF1B-10B0-4B2B-BADF-93A85BF9372E}"/>
          </ac:spMkLst>
        </pc:spChg>
      </pc:sldChg>
      <pc:sldChg chg="addSp modSp new del mod modAnim">
        <pc:chgData name="Vincent DAVID" userId="a179e871-c6cb-4f06-9d32-5582c6e70512" providerId="ADAL" clId="{EE5D4B9D-7A11-4017-A7F5-2B1CAAA4A284}" dt="2021-03-19T16:02:58.398" v="4" actId="47"/>
        <pc:sldMkLst>
          <pc:docMk/>
          <pc:sldMk cId="2718394548" sldId="578"/>
        </pc:sldMkLst>
        <pc:spChg chg="mod">
          <ac:chgData name="Vincent DAVID" userId="a179e871-c6cb-4f06-9d32-5582c6e70512" providerId="ADAL" clId="{EE5D4B9D-7A11-4017-A7F5-2B1CAAA4A284}" dt="2021-03-19T16:00:40.327" v="3"/>
          <ac:spMkLst>
            <pc:docMk/>
            <pc:sldMk cId="2718394548" sldId="578"/>
            <ac:spMk id="4" creationId="{FB1606FA-9DBD-4826-8697-45F1C23DA691}"/>
          </ac:spMkLst>
        </pc:spChg>
        <pc:spChg chg="add mod">
          <ac:chgData name="Vincent DAVID" userId="a179e871-c6cb-4f06-9d32-5582c6e70512" providerId="ADAL" clId="{EE5D4B9D-7A11-4017-A7F5-2B1CAAA4A284}" dt="2021-03-19T16:00:28.215" v="2"/>
          <ac:spMkLst>
            <pc:docMk/>
            <pc:sldMk cId="2718394548" sldId="578"/>
            <ac:spMk id="5" creationId="{C6501396-AD46-4184-9351-CF98AB707581}"/>
          </ac:spMkLst>
        </pc:spChg>
      </pc:sldChg>
    </pc:docChg>
  </pc:docChgLst>
  <pc:docChgLst>
    <pc:chgData name="Vincent DAVID" userId="a179e871-c6cb-4f06-9d32-5582c6e70512" providerId="ADAL" clId="{6EF7F19B-5BF0-4FC6-9CB8-807B914CD569}"/>
    <pc:docChg chg="undo redo custSel addSld delSld modSld sldOrd modMainMaster modSection">
      <pc:chgData name="Vincent DAVID" userId="a179e871-c6cb-4f06-9d32-5582c6e70512" providerId="ADAL" clId="{6EF7F19B-5BF0-4FC6-9CB8-807B914CD569}" dt="2020-11-27T14:45:08.550" v="88413" actId="108"/>
      <pc:docMkLst>
        <pc:docMk/>
      </pc:docMkLst>
      <pc:sldChg chg="modSp mod">
        <pc:chgData name="Vincent DAVID" userId="a179e871-c6cb-4f06-9d32-5582c6e70512" providerId="ADAL" clId="{6EF7F19B-5BF0-4FC6-9CB8-807B914CD569}" dt="2020-10-08T08:24:59.988" v="25817" actId="20577"/>
        <pc:sldMkLst>
          <pc:docMk/>
          <pc:sldMk cId="2317446192" sldId="256"/>
        </pc:sldMkLst>
        <pc:spChg chg="mod">
          <ac:chgData name="Vincent DAVID" userId="a179e871-c6cb-4f06-9d32-5582c6e70512" providerId="ADAL" clId="{6EF7F19B-5BF0-4FC6-9CB8-807B914CD569}" dt="2020-10-08T08:24:59.988" v="25817" actId="20577"/>
          <ac:spMkLst>
            <pc:docMk/>
            <pc:sldMk cId="2317446192" sldId="256"/>
            <ac:spMk id="3" creationId="{EC78D9FC-29BF-4431-9A21-1356CE337724}"/>
          </ac:spMkLst>
        </pc:spChg>
      </pc:sldChg>
      <pc:sldChg chg="delSp modSp mod delAnim modAnim modNotesTx">
        <pc:chgData name="Vincent DAVID" userId="a179e871-c6cb-4f06-9d32-5582c6e70512" providerId="ADAL" clId="{6EF7F19B-5BF0-4FC6-9CB8-807B914CD569}" dt="2020-10-09T07:31:32.131" v="27923" actId="20577"/>
        <pc:sldMkLst>
          <pc:docMk/>
          <pc:sldMk cId="4036703391" sldId="257"/>
        </pc:sldMkLst>
        <pc:spChg chg="mod">
          <ac:chgData name="Vincent DAVID" userId="a179e871-c6cb-4f06-9d32-5582c6e70512" providerId="ADAL" clId="{6EF7F19B-5BF0-4FC6-9CB8-807B914CD569}" dt="2020-10-09T07:31:28.562" v="27921" actId="20577"/>
          <ac:spMkLst>
            <pc:docMk/>
            <pc:sldMk cId="4036703391" sldId="257"/>
            <ac:spMk id="12" creationId="{D80C3BF9-78D7-45D1-8C3C-224F8BEF807F}"/>
          </ac:spMkLst>
        </pc:spChg>
        <pc:picChg chg="del mod">
          <ac:chgData name="Vincent DAVID" userId="a179e871-c6cb-4f06-9d32-5582c6e70512" providerId="ADAL" clId="{6EF7F19B-5BF0-4FC6-9CB8-807B914CD569}" dt="2020-10-09T07:31:30.142" v="27922" actId="478"/>
          <ac:picMkLst>
            <pc:docMk/>
            <pc:sldMk cId="4036703391" sldId="257"/>
            <ac:picMk id="5" creationId="{0CF41D15-DD87-4A31-8EE8-BAAA49ADD5DE}"/>
          </ac:picMkLst>
        </pc:picChg>
        <pc:picChg chg="mod">
          <ac:chgData name="Vincent DAVID" userId="a179e871-c6cb-4f06-9d32-5582c6e70512" providerId="ADAL" clId="{6EF7F19B-5BF0-4FC6-9CB8-807B914CD569}" dt="2020-10-08T15:17:34.448" v="27884" actId="207"/>
          <ac:picMkLst>
            <pc:docMk/>
            <pc:sldMk cId="4036703391" sldId="257"/>
            <ac:picMk id="7" creationId="{1D01F86C-2D89-4160-B203-06F994032F98}"/>
          </ac:picMkLst>
        </pc:picChg>
        <pc:picChg chg="mod">
          <ac:chgData name="Vincent DAVID" userId="a179e871-c6cb-4f06-9d32-5582c6e70512" providerId="ADAL" clId="{6EF7F19B-5BF0-4FC6-9CB8-807B914CD569}" dt="2020-10-08T15:17:34.448" v="27884" actId="207"/>
          <ac:picMkLst>
            <pc:docMk/>
            <pc:sldMk cId="4036703391" sldId="257"/>
            <ac:picMk id="14" creationId="{1CC0161B-4334-4669-908D-C6DA5215D0F5}"/>
          </ac:picMkLst>
        </pc:picChg>
        <pc:picChg chg="mod">
          <ac:chgData name="Vincent DAVID" userId="a179e871-c6cb-4f06-9d32-5582c6e70512" providerId="ADAL" clId="{6EF7F19B-5BF0-4FC6-9CB8-807B914CD569}" dt="2020-10-08T15:17:34.448" v="27884" actId="207"/>
          <ac:picMkLst>
            <pc:docMk/>
            <pc:sldMk cId="4036703391" sldId="257"/>
            <ac:picMk id="18" creationId="{432D6906-7703-48A0-83DF-C28252CF78CE}"/>
          </ac:picMkLst>
        </pc:picChg>
        <pc:picChg chg="mod">
          <ac:chgData name="Vincent DAVID" userId="a179e871-c6cb-4f06-9d32-5582c6e70512" providerId="ADAL" clId="{6EF7F19B-5BF0-4FC6-9CB8-807B914CD569}" dt="2020-10-08T15:17:34.448" v="27884" actId="207"/>
          <ac:picMkLst>
            <pc:docMk/>
            <pc:sldMk cId="4036703391" sldId="257"/>
            <ac:picMk id="20" creationId="{E34D9E67-09A2-4BF9-BFA4-80DBDA81F9AA}"/>
          </ac:picMkLst>
        </pc:picChg>
        <pc:picChg chg="mod">
          <ac:chgData name="Vincent DAVID" userId="a179e871-c6cb-4f06-9d32-5582c6e70512" providerId="ADAL" clId="{6EF7F19B-5BF0-4FC6-9CB8-807B914CD569}" dt="2020-10-08T15:17:35.367" v="27885" actId="207"/>
          <ac:picMkLst>
            <pc:docMk/>
            <pc:sldMk cId="4036703391" sldId="257"/>
            <ac:picMk id="22" creationId="{79A66D1A-6D8C-45F9-B102-BE3674A6BE59}"/>
          </ac:picMkLst>
        </pc:picChg>
        <pc:picChg chg="mod">
          <ac:chgData name="Vincent DAVID" userId="a179e871-c6cb-4f06-9d32-5582c6e70512" providerId="ADAL" clId="{6EF7F19B-5BF0-4FC6-9CB8-807B914CD569}" dt="2020-10-08T15:17:34.448" v="27884" actId="207"/>
          <ac:picMkLst>
            <pc:docMk/>
            <pc:sldMk cId="4036703391" sldId="257"/>
            <ac:picMk id="24" creationId="{A2E0FFE0-F04E-4796-9EE1-C24ECE8A5835}"/>
          </ac:picMkLst>
        </pc:picChg>
      </pc:sldChg>
      <pc:sldChg chg="ord modNotesTx">
        <pc:chgData name="Vincent DAVID" userId="a179e871-c6cb-4f06-9d32-5582c6e70512" providerId="ADAL" clId="{6EF7F19B-5BF0-4FC6-9CB8-807B914CD569}" dt="2020-10-14T08:51:55.514" v="51713"/>
        <pc:sldMkLst>
          <pc:docMk/>
          <pc:sldMk cId="2816214060" sldId="258"/>
        </pc:sldMkLst>
      </pc:sldChg>
      <pc:sldChg chg="modNotesTx">
        <pc:chgData name="Vincent DAVID" userId="a179e871-c6cb-4f06-9d32-5582c6e70512" providerId="ADAL" clId="{6EF7F19B-5BF0-4FC6-9CB8-807B914CD569}" dt="2020-10-08T13:33:59.560" v="26662" actId="113"/>
        <pc:sldMkLst>
          <pc:docMk/>
          <pc:sldMk cId="4106424092" sldId="259"/>
        </pc:sldMkLst>
      </pc:sldChg>
      <pc:sldChg chg="modNotesTx">
        <pc:chgData name="Vincent DAVID" userId="a179e871-c6cb-4f06-9d32-5582c6e70512" providerId="ADAL" clId="{6EF7F19B-5BF0-4FC6-9CB8-807B914CD569}" dt="2020-10-12T07:42:05.930" v="33716" actId="20577"/>
        <pc:sldMkLst>
          <pc:docMk/>
          <pc:sldMk cId="2912817211" sldId="260"/>
        </pc:sldMkLst>
      </pc:sldChg>
      <pc:sldChg chg="modSp mod modNotesTx">
        <pc:chgData name="Vincent DAVID" userId="a179e871-c6cb-4f06-9d32-5582c6e70512" providerId="ADAL" clId="{6EF7F19B-5BF0-4FC6-9CB8-807B914CD569}" dt="2020-10-12T08:50:44.964" v="35314" actId="313"/>
        <pc:sldMkLst>
          <pc:docMk/>
          <pc:sldMk cId="29356054" sldId="261"/>
        </pc:sldMkLst>
        <pc:spChg chg="mod">
          <ac:chgData name="Vincent DAVID" userId="a179e871-c6cb-4f06-9d32-5582c6e70512" providerId="ADAL" clId="{6EF7F19B-5BF0-4FC6-9CB8-807B914CD569}" dt="2020-10-08T08:27:43.021" v="25853" actId="21"/>
          <ac:spMkLst>
            <pc:docMk/>
            <pc:sldMk cId="29356054" sldId="261"/>
            <ac:spMk id="3" creationId="{F5BE5450-8F2D-489C-8932-9AEA78D61289}"/>
          </ac:spMkLst>
        </pc:spChg>
      </pc:sldChg>
      <pc:sldChg chg="modSp mod modAnim modNotes modNotesTx">
        <pc:chgData name="Vincent DAVID" userId="a179e871-c6cb-4f06-9d32-5582c6e70512" providerId="ADAL" clId="{6EF7F19B-5BF0-4FC6-9CB8-807B914CD569}" dt="2020-10-14T14:50:19.143" v="58403" actId="6549"/>
        <pc:sldMkLst>
          <pc:docMk/>
          <pc:sldMk cId="3881412444" sldId="265"/>
        </pc:sldMkLst>
        <pc:spChg chg="mod">
          <ac:chgData name="Vincent DAVID" userId="a179e871-c6cb-4f06-9d32-5582c6e70512" providerId="ADAL" clId="{6EF7F19B-5BF0-4FC6-9CB8-807B914CD569}" dt="2020-10-14T14:50:19.143" v="58403" actId="6549"/>
          <ac:spMkLst>
            <pc:docMk/>
            <pc:sldMk cId="3881412444" sldId="265"/>
            <ac:spMk id="3" creationId="{E0DC7D5D-A7B7-41ED-91DA-C304CCB21000}"/>
          </ac:spMkLst>
        </pc:spChg>
        <pc:spChg chg="mod">
          <ac:chgData name="Vincent DAVID" userId="a179e871-c6cb-4f06-9d32-5582c6e70512" providerId="ADAL" clId="{6EF7F19B-5BF0-4FC6-9CB8-807B914CD569}" dt="2020-10-08T09:22:21.546" v="25947" actId="1038"/>
          <ac:spMkLst>
            <pc:docMk/>
            <pc:sldMk cId="3881412444" sldId="265"/>
            <ac:spMk id="12" creationId="{AB7E3E88-B411-4652-9A2B-B3A77639AB42}"/>
          </ac:spMkLst>
        </pc:spChg>
      </pc:sldChg>
      <pc:sldChg chg="addSp delSp modSp mod addAnim delAnim modAnim modNotes modNotesTx">
        <pc:chgData name="Vincent DAVID" userId="a179e871-c6cb-4f06-9d32-5582c6e70512" providerId="ADAL" clId="{6EF7F19B-5BF0-4FC6-9CB8-807B914CD569}" dt="2020-10-14T14:49:09.819" v="58401" actId="1076"/>
        <pc:sldMkLst>
          <pc:docMk/>
          <pc:sldMk cId="414567595" sldId="303"/>
        </pc:sldMkLst>
        <pc:spChg chg="mod">
          <ac:chgData name="Vincent DAVID" userId="a179e871-c6cb-4f06-9d32-5582c6e70512" providerId="ADAL" clId="{6EF7F19B-5BF0-4FC6-9CB8-807B914CD569}" dt="2020-10-09T09:08:53.146" v="28479" actId="6549"/>
          <ac:spMkLst>
            <pc:docMk/>
            <pc:sldMk cId="414567595" sldId="303"/>
            <ac:spMk id="3" creationId="{E0DC7D5D-A7B7-41ED-91DA-C304CCB21000}"/>
          </ac:spMkLst>
        </pc:spChg>
        <pc:spChg chg="mod">
          <ac:chgData name="Vincent DAVID" userId="a179e871-c6cb-4f06-9d32-5582c6e70512" providerId="ADAL" clId="{6EF7F19B-5BF0-4FC6-9CB8-807B914CD569}" dt="2020-10-09T09:07:13.923" v="28403"/>
          <ac:spMkLst>
            <pc:docMk/>
            <pc:sldMk cId="414567595" sldId="303"/>
            <ac:spMk id="16" creationId="{648A8FD3-17F0-43BB-8539-DAEE8CD153E6}"/>
          </ac:spMkLst>
        </pc:spChg>
        <pc:spChg chg="mod">
          <ac:chgData name="Vincent DAVID" userId="a179e871-c6cb-4f06-9d32-5582c6e70512" providerId="ADAL" clId="{6EF7F19B-5BF0-4FC6-9CB8-807B914CD569}" dt="2020-10-09T09:07:58.644" v="28463" actId="6549"/>
          <ac:spMkLst>
            <pc:docMk/>
            <pc:sldMk cId="414567595" sldId="303"/>
            <ac:spMk id="22" creationId="{5E42845B-ADF1-4101-B891-BC5D096ADF3A}"/>
          </ac:spMkLst>
        </pc:spChg>
        <pc:grpChg chg="add del mod">
          <ac:chgData name="Vincent DAVID" userId="a179e871-c6cb-4f06-9d32-5582c6e70512" providerId="ADAL" clId="{6EF7F19B-5BF0-4FC6-9CB8-807B914CD569}" dt="2020-10-09T09:07:41.831" v="28408" actId="478"/>
          <ac:grpSpMkLst>
            <pc:docMk/>
            <pc:sldMk cId="414567595" sldId="303"/>
            <ac:grpSpMk id="14" creationId="{F4D6E517-A32A-4486-B849-DFD2B1D8A844}"/>
          </ac:grpSpMkLst>
        </pc:grpChg>
        <pc:grpChg chg="add del mod">
          <ac:chgData name="Vincent DAVID" userId="a179e871-c6cb-4f06-9d32-5582c6e70512" providerId="ADAL" clId="{6EF7F19B-5BF0-4FC6-9CB8-807B914CD569}" dt="2020-10-09T09:08:56.035" v="28480" actId="478"/>
          <ac:grpSpMkLst>
            <pc:docMk/>
            <pc:sldMk cId="414567595" sldId="303"/>
            <ac:grpSpMk id="18" creationId="{E84D61C8-5D2F-41D8-AD22-1357D03F7619}"/>
          </ac:grpSpMkLst>
        </pc:grpChg>
        <pc:graphicFrameChg chg="add del">
          <ac:chgData name="Vincent DAVID" userId="a179e871-c6cb-4f06-9d32-5582c6e70512" providerId="ADAL" clId="{6EF7F19B-5BF0-4FC6-9CB8-807B914CD569}" dt="2020-10-08T15:03:31.270" v="27647" actId="3680"/>
          <ac:graphicFrameMkLst>
            <pc:docMk/>
            <pc:sldMk cId="414567595" sldId="303"/>
            <ac:graphicFrameMk id="5" creationId="{C5580907-536B-47C5-B004-CDFF5A4DC766}"/>
          </ac:graphicFrameMkLst>
        </pc:graphicFrameChg>
        <pc:graphicFrameChg chg="add mod modGraphic">
          <ac:chgData name="Vincent DAVID" userId="a179e871-c6cb-4f06-9d32-5582c6e70512" providerId="ADAL" clId="{6EF7F19B-5BF0-4FC6-9CB8-807B914CD569}" dt="2020-10-14T14:49:09.819" v="58401" actId="1076"/>
          <ac:graphicFrameMkLst>
            <pc:docMk/>
            <pc:sldMk cId="414567595" sldId="303"/>
            <ac:graphicFrameMk id="6" creationId="{3D7F274B-6781-47B9-94F8-528026460E9E}"/>
          </ac:graphicFrameMkLst>
        </pc:graphicFrameChg>
        <pc:graphicFrameChg chg="add del mod">
          <ac:chgData name="Vincent DAVID" userId="a179e871-c6cb-4f06-9d32-5582c6e70512" providerId="ADAL" clId="{6EF7F19B-5BF0-4FC6-9CB8-807B914CD569}" dt="2020-10-08T15:03:11.758" v="27645" actId="478"/>
          <ac:graphicFrameMkLst>
            <pc:docMk/>
            <pc:sldMk cId="414567595" sldId="303"/>
            <ac:graphicFrameMk id="9" creationId="{34D254F0-5B20-439D-AD84-1F3313BEFD84}"/>
          </ac:graphicFrameMkLst>
        </pc:graphicFrameChg>
        <pc:graphicFrameChg chg="add del mod modGraphic">
          <ac:chgData name="Vincent DAVID" userId="a179e871-c6cb-4f06-9d32-5582c6e70512" providerId="ADAL" clId="{6EF7F19B-5BF0-4FC6-9CB8-807B914CD569}" dt="2020-10-08T15:03:48.567" v="27651"/>
          <ac:graphicFrameMkLst>
            <pc:docMk/>
            <pc:sldMk cId="414567595" sldId="303"/>
            <ac:graphicFrameMk id="10" creationId="{2CB552A7-0DD4-41F9-8D42-51FE48537C6F}"/>
          </ac:graphicFrameMkLst>
        </pc:graphicFrameChg>
        <pc:picChg chg="mod">
          <ac:chgData name="Vincent DAVID" userId="a179e871-c6cb-4f06-9d32-5582c6e70512" providerId="ADAL" clId="{6EF7F19B-5BF0-4FC6-9CB8-807B914CD569}" dt="2020-10-09T09:07:13.923" v="28403"/>
          <ac:picMkLst>
            <pc:docMk/>
            <pc:sldMk cId="414567595" sldId="303"/>
            <ac:picMk id="15" creationId="{E05CD932-1A45-4B8E-AB29-CDD7A305B1B2}"/>
          </ac:picMkLst>
        </pc:picChg>
        <pc:picChg chg="add mod">
          <ac:chgData name="Vincent DAVID" userId="a179e871-c6cb-4f06-9d32-5582c6e70512" providerId="ADAL" clId="{6EF7F19B-5BF0-4FC6-9CB8-807B914CD569}" dt="2020-10-14T14:49:09.819" v="58401" actId="1076"/>
          <ac:picMkLst>
            <pc:docMk/>
            <pc:sldMk cId="414567595" sldId="303"/>
            <ac:picMk id="17" creationId="{5175DECC-A5CB-4638-AC71-9B26D67A181F}"/>
          </ac:picMkLst>
        </pc:picChg>
        <pc:picChg chg="add mod">
          <ac:chgData name="Vincent DAVID" userId="a179e871-c6cb-4f06-9d32-5582c6e70512" providerId="ADAL" clId="{6EF7F19B-5BF0-4FC6-9CB8-807B914CD569}" dt="2020-10-14T14:49:09.819" v="58401" actId="1076"/>
          <ac:picMkLst>
            <pc:docMk/>
            <pc:sldMk cId="414567595" sldId="303"/>
            <ac:picMk id="19" creationId="{D3204038-E2AB-4EEC-9044-10B631845C41}"/>
          </ac:picMkLst>
        </pc:picChg>
        <pc:picChg chg="mod">
          <ac:chgData name="Vincent DAVID" userId="a179e871-c6cb-4f06-9d32-5582c6e70512" providerId="ADAL" clId="{6EF7F19B-5BF0-4FC6-9CB8-807B914CD569}" dt="2020-10-09T09:07:49.416" v="28409"/>
          <ac:picMkLst>
            <pc:docMk/>
            <pc:sldMk cId="414567595" sldId="303"/>
            <ac:picMk id="20" creationId="{2BB84103-C8A5-41E1-A4C0-76FFBA400AB7}"/>
          </ac:picMkLst>
        </pc:picChg>
        <pc:picChg chg="add mod">
          <ac:chgData name="Vincent DAVID" userId="a179e871-c6cb-4f06-9d32-5582c6e70512" providerId="ADAL" clId="{6EF7F19B-5BF0-4FC6-9CB8-807B914CD569}" dt="2020-10-14T14:49:09.819" v="58401" actId="1076"/>
          <ac:picMkLst>
            <pc:docMk/>
            <pc:sldMk cId="414567595" sldId="303"/>
            <ac:picMk id="27" creationId="{C8E454F9-DA5C-4C33-8E15-065C82C6F1EF}"/>
          </ac:picMkLst>
        </pc:picChg>
        <pc:cxnChg chg="add del mod">
          <ac:chgData name="Vincent DAVID" userId="a179e871-c6cb-4f06-9d32-5582c6e70512" providerId="ADAL" clId="{6EF7F19B-5BF0-4FC6-9CB8-807B914CD569}" dt="2020-10-08T15:09:49.965" v="27728" actId="478"/>
          <ac:cxnSpMkLst>
            <pc:docMk/>
            <pc:sldMk cId="414567595" sldId="303"/>
            <ac:cxnSpMk id="14" creationId="{43C37063-B0CA-4EC7-9A6C-0AE129BFCA4C}"/>
          </ac:cxnSpMkLst>
        </pc:cxnChg>
        <pc:cxnChg chg="add mod">
          <ac:chgData name="Vincent DAVID" userId="a179e871-c6cb-4f06-9d32-5582c6e70512" providerId="ADAL" clId="{6EF7F19B-5BF0-4FC6-9CB8-807B914CD569}" dt="2020-10-14T14:49:09.819" v="58401" actId="1076"/>
          <ac:cxnSpMkLst>
            <pc:docMk/>
            <pc:sldMk cId="414567595" sldId="303"/>
            <ac:cxnSpMk id="21" creationId="{3E917356-275E-49CD-93DF-FA8EB68173F8}"/>
          </ac:cxnSpMkLst>
        </pc:cxnChg>
      </pc:sldChg>
      <pc:sldChg chg="modSp mod modAnim modNotes modNotesTx">
        <pc:chgData name="Vincent DAVID" userId="a179e871-c6cb-4f06-9d32-5582c6e70512" providerId="ADAL" clId="{6EF7F19B-5BF0-4FC6-9CB8-807B914CD569}" dt="2020-10-14T14:50:38.095" v="58404" actId="6549"/>
        <pc:sldMkLst>
          <pc:docMk/>
          <pc:sldMk cId="2430975399" sldId="304"/>
        </pc:sldMkLst>
        <pc:spChg chg="mod">
          <ac:chgData name="Vincent DAVID" userId="a179e871-c6cb-4f06-9d32-5582c6e70512" providerId="ADAL" clId="{6EF7F19B-5BF0-4FC6-9CB8-807B914CD569}" dt="2020-10-14T14:50:38.095" v="58404" actId="6549"/>
          <ac:spMkLst>
            <pc:docMk/>
            <pc:sldMk cId="2430975399" sldId="304"/>
            <ac:spMk id="3" creationId="{E0DC7D5D-A7B7-41ED-91DA-C304CCB21000}"/>
          </ac:spMkLst>
        </pc:spChg>
        <pc:graphicFrameChg chg="mod">
          <ac:chgData name="Vincent DAVID" userId="a179e871-c6cb-4f06-9d32-5582c6e70512" providerId="ADAL" clId="{6EF7F19B-5BF0-4FC6-9CB8-807B914CD569}" dt="2020-10-08T14:59:52.369" v="27539" actId="692"/>
          <ac:graphicFrameMkLst>
            <pc:docMk/>
            <pc:sldMk cId="2430975399" sldId="304"/>
            <ac:graphicFrameMk id="5" creationId="{6F96A550-D0C6-4E74-B63A-DAA5FB5A8904}"/>
          </ac:graphicFrameMkLst>
        </pc:graphicFrameChg>
        <pc:cxnChg chg="mod">
          <ac:chgData name="Vincent DAVID" userId="a179e871-c6cb-4f06-9d32-5582c6e70512" providerId="ADAL" clId="{6EF7F19B-5BF0-4FC6-9CB8-807B914CD569}" dt="2020-10-08T14:59:55.672" v="27541" actId="692"/>
          <ac:cxnSpMkLst>
            <pc:docMk/>
            <pc:sldMk cId="2430975399" sldId="304"/>
            <ac:cxnSpMk id="6" creationId="{729164DE-323D-48CE-A77E-09045F92954D}"/>
          </ac:cxnSpMkLst>
        </pc:cxnChg>
        <pc:cxnChg chg="mod">
          <ac:chgData name="Vincent DAVID" userId="a179e871-c6cb-4f06-9d32-5582c6e70512" providerId="ADAL" clId="{6EF7F19B-5BF0-4FC6-9CB8-807B914CD569}" dt="2020-10-08T14:59:05.433" v="27530" actId="692"/>
          <ac:cxnSpMkLst>
            <pc:docMk/>
            <pc:sldMk cId="2430975399" sldId="304"/>
            <ac:cxnSpMk id="7" creationId="{28205C4A-D3CE-476C-9C95-68868813022F}"/>
          </ac:cxnSpMkLst>
        </pc:cxnChg>
      </pc:sldChg>
      <pc:sldChg chg="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987887652" sldId="307"/>
        </pc:sldMkLst>
      </pc:sldChg>
      <pc:sldChg chg="addSp delSp modSp mod addAnim delAnim modAnim modNotesTx">
        <pc:chgData name="Vincent DAVID" userId="a179e871-c6cb-4f06-9d32-5582c6e70512" providerId="ADAL" clId="{6EF7F19B-5BF0-4FC6-9CB8-807B914CD569}" dt="2020-10-16T08:23:03.975" v="69372" actId="20577"/>
        <pc:sldMkLst>
          <pc:docMk/>
          <pc:sldMk cId="915305534" sldId="310"/>
        </pc:sldMkLst>
        <pc:spChg chg="mod">
          <ac:chgData name="Vincent DAVID" userId="a179e871-c6cb-4f06-9d32-5582c6e70512" providerId="ADAL" clId="{6EF7F19B-5BF0-4FC6-9CB8-807B914CD569}" dt="2020-10-16T08:13:41.008" v="68897" actId="1035"/>
          <ac:spMkLst>
            <pc:docMk/>
            <pc:sldMk cId="915305534" sldId="310"/>
            <ac:spMk id="27" creationId="{772EC4CD-C0D6-4303-B440-4433A3230286}"/>
          </ac:spMkLst>
        </pc:spChg>
        <pc:spChg chg="mod">
          <ac:chgData name="Vincent DAVID" userId="a179e871-c6cb-4f06-9d32-5582c6e70512" providerId="ADAL" clId="{6EF7F19B-5BF0-4FC6-9CB8-807B914CD569}" dt="2020-10-16T08:07:48.749" v="68733" actId="20577"/>
          <ac:spMkLst>
            <pc:docMk/>
            <pc:sldMk cId="915305534" sldId="310"/>
            <ac:spMk id="30" creationId="{F1B7D25C-64AB-446F-9D8E-B7DF3DAA4B42}"/>
          </ac:spMkLst>
        </pc:spChg>
        <pc:spChg chg="mod">
          <ac:chgData name="Vincent DAVID" userId="a179e871-c6cb-4f06-9d32-5582c6e70512" providerId="ADAL" clId="{6EF7F19B-5BF0-4FC6-9CB8-807B914CD569}" dt="2020-10-16T08:13:59.403" v="68922" actId="1037"/>
          <ac:spMkLst>
            <pc:docMk/>
            <pc:sldMk cId="915305534" sldId="310"/>
            <ac:spMk id="31" creationId="{1972973F-2CF7-4AF4-9DD7-EF92B2E2FB10}"/>
          </ac:spMkLst>
        </pc:spChg>
        <pc:graphicFrameChg chg="mod">
          <ac:chgData name="Vincent DAVID" userId="a179e871-c6cb-4f06-9d32-5582c6e70512" providerId="ADAL" clId="{6EF7F19B-5BF0-4FC6-9CB8-807B914CD569}" dt="2020-10-15T09:35:36.753" v="67911"/>
          <ac:graphicFrameMkLst>
            <pc:docMk/>
            <pc:sldMk cId="915305534" sldId="310"/>
            <ac:graphicFrameMk id="24" creationId="{9548E553-E5D3-45B3-9CF8-B69DA14996DB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5:39.408" v="67912"/>
          <ac:graphicFrameMkLst>
            <pc:docMk/>
            <pc:sldMk cId="915305534" sldId="310"/>
            <ac:graphicFrameMk id="29" creationId="{90EBBC7A-DC21-4766-AC76-D2A8AC260777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5:41.525" v="67913"/>
          <ac:graphicFrameMkLst>
            <pc:docMk/>
            <pc:sldMk cId="915305534" sldId="310"/>
            <ac:graphicFrameMk id="33" creationId="{B64DB706-4246-44FF-9E87-B20A810713E2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5:45.635" v="67914"/>
          <ac:graphicFrameMkLst>
            <pc:docMk/>
            <pc:sldMk cId="915305534" sldId="310"/>
            <ac:graphicFrameMk id="42" creationId="{555C7C40-6152-4D58-8461-05B1BD5FC56A}"/>
          </ac:graphicFrameMkLst>
        </pc:graphicFrameChg>
        <pc:cxnChg chg="mod">
          <ac:chgData name="Vincent DAVID" userId="a179e871-c6cb-4f06-9d32-5582c6e70512" providerId="ADAL" clId="{6EF7F19B-5BF0-4FC6-9CB8-807B914CD569}" dt="2020-10-16T08:13:41.008" v="68897" actId="1035"/>
          <ac:cxnSpMkLst>
            <pc:docMk/>
            <pc:sldMk cId="915305534" sldId="310"/>
            <ac:cxnSpMk id="26" creationId="{E50E48BB-9E33-4B1F-8C4F-68BFBF807B87}"/>
          </ac:cxnSpMkLst>
        </pc:cxnChg>
        <pc:cxnChg chg="mod">
          <ac:chgData name="Vincent DAVID" userId="a179e871-c6cb-4f06-9d32-5582c6e70512" providerId="ADAL" clId="{6EF7F19B-5BF0-4FC6-9CB8-807B914CD569}" dt="2020-10-16T08:13:59.403" v="68922" actId="1037"/>
          <ac:cxnSpMkLst>
            <pc:docMk/>
            <pc:sldMk cId="915305534" sldId="310"/>
            <ac:cxnSpMk id="32" creationId="{9CA6625C-1D93-495A-90DF-02D6824F567B}"/>
          </ac:cxnSpMkLst>
        </pc:cxnChg>
        <pc:cxnChg chg="add del mod">
          <ac:chgData name="Vincent DAVID" userId="a179e871-c6cb-4f06-9d32-5582c6e70512" providerId="ADAL" clId="{6EF7F19B-5BF0-4FC6-9CB8-807B914CD569}" dt="2020-10-16T08:11:26.013" v="68762" actId="21"/>
          <ac:cxnSpMkLst>
            <pc:docMk/>
            <pc:sldMk cId="915305534" sldId="310"/>
            <ac:cxnSpMk id="51" creationId="{C192C157-8261-4754-A1AF-3B156C86C32D}"/>
          </ac:cxnSpMkLst>
        </pc:cxnChg>
      </pc:sldChg>
      <pc:sldChg chg="addSp delSp modSp mod modAnim modNotesTx">
        <pc:chgData name="Vincent DAVID" userId="a179e871-c6cb-4f06-9d32-5582c6e70512" providerId="ADAL" clId="{6EF7F19B-5BF0-4FC6-9CB8-807B914CD569}" dt="2020-10-16T08:31:44.103" v="69660" actId="114"/>
        <pc:sldMkLst>
          <pc:docMk/>
          <pc:sldMk cId="3491016826" sldId="312"/>
        </pc:sldMkLst>
        <pc:spChg chg="mod">
          <ac:chgData name="Vincent DAVID" userId="a179e871-c6cb-4f06-9d32-5582c6e70512" providerId="ADAL" clId="{6EF7F19B-5BF0-4FC6-9CB8-807B914CD569}" dt="2020-10-16T08:13:29.333" v="68864" actId="1036"/>
          <ac:spMkLst>
            <pc:docMk/>
            <pc:sldMk cId="3491016826" sldId="312"/>
            <ac:spMk id="8" creationId="{AE654186-DD17-4E26-9AF5-C4F49F2E0635}"/>
          </ac:spMkLst>
        </pc:spChg>
        <pc:spChg chg="mod">
          <ac:chgData name="Vincent DAVID" userId="a179e871-c6cb-4f06-9d32-5582c6e70512" providerId="ADAL" clId="{6EF7F19B-5BF0-4FC6-9CB8-807B914CD569}" dt="2020-10-16T08:13:33.323" v="68870" actId="1038"/>
          <ac:spMkLst>
            <pc:docMk/>
            <pc:sldMk cId="3491016826" sldId="312"/>
            <ac:spMk id="19" creationId="{B6160F45-B6C4-42B3-990C-4CDF8BF0EA2E}"/>
          </ac:spMkLst>
        </pc:spChg>
        <pc:spChg chg="mod">
          <ac:chgData name="Vincent DAVID" userId="a179e871-c6cb-4f06-9d32-5582c6e70512" providerId="ADAL" clId="{6EF7F19B-5BF0-4FC6-9CB8-807B914CD569}" dt="2020-10-16T08:28:30.675" v="69641" actId="27636"/>
          <ac:spMkLst>
            <pc:docMk/>
            <pc:sldMk cId="3491016826" sldId="312"/>
            <ac:spMk id="39" creationId="{4E288BC0-6126-43EB-84D9-8D2FE66A167D}"/>
          </ac:spMkLst>
        </pc:spChg>
        <pc:spChg chg="mod">
          <ac:chgData name="Vincent DAVID" userId="a179e871-c6cb-4f06-9d32-5582c6e70512" providerId="ADAL" clId="{6EF7F19B-5BF0-4FC6-9CB8-807B914CD569}" dt="2020-10-16T08:08:31.101" v="68744"/>
          <ac:spMkLst>
            <pc:docMk/>
            <pc:sldMk cId="3491016826" sldId="312"/>
            <ac:spMk id="41" creationId="{9EE5EB33-ED53-4414-8C68-9385148858B4}"/>
          </ac:spMkLst>
        </pc:spChg>
        <pc:spChg chg="mod">
          <ac:chgData name="Vincent DAVID" userId="a179e871-c6cb-4f06-9d32-5582c6e70512" providerId="ADAL" clId="{6EF7F19B-5BF0-4FC6-9CB8-807B914CD569}" dt="2020-10-16T08:08:31.101" v="68744"/>
          <ac:spMkLst>
            <pc:docMk/>
            <pc:sldMk cId="3491016826" sldId="312"/>
            <ac:spMk id="43" creationId="{1065BB69-B0D9-4461-824F-BB43F7E8AF34}"/>
          </ac:spMkLst>
        </pc:spChg>
        <pc:spChg chg="mod">
          <ac:chgData name="Vincent DAVID" userId="a179e871-c6cb-4f06-9d32-5582c6e70512" providerId="ADAL" clId="{6EF7F19B-5BF0-4FC6-9CB8-807B914CD569}" dt="2020-10-16T08:14:48.940" v="68926" actId="1036"/>
          <ac:spMkLst>
            <pc:docMk/>
            <pc:sldMk cId="3491016826" sldId="312"/>
            <ac:spMk id="79" creationId="{365FCC5C-A6FC-407F-B895-DED3D2F53EA7}"/>
          </ac:spMkLst>
        </pc:spChg>
        <pc:spChg chg="mod">
          <ac:chgData name="Vincent DAVID" userId="a179e871-c6cb-4f06-9d32-5582c6e70512" providerId="ADAL" clId="{6EF7F19B-5BF0-4FC6-9CB8-807B914CD569}" dt="2020-10-16T08:12:27.923" v="68841" actId="1038"/>
          <ac:spMkLst>
            <pc:docMk/>
            <pc:sldMk cId="3491016826" sldId="312"/>
            <ac:spMk id="89" creationId="{6541A181-A782-414C-A702-0BC7CE8DBDA6}"/>
          </ac:spMkLst>
        </pc:spChg>
        <pc:spChg chg="mod">
          <ac:chgData name="Vincent DAVID" userId="a179e871-c6cb-4f06-9d32-5582c6e70512" providerId="ADAL" clId="{6EF7F19B-5BF0-4FC6-9CB8-807B914CD569}" dt="2020-10-16T08:12:23.644" v="68836" actId="1038"/>
          <ac:spMkLst>
            <pc:docMk/>
            <pc:sldMk cId="3491016826" sldId="312"/>
            <ac:spMk id="90" creationId="{5316E0A1-3684-4462-A3B1-8FB67B84303E}"/>
          </ac:spMkLst>
        </pc:spChg>
        <pc:spChg chg="mod">
          <ac:chgData name="Vincent DAVID" userId="a179e871-c6cb-4f06-9d32-5582c6e70512" providerId="ADAL" clId="{6EF7F19B-5BF0-4FC6-9CB8-807B914CD569}" dt="2020-10-16T08:12:33.196" v="68843" actId="1038"/>
          <ac:spMkLst>
            <pc:docMk/>
            <pc:sldMk cId="3491016826" sldId="312"/>
            <ac:spMk id="91" creationId="{56AB3F87-A1C4-4001-B3F1-2F73056A152D}"/>
          </ac:spMkLst>
        </pc:spChg>
        <pc:spChg chg="mod">
          <ac:chgData name="Vincent DAVID" userId="a179e871-c6cb-4f06-9d32-5582c6e70512" providerId="ADAL" clId="{6EF7F19B-5BF0-4FC6-9CB8-807B914CD569}" dt="2020-10-16T08:12:38.701" v="68849" actId="1037"/>
          <ac:spMkLst>
            <pc:docMk/>
            <pc:sldMk cId="3491016826" sldId="312"/>
            <ac:spMk id="92" creationId="{7B5917D2-F457-4E26-84AA-B83D48A57389}"/>
          </ac:spMkLst>
        </pc:spChg>
        <pc:grpChg chg="add mod ord">
          <ac:chgData name="Vincent DAVID" userId="a179e871-c6cb-4f06-9d32-5582c6e70512" providerId="ADAL" clId="{6EF7F19B-5BF0-4FC6-9CB8-807B914CD569}" dt="2020-10-16T08:29:28.261" v="69643" actId="1076"/>
          <ac:grpSpMkLst>
            <pc:docMk/>
            <pc:sldMk cId="3491016826" sldId="312"/>
            <ac:grpSpMk id="40" creationId="{C0910214-25F7-429D-9EAC-A4CA6EE49EB9}"/>
          </ac:grpSpMkLst>
        </pc:grpChg>
        <pc:graphicFrameChg chg="mod">
          <ac:chgData name="Vincent DAVID" userId="a179e871-c6cb-4f06-9d32-5582c6e70512" providerId="ADAL" clId="{6EF7F19B-5BF0-4FC6-9CB8-807B914CD569}" dt="2020-10-15T09:35:58.454" v="67915"/>
          <ac:graphicFrameMkLst>
            <pc:docMk/>
            <pc:sldMk cId="3491016826" sldId="312"/>
            <ac:graphicFrameMk id="3" creationId="{D868137B-E14A-4E77-96CA-6D9D700301F9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00.358" v="67916"/>
          <ac:graphicFrameMkLst>
            <pc:docMk/>
            <pc:sldMk cId="3491016826" sldId="312"/>
            <ac:graphicFrameMk id="29" creationId="{90EBBC7A-DC21-4766-AC76-D2A8AC260777}"/>
          </ac:graphicFrameMkLst>
        </pc:graphicFrameChg>
        <pc:graphicFrameChg chg="mod">
          <ac:chgData name="Vincent DAVID" userId="a179e871-c6cb-4f06-9d32-5582c6e70512" providerId="ADAL" clId="{6EF7F19B-5BF0-4FC6-9CB8-807B914CD569}" dt="2020-10-16T08:12:11.003" v="68816" actId="1038"/>
          <ac:graphicFrameMkLst>
            <pc:docMk/>
            <pc:sldMk cId="3491016826" sldId="312"/>
            <ac:graphicFrameMk id="30" creationId="{D4D52D7C-8252-4D46-BBD0-A735741F185D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15.223" v="67920"/>
          <ac:graphicFrameMkLst>
            <pc:docMk/>
            <pc:sldMk cId="3491016826" sldId="312"/>
            <ac:graphicFrameMk id="33" creationId="{B64DB706-4246-44FF-9E87-B20A810713E2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11.395" v="67919"/>
          <ac:graphicFrameMkLst>
            <pc:docMk/>
            <pc:sldMk cId="3491016826" sldId="312"/>
            <ac:graphicFrameMk id="36" creationId="{DBA95F2C-8971-4D01-B792-1E8F8D4CACB8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08.568" v="67918"/>
          <ac:graphicFrameMkLst>
            <pc:docMk/>
            <pc:sldMk cId="3491016826" sldId="312"/>
            <ac:graphicFrameMk id="42" creationId="{555C7C40-6152-4D58-8461-05B1BD5FC56A}"/>
          </ac:graphicFrameMkLst>
        </pc:graphicFrameChg>
        <pc:cxnChg chg="mod">
          <ac:chgData name="Vincent DAVID" userId="a179e871-c6cb-4f06-9d32-5582c6e70512" providerId="ADAL" clId="{6EF7F19B-5BF0-4FC6-9CB8-807B914CD569}" dt="2020-10-16T08:13:29.333" v="68864" actId="1036"/>
          <ac:cxnSpMkLst>
            <pc:docMk/>
            <pc:sldMk cId="3491016826" sldId="312"/>
            <ac:cxnSpMk id="27" creationId="{65E05BEE-BC3E-4FD7-8D08-7A3528FA09DB}"/>
          </ac:cxnSpMkLst>
        </pc:cxnChg>
        <pc:cxnChg chg="mod">
          <ac:chgData name="Vincent DAVID" userId="a179e871-c6cb-4f06-9d32-5582c6e70512" providerId="ADAL" clId="{6EF7F19B-5BF0-4FC6-9CB8-807B914CD569}" dt="2020-10-16T08:13:29.333" v="68864" actId="1036"/>
          <ac:cxnSpMkLst>
            <pc:docMk/>
            <pc:sldMk cId="3491016826" sldId="312"/>
            <ac:cxnSpMk id="31" creationId="{186BDA93-DBCC-4038-A13E-DC0BB62593D9}"/>
          </ac:cxnSpMkLst>
        </pc:cxnChg>
        <pc:cxnChg chg="mod">
          <ac:chgData name="Vincent DAVID" userId="a179e871-c6cb-4f06-9d32-5582c6e70512" providerId="ADAL" clId="{6EF7F19B-5BF0-4FC6-9CB8-807B914CD569}" dt="2020-10-16T08:13:33.323" v="68870" actId="1038"/>
          <ac:cxnSpMkLst>
            <pc:docMk/>
            <pc:sldMk cId="3491016826" sldId="312"/>
            <ac:cxnSpMk id="37" creationId="{55060EE5-05D0-42C5-AEEE-92861114B519}"/>
          </ac:cxnSpMkLst>
        </pc:cxnChg>
        <pc:cxnChg chg="add del mod">
          <ac:chgData name="Vincent DAVID" userId="a179e871-c6cb-4f06-9d32-5582c6e70512" providerId="ADAL" clId="{6EF7F19B-5BF0-4FC6-9CB8-807B914CD569}" dt="2020-10-16T08:11:31.456" v="68763" actId="14100"/>
          <ac:cxnSpMkLst>
            <pc:docMk/>
            <pc:sldMk cId="3491016826" sldId="312"/>
            <ac:cxnSpMk id="51" creationId="{C192C157-8261-4754-A1AF-3B156C86C32D}"/>
          </ac:cxnSpMkLst>
        </pc:cxnChg>
        <pc:cxnChg chg="mod">
          <ac:chgData name="Vincent DAVID" userId="a179e871-c6cb-4f06-9d32-5582c6e70512" providerId="ADAL" clId="{6EF7F19B-5BF0-4FC6-9CB8-807B914CD569}" dt="2020-10-16T08:12:11.003" v="68816" actId="1038"/>
          <ac:cxnSpMkLst>
            <pc:docMk/>
            <pc:sldMk cId="3491016826" sldId="312"/>
            <ac:cxnSpMk id="65" creationId="{B2E4D471-D2F4-4533-95CA-080696CBBD9E}"/>
          </ac:cxnSpMkLst>
        </pc:cxnChg>
        <pc:cxnChg chg="mod">
          <ac:chgData name="Vincent DAVID" userId="a179e871-c6cb-4f06-9d32-5582c6e70512" providerId="ADAL" clId="{6EF7F19B-5BF0-4FC6-9CB8-807B914CD569}" dt="2020-10-16T08:11:52.732" v="68777" actId="1036"/>
          <ac:cxnSpMkLst>
            <pc:docMk/>
            <pc:sldMk cId="3491016826" sldId="312"/>
            <ac:cxnSpMk id="83" creationId="{9E5F8206-3E4A-4D9A-8253-654961490F58}"/>
          </ac:cxnSpMkLst>
        </pc:cxnChg>
      </pc:sldChg>
      <pc:sldChg chg="modSp del mod addAnim delAnim modAnim modNotesTx">
        <pc:chgData name="Vincent DAVID" userId="a179e871-c6cb-4f06-9d32-5582c6e70512" providerId="ADAL" clId="{6EF7F19B-5BF0-4FC6-9CB8-807B914CD569}" dt="2020-10-09T09:36:16.175" v="28983" actId="47"/>
        <pc:sldMkLst>
          <pc:docMk/>
          <pc:sldMk cId="736456827" sldId="314"/>
        </pc:sldMkLst>
        <pc:spChg chg="mod">
          <ac:chgData name="Vincent DAVID" userId="a179e871-c6cb-4f06-9d32-5582c6e70512" providerId="ADAL" clId="{6EF7F19B-5BF0-4FC6-9CB8-807B914CD569}" dt="2020-10-09T09:23:41.905" v="28724" actId="962"/>
          <ac:spMkLst>
            <pc:docMk/>
            <pc:sldMk cId="736456827" sldId="314"/>
            <ac:spMk id="5" creationId="{78B348CC-8845-488D-8222-1084A7092CAF}"/>
          </ac:spMkLst>
        </pc:spChg>
        <pc:spChg chg="mod">
          <ac:chgData name="Vincent DAVID" userId="a179e871-c6cb-4f06-9d32-5582c6e70512" providerId="ADAL" clId="{6EF7F19B-5BF0-4FC6-9CB8-807B914CD569}" dt="2020-10-09T09:25:26.462" v="28730" actId="962"/>
          <ac:spMkLst>
            <pc:docMk/>
            <pc:sldMk cId="736456827" sldId="314"/>
            <ac:spMk id="6" creationId="{4EC24DF9-22A1-43BC-8639-8A911E8AE373}"/>
          </ac:spMkLst>
        </pc:spChg>
        <pc:spChg chg="mod ord">
          <ac:chgData name="Vincent DAVID" userId="a179e871-c6cb-4f06-9d32-5582c6e70512" providerId="ADAL" clId="{6EF7F19B-5BF0-4FC6-9CB8-807B914CD569}" dt="2020-10-09T09:31:15.474" v="28807" actId="6549"/>
          <ac:spMkLst>
            <pc:docMk/>
            <pc:sldMk cId="736456827" sldId="314"/>
            <ac:spMk id="7" creationId="{B5AAD503-ADB2-4126-84AD-43731CBDE590}"/>
          </ac:spMkLst>
        </pc:spChg>
        <pc:spChg chg="mod ord">
          <ac:chgData name="Vincent DAVID" userId="a179e871-c6cb-4f06-9d32-5582c6e70512" providerId="ADAL" clId="{6EF7F19B-5BF0-4FC6-9CB8-807B914CD569}" dt="2020-10-09T09:25:17.316" v="28729" actId="13244"/>
          <ac:spMkLst>
            <pc:docMk/>
            <pc:sldMk cId="736456827" sldId="314"/>
            <ac:spMk id="8" creationId="{A873286E-EC22-483C-BBFB-9C0CE22FEE3D}"/>
          </ac:spMkLst>
        </pc:spChg>
        <pc:spChg chg="mod ord">
          <ac:chgData name="Vincent DAVID" userId="a179e871-c6cb-4f06-9d32-5582c6e70512" providerId="ADAL" clId="{6EF7F19B-5BF0-4FC6-9CB8-807B914CD569}" dt="2020-10-09T09:23:39.120" v="28723" actId="962"/>
          <ac:spMkLst>
            <pc:docMk/>
            <pc:sldMk cId="736456827" sldId="314"/>
            <ac:spMk id="9" creationId="{F0CDE8CC-5BCE-491D-83EA-10A70B775BF6}"/>
          </ac:spMkLst>
        </pc:spChg>
        <pc:spChg chg="mod">
          <ac:chgData name="Vincent DAVID" userId="a179e871-c6cb-4f06-9d32-5582c6e70512" providerId="ADAL" clId="{6EF7F19B-5BF0-4FC6-9CB8-807B914CD569}" dt="2020-10-09T09:25:32.143" v="28731" actId="962"/>
          <ac:spMkLst>
            <pc:docMk/>
            <pc:sldMk cId="736456827" sldId="314"/>
            <ac:spMk id="10" creationId="{9296B7C8-F7DE-4AD4-92CF-057BE1655EFA}"/>
          </ac:spMkLst>
        </pc:spChg>
        <pc:spChg chg="mod ord">
          <ac:chgData name="Vincent DAVID" userId="a179e871-c6cb-4f06-9d32-5582c6e70512" providerId="ADAL" clId="{6EF7F19B-5BF0-4FC6-9CB8-807B914CD569}" dt="2020-10-09T09:23:53.266" v="28725" actId="962"/>
          <ac:spMkLst>
            <pc:docMk/>
            <pc:sldMk cId="736456827" sldId="314"/>
            <ac:spMk id="11" creationId="{7430F2A3-0F2C-4DD2-8359-8B43FFC42B18}"/>
          </ac:spMkLst>
        </pc:spChg>
        <pc:spChg chg="mod">
          <ac:chgData name="Vincent DAVID" userId="a179e871-c6cb-4f06-9d32-5582c6e70512" providerId="ADAL" clId="{6EF7F19B-5BF0-4FC6-9CB8-807B914CD569}" dt="2020-10-09T09:35:51.741" v="28980" actId="21"/>
          <ac:spMkLst>
            <pc:docMk/>
            <pc:sldMk cId="736456827" sldId="314"/>
            <ac:spMk id="12" creationId="{E561DD55-4F40-462E-AD1B-8ED398406544}"/>
          </ac:spMkLst>
        </pc:spChg>
        <pc:spChg chg="mod">
          <ac:chgData name="Vincent DAVID" userId="a179e871-c6cb-4f06-9d32-5582c6e70512" providerId="ADAL" clId="{6EF7F19B-5BF0-4FC6-9CB8-807B914CD569}" dt="2020-10-09T09:25:41.353" v="28733" actId="962"/>
          <ac:spMkLst>
            <pc:docMk/>
            <pc:sldMk cId="736456827" sldId="314"/>
            <ac:spMk id="13" creationId="{EEF65028-4F8E-4E1B-BC42-9049FC048792}"/>
          </ac:spMkLst>
        </pc:spChg>
        <pc:spChg chg="mod">
          <ac:chgData name="Vincent DAVID" userId="a179e871-c6cb-4f06-9d32-5582c6e70512" providerId="ADAL" clId="{6EF7F19B-5BF0-4FC6-9CB8-807B914CD569}" dt="2020-10-09T09:35:11.079" v="28977"/>
          <ac:spMkLst>
            <pc:docMk/>
            <pc:sldMk cId="736456827" sldId="314"/>
            <ac:spMk id="14" creationId="{3240CA69-E703-4662-8525-7F383CE2C8F3}"/>
          </ac:spMkLst>
        </pc:spChg>
        <pc:spChg chg="mod">
          <ac:chgData name="Vincent DAVID" userId="a179e871-c6cb-4f06-9d32-5582c6e70512" providerId="ADAL" clId="{6EF7F19B-5BF0-4FC6-9CB8-807B914CD569}" dt="2020-10-09T09:25:48.081" v="28735" actId="962"/>
          <ac:spMkLst>
            <pc:docMk/>
            <pc:sldMk cId="736456827" sldId="314"/>
            <ac:spMk id="15" creationId="{DDE54DD4-289D-42B9-BC6A-05B1CE37CC7D}"/>
          </ac:spMkLst>
        </pc:spChg>
        <pc:spChg chg="mod">
          <ac:chgData name="Vincent DAVID" userId="a179e871-c6cb-4f06-9d32-5582c6e70512" providerId="ADAL" clId="{6EF7F19B-5BF0-4FC6-9CB8-807B914CD569}" dt="2020-10-09T09:25:50.954" v="28736" actId="962"/>
          <ac:spMkLst>
            <pc:docMk/>
            <pc:sldMk cId="736456827" sldId="314"/>
            <ac:spMk id="17" creationId="{96F799C5-7373-4FF1-96EE-4CD0A734BF35}"/>
          </ac:spMkLst>
        </pc:spChg>
        <pc:spChg chg="mod">
          <ac:chgData name="Vincent DAVID" userId="a179e871-c6cb-4f06-9d32-5582c6e70512" providerId="ADAL" clId="{6EF7F19B-5BF0-4FC6-9CB8-807B914CD569}" dt="2020-10-09T09:25:54.642" v="28737" actId="962"/>
          <ac:spMkLst>
            <pc:docMk/>
            <pc:sldMk cId="736456827" sldId="314"/>
            <ac:spMk id="18" creationId="{5C17CEC9-7608-43CE-B6AA-1AFD081CF029}"/>
          </ac:spMkLst>
        </pc:spChg>
      </pc:sldChg>
      <pc:sldChg chg="modSp modAnim modNotes modNotesTx">
        <pc:chgData name="Vincent DAVID" userId="a179e871-c6cb-4f06-9d32-5582c6e70512" providerId="ADAL" clId="{6EF7F19B-5BF0-4FC6-9CB8-807B914CD569}" dt="2020-10-14T14:52:23.780" v="58410" actId="108"/>
        <pc:sldMkLst>
          <pc:docMk/>
          <pc:sldMk cId="1882579411" sldId="315"/>
        </pc:sldMkLst>
        <pc:spChg chg="mod">
          <ac:chgData name="Vincent DAVID" userId="a179e871-c6cb-4f06-9d32-5582c6e70512" providerId="ADAL" clId="{6EF7F19B-5BF0-4FC6-9CB8-807B914CD569}" dt="2020-10-14T14:52:23.780" v="58410" actId="108"/>
          <ac:spMkLst>
            <pc:docMk/>
            <pc:sldMk cId="1882579411" sldId="315"/>
            <ac:spMk id="18" creationId="{7E4C6033-020D-4800-B76B-15CE4EDEBB60}"/>
          </ac:spMkLst>
        </pc:spChg>
      </pc:sldChg>
      <pc:sldChg chg="addSp modSp mod modAnim modNotes modNotesTx">
        <pc:chgData name="Vincent DAVID" userId="a179e871-c6cb-4f06-9d32-5582c6e70512" providerId="ADAL" clId="{6EF7F19B-5BF0-4FC6-9CB8-807B914CD569}" dt="2020-10-14T14:52:01.370" v="58406" actId="108"/>
        <pc:sldMkLst>
          <pc:docMk/>
          <pc:sldMk cId="2143433274" sldId="317"/>
        </pc:sldMkLst>
        <pc:spChg chg="mod">
          <ac:chgData name="Vincent DAVID" userId="a179e871-c6cb-4f06-9d32-5582c6e70512" providerId="ADAL" clId="{6EF7F19B-5BF0-4FC6-9CB8-807B914CD569}" dt="2020-10-14T14:52:01.370" v="58406" actId="108"/>
          <ac:spMkLst>
            <pc:docMk/>
            <pc:sldMk cId="2143433274" sldId="317"/>
            <ac:spMk id="3" creationId="{E0DC7D5D-A7B7-41ED-91DA-C304CCB21000}"/>
          </ac:spMkLst>
        </pc:spChg>
        <pc:spChg chg="add mod">
          <ac:chgData name="Vincent DAVID" userId="a179e871-c6cb-4f06-9d32-5582c6e70512" providerId="ADAL" clId="{6EF7F19B-5BF0-4FC6-9CB8-807B914CD569}" dt="2020-10-12T07:50:55.612" v="33814" actId="14100"/>
          <ac:spMkLst>
            <pc:docMk/>
            <pc:sldMk cId="2143433274" sldId="317"/>
            <ac:spMk id="5" creationId="{D2A7BB36-5326-4320-A3ED-E38605868FA9}"/>
          </ac:spMkLst>
        </pc:spChg>
        <pc:spChg chg="add mod">
          <ac:chgData name="Vincent DAVID" userId="a179e871-c6cb-4f06-9d32-5582c6e70512" providerId="ADAL" clId="{6EF7F19B-5BF0-4FC6-9CB8-807B914CD569}" dt="2020-10-12T07:49:23.368" v="33799" actId="14100"/>
          <ac:spMkLst>
            <pc:docMk/>
            <pc:sldMk cId="2143433274" sldId="317"/>
            <ac:spMk id="27" creationId="{BE7DE8E5-EC39-4E0F-BE4E-7611DC41F369}"/>
          </ac:spMkLst>
        </pc:spChg>
        <pc:graphicFrameChg chg="mod modGraphic">
          <ac:chgData name="Vincent DAVID" userId="a179e871-c6cb-4f06-9d32-5582c6e70512" providerId="ADAL" clId="{6EF7F19B-5BF0-4FC6-9CB8-807B914CD569}" dt="2020-10-09T12:59:02.109" v="31695" actId="113"/>
          <ac:graphicFrameMkLst>
            <pc:docMk/>
            <pc:sldMk cId="2143433274" sldId="317"/>
            <ac:graphicFrameMk id="21" creationId="{B53E3F42-6CCA-4F61-BCF7-C5BB127A7CC4}"/>
          </ac:graphicFrameMkLst>
        </pc:graphicFrameChg>
        <pc:picChg chg="mod">
          <ac:chgData name="Vincent DAVID" userId="a179e871-c6cb-4f06-9d32-5582c6e70512" providerId="ADAL" clId="{6EF7F19B-5BF0-4FC6-9CB8-807B914CD569}" dt="2020-10-09T13:05:12.082" v="31776" actId="1036"/>
          <ac:picMkLst>
            <pc:docMk/>
            <pc:sldMk cId="2143433274" sldId="317"/>
            <ac:picMk id="6" creationId="{7A6AD49D-7161-4E4E-9E15-137A18BA1BA7}"/>
          </ac:picMkLst>
        </pc:picChg>
        <pc:picChg chg="mod">
          <ac:chgData name="Vincent DAVID" userId="a179e871-c6cb-4f06-9d32-5582c6e70512" providerId="ADAL" clId="{6EF7F19B-5BF0-4FC6-9CB8-807B914CD569}" dt="2020-10-09T13:01:53.291" v="31757" actId="1076"/>
          <ac:picMkLst>
            <pc:docMk/>
            <pc:sldMk cId="2143433274" sldId="317"/>
            <ac:picMk id="8" creationId="{DBEAFA4B-CD07-4FE2-AE9B-DD795C7564BB}"/>
          </ac:picMkLst>
        </pc:picChg>
        <pc:picChg chg="mod">
          <ac:chgData name="Vincent DAVID" userId="a179e871-c6cb-4f06-9d32-5582c6e70512" providerId="ADAL" clId="{6EF7F19B-5BF0-4FC6-9CB8-807B914CD569}" dt="2020-10-09T13:08:07.599" v="31801" actId="207"/>
          <ac:picMkLst>
            <pc:docMk/>
            <pc:sldMk cId="2143433274" sldId="317"/>
            <ac:picMk id="42" creationId="{29727B36-85F4-429B-AE20-4F81F1008DB1}"/>
          </ac:picMkLst>
        </pc:picChg>
      </pc:sldChg>
      <pc:sldChg chg="addSp modSp mod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1999317996" sldId="318"/>
        </pc:sldMkLst>
        <pc:spChg chg="mod">
          <ac:chgData name="Vincent DAVID" userId="a179e871-c6cb-4f06-9d32-5582c6e70512" providerId="ADAL" clId="{6EF7F19B-5BF0-4FC6-9CB8-807B914CD569}" dt="2020-10-12T12:33:00.699" v="39076" actId="108"/>
          <ac:spMkLst>
            <pc:docMk/>
            <pc:sldMk cId="1999317996" sldId="318"/>
            <ac:spMk id="3" creationId="{E0DC7D5D-A7B7-41ED-91DA-C304CCB21000}"/>
          </ac:spMkLst>
        </pc:spChg>
        <pc:spChg chg="mod">
          <ac:chgData name="Vincent DAVID" userId="a179e871-c6cb-4f06-9d32-5582c6e70512" providerId="ADAL" clId="{6EF7F19B-5BF0-4FC6-9CB8-807B914CD569}" dt="2020-10-09T13:54:14.506" v="32777" actId="20577"/>
          <ac:spMkLst>
            <pc:docMk/>
            <pc:sldMk cId="1999317996" sldId="318"/>
            <ac:spMk id="35" creationId="{66DE7F98-E314-445D-ACE4-981E99C47112}"/>
          </ac:spMkLst>
        </pc:spChg>
        <pc:spChg chg="add mod ord">
          <ac:chgData name="Vincent DAVID" userId="a179e871-c6cb-4f06-9d32-5582c6e70512" providerId="ADAL" clId="{6EF7F19B-5BF0-4FC6-9CB8-807B914CD569}" dt="2020-10-09T13:43:17.584" v="32599" actId="13244"/>
          <ac:spMkLst>
            <pc:docMk/>
            <pc:sldMk cId="1999317996" sldId="318"/>
            <ac:spMk id="47" creationId="{8BC54338-17F1-4646-910F-EEE52E771073}"/>
          </ac:spMkLst>
        </pc:spChg>
        <pc:spChg chg="mod">
          <ac:chgData name="Vincent DAVID" userId="a179e871-c6cb-4f06-9d32-5582c6e70512" providerId="ADAL" clId="{6EF7F19B-5BF0-4FC6-9CB8-807B914CD569}" dt="2020-10-09T09:07:30.212" v="28407" actId="403"/>
          <ac:spMkLst>
            <pc:docMk/>
            <pc:sldMk cId="1999317996" sldId="318"/>
            <ac:spMk id="133" creationId="{9D902608-1F12-46D6-8BDB-F8A261A05EA4}"/>
          </ac:spMkLst>
        </pc:spChg>
        <pc:graphicFrameChg chg="mod modGraphic">
          <ac:chgData name="Vincent DAVID" userId="a179e871-c6cb-4f06-9d32-5582c6e70512" providerId="ADAL" clId="{6EF7F19B-5BF0-4FC6-9CB8-807B914CD569}" dt="2020-10-09T13:42:19.531" v="32594" actId="20577"/>
          <ac:graphicFrameMkLst>
            <pc:docMk/>
            <pc:sldMk cId="1999317996" sldId="318"/>
            <ac:graphicFrameMk id="5" creationId="{10F07E83-9DC2-42C4-A61A-D3DDE5DC098F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09T13:36:16.013" v="32493" actId="2711"/>
          <ac:graphicFrameMkLst>
            <pc:docMk/>
            <pc:sldMk cId="1999317996" sldId="318"/>
            <ac:graphicFrameMk id="11" creationId="{39C0991F-2086-4382-B1B0-BBD05EFC7F72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09T13:36:21.570" v="32494" actId="2711"/>
          <ac:graphicFrameMkLst>
            <pc:docMk/>
            <pc:sldMk cId="1999317996" sldId="318"/>
            <ac:graphicFrameMk id="99" creationId="{D0997E11-361A-4EB9-BA45-455687C94816}"/>
          </ac:graphicFrameMkLst>
        </pc:graphicFrameChg>
        <pc:picChg chg="mod">
          <ac:chgData name="Vincent DAVID" userId="a179e871-c6cb-4f06-9d32-5582c6e70512" providerId="ADAL" clId="{6EF7F19B-5BF0-4FC6-9CB8-807B914CD569}" dt="2020-10-08T09:41:14.473" v="26064" actId="692"/>
          <ac:picMkLst>
            <pc:docMk/>
            <pc:sldMk cId="1999317996" sldId="318"/>
            <ac:picMk id="42" creationId="{8D475740-8EDD-484F-951C-E9C472127483}"/>
          </ac:picMkLst>
        </pc:picChg>
        <pc:picChg chg="mod">
          <ac:chgData name="Vincent DAVID" userId="a179e871-c6cb-4f06-9d32-5582c6e70512" providerId="ADAL" clId="{6EF7F19B-5BF0-4FC6-9CB8-807B914CD569}" dt="2020-10-08T09:41:26.026" v="26065" actId="1036"/>
          <ac:picMkLst>
            <pc:docMk/>
            <pc:sldMk cId="1999317996" sldId="318"/>
            <ac:picMk id="111" creationId="{70E812F8-5FC0-4DF6-A50D-61BC128C40C6}"/>
          </ac:picMkLst>
        </pc:picChg>
        <pc:cxnChg chg="mod ord">
          <ac:chgData name="Vincent DAVID" userId="a179e871-c6cb-4f06-9d32-5582c6e70512" providerId="ADAL" clId="{6EF7F19B-5BF0-4FC6-9CB8-807B914CD569}" dt="2020-10-09T13:47:16.135" v="32626" actId="14100"/>
          <ac:cxnSpMkLst>
            <pc:docMk/>
            <pc:sldMk cId="1999317996" sldId="318"/>
            <ac:cxnSpMk id="49" creationId="{96B9C032-4188-4469-91E9-E354D9F13909}"/>
          </ac:cxnSpMkLst>
        </pc:cxnChg>
        <pc:cxnChg chg="mod">
          <ac:chgData name="Vincent DAVID" userId="a179e871-c6cb-4f06-9d32-5582c6e70512" providerId="ADAL" clId="{6EF7F19B-5BF0-4FC6-9CB8-807B914CD569}" dt="2020-10-09T13:46:58.563" v="32624" actId="14100"/>
          <ac:cxnSpMkLst>
            <pc:docMk/>
            <pc:sldMk cId="1999317996" sldId="318"/>
            <ac:cxnSpMk id="137" creationId="{F69A70AB-1B8F-4400-B250-1FB1306D8934}"/>
          </ac:cxnSpMkLst>
        </pc:cxnChg>
      </pc:sldChg>
      <pc:sldChg chg="modSp mod modAnim modNotes modNotesTx">
        <pc:chgData name="Vincent DAVID" userId="a179e871-c6cb-4f06-9d32-5582c6e70512" providerId="ADAL" clId="{6EF7F19B-5BF0-4FC6-9CB8-807B914CD569}" dt="2020-10-14T14:52:54.449" v="58419" actId="6549"/>
        <pc:sldMkLst>
          <pc:docMk/>
          <pc:sldMk cId="2416231827" sldId="320"/>
        </pc:sldMkLst>
        <pc:spChg chg="mod">
          <ac:chgData name="Vincent DAVID" userId="a179e871-c6cb-4f06-9d32-5582c6e70512" providerId="ADAL" clId="{6EF7F19B-5BF0-4FC6-9CB8-807B914CD569}" dt="2020-10-14T14:52:54.449" v="58419" actId="6549"/>
          <ac:spMkLst>
            <pc:docMk/>
            <pc:sldMk cId="2416231827" sldId="320"/>
            <ac:spMk id="3" creationId="{E0DC7D5D-A7B7-41ED-91DA-C304CCB21000}"/>
          </ac:spMkLst>
        </pc:spChg>
        <pc:spChg chg="mod">
          <ac:chgData name="Vincent DAVID" userId="a179e871-c6cb-4f06-9d32-5582c6e70512" providerId="ADAL" clId="{6EF7F19B-5BF0-4FC6-9CB8-807B914CD569}" dt="2020-10-09T15:16:46.751" v="33381" actId="14100"/>
          <ac:spMkLst>
            <pc:docMk/>
            <pc:sldMk cId="2416231827" sldId="320"/>
            <ac:spMk id="30" creationId="{0FB33141-A353-404E-B4BE-08D00BDAFA59}"/>
          </ac:spMkLst>
        </pc:spChg>
      </pc:sldChg>
      <pc:sldChg chg="modSp mod modAnim modNotes modNotesTx">
        <pc:chgData name="Vincent DAVID" userId="a179e871-c6cb-4f06-9d32-5582c6e70512" providerId="ADAL" clId="{6EF7F19B-5BF0-4FC6-9CB8-807B914CD569}" dt="2020-10-14T14:33:32.784" v="58344" actId="20577"/>
        <pc:sldMkLst>
          <pc:docMk/>
          <pc:sldMk cId="4097063606" sldId="321"/>
        </pc:sldMkLst>
        <pc:spChg chg="mod">
          <ac:chgData name="Vincent DAVID" userId="a179e871-c6cb-4f06-9d32-5582c6e70512" providerId="ADAL" clId="{6EF7F19B-5BF0-4FC6-9CB8-807B914CD569}" dt="2020-10-14T14:33:32.784" v="58344" actId="20577"/>
          <ac:spMkLst>
            <pc:docMk/>
            <pc:sldMk cId="4097063606" sldId="321"/>
            <ac:spMk id="3" creationId="{E0DC7D5D-A7B7-41ED-91DA-C304CCB21000}"/>
          </ac:spMkLst>
        </pc:spChg>
        <pc:grpChg chg="mod">
          <ac:chgData name="Vincent DAVID" userId="a179e871-c6cb-4f06-9d32-5582c6e70512" providerId="ADAL" clId="{6EF7F19B-5BF0-4FC6-9CB8-807B914CD569}" dt="2020-10-12T08:23:40.950" v="34161" actId="1038"/>
          <ac:grpSpMkLst>
            <pc:docMk/>
            <pc:sldMk cId="4097063606" sldId="321"/>
            <ac:grpSpMk id="15" creationId="{0EEA5ABD-7E4B-465A-A863-C341FBF5BC7A}"/>
          </ac:grpSpMkLst>
        </pc:grpChg>
        <pc:grpChg chg="mod">
          <ac:chgData name="Vincent DAVID" userId="a179e871-c6cb-4f06-9d32-5582c6e70512" providerId="ADAL" clId="{6EF7F19B-5BF0-4FC6-9CB8-807B914CD569}" dt="2020-10-12T08:23:49.174" v="34164" actId="1037"/>
          <ac:grpSpMkLst>
            <pc:docMk/>
            <pc:sldMk cId="4097063606" sldId="321"/>
            <ac:grpSpMk id="28" creationId="{C4342ADA-51B5-4C3C-A142-EE06DCBEE940}"/>
          </ac:grpSpMkLst>
        </pc:grpChg>
        <pc:grpChg chg="mod">
          <ac:chgData name="Vincent DAVID" userId="a179e871-c6cb-4f06-9d32-5582c6e70512" providerId="ADAL" clId="{6EF7F19B-5BF0-4FC6-9CB8-807B914CD569}" dt="2020-10-12T08:23:40.950" v="34161" actId="1038"/>
          <ac:grpSpMkLst>
            <pc:docMk/>
            <pc:sldMk cId="4097063606" sldId="321"/>
            <ac:grpSpMk id="29" creationId="{34A9C684-E94E-47DA-8062-0B7CA4A25579}"/>
          </ac:grpSpMkLst>
        </pc:grpChg>
        <pc:grpChg chg="mod">
          <ac:chgData name="Vincent DAVID" userId="a179e871-c6cb-4f06-9d32-5582c6e70512" providerId="ADAL" clId="{6EF7F19B-5BF0-4FC6-9CB8-807B914CD569}" dt="2020-10-12T08:22:57.647" v="34110" actId="1076"/>
          <ac:grpSpMkLst>
            <pc:docMk/>
            <pc:sldMk cId="4097063606" sldId="321"/>
            <ac:grpSpMk id="32" creationId="{732FA0B2-9D2F-45C6-B2C8-721FE03C1331}"/>
          </ac:grpSpMkLst>
        </pc:grpChg>
        <pc:graphicFrameChg chg="mod">
          <ac:chgData name="Vincent DAVID" userId="a179e871-c6cb-4f06-9d32-5582c6e70512" providerId="ADAL" clId="{6EF7F19B-5BF0-4FC6-9CB8-807B914CD569}" dt="2020-10-13T14:54:58.330" v="50350" actId="572"/>
          <ac:graphicFrameMkLst>
            <pc:docMk/>
            <pc:sldMk cId="4097063606" sldId="321"/>
            <ac:graphicFrameMk id="11" creationId="{85FF2DDE-594C-4502-B471-31708169ABB6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08T15:06:32.142" v="27681" actId="404"/>
          <ac:graphicFrameMkLst>
            <pc:docMk/>
            <pc:sldMk cId="4097063606" sldId="321"/>
            <ac:graphicFrameMk id="16" creationId="{8C50F65F-05C3-40C1-A378-CE143C281465}"/>
          </ac:graphicFrameMkLst>
        </pc:graphicFrameChg>
        <pc:picChg chg="mod">
          <ac:chgData name="Vincent DAVID" userId="a179e871-c6cb-4f06-9d32-5582c6e70512" providerId="ADAL" clId="{6EF7F19B-5BF0-4FC6-9CB8-807B914CD569}" dt="2020-10-08T09:41:45.853" v="26069" actId="692"/>
          <ac:picMkLst>
            <pc:docMk/>
            <pc:sldMk cId="4097063606" sldId="321"/>
            <ac:picMk id="21" creationId="{10917E8B-BA60-414A-91CD-2F00A8F244FC}"/>
          </ac:picMkLst>
        </pc:picChg>
        <pc:picChg chg="mod">
          <ac:chgData name="Vincent DAVID" userId="a179e871-c6cb-4f06-9d32-5582c6e70512" providerId="ADAL" clId="{6EF7F19B-5BF0-4FC6-9CB8-807B914CD569}" dt="2020-10-12T08:23:40.950" v="34161" actId="1038"/>
          <ac:picMkLst>
            <pc:docMk/>
            <pc:sldMk cId="4097063606" sldId="321"/>
            <ac:picMk id="24" creationId="{5CBD6496-C148-4E5C-81D7-CBB12B824C7F}"/>
          </ac:picMkLst>
        </pc:picChg>
        <pc:picChg chg="mod">
          <ac:chgData name="Vincent DAVID" userId="a179e871-c6cb-4f06-9d32-5582c6e70512" providerId="ADAL" clId="{6EF7F19B-5BF0-4FC6-9CB8-807B914CD569}" dt="2020-10-12T08:23:40.950" v="34161" actId="1038"/>
          <ac:picMkLst>
            <pc:docMk/>
            <pc:sldMk cId="4097063606" sldId="321"/>
            <ac:picMk id="27" creationId="{D790360C-8413-4B78-A298-CF2CFC1B65FC}"/>
          </ac:picMkLst>
        </pc:picChg>
      </pc:sldChg>
      <pc:sldChg chg="modSp mod modAnim modNotes modNotesTx">
        <pc:chgData name="Vincent DAVID" userId="a179e871-c6cb-4f06-9d32-5582c6e70512" providerId="ADAL" clId="{6EF7F19B-5BF0-4FC6-9CB8-807B914CD569}" dt="2020-10-14T14:56:36.342" v="58440" actId="108"/>
        <pc:sldMkLst>
          <pc:docMk/>
          <pc:sldMk cId="3051616112" sldId="322"/>
        </pc:sldMkLst>
        <pc:spChg chg="mod">
          <ac:chgData name="Vincent DAVID" userId="a179e871-c6cb-4f06-9d32-5582c6e70512" providerId="ADAL" clId="{6EF7F19B-5BF0-4FC6-9CB8-807B914CD569}" dt="2020-10-14T14:56:36.342" v="58440" actId="108"/>
          <ac:spMkLst>
            <pc:docMk/>
            <pc:sldMk cId="3051616112" sldId="322"/>
            <ac:spMk id="3" creationId="{E0DC7D5D-A7B7-41ED-91DA-C304CCB21000}"/>
          </ac:spMkLst>
        </pc:spChg>
        <pc:spChg chg="mod">
          <ac:chgData name="Vincent DAVID" userId="a179e871-c6cb-4f06-9d32-5582c6e70512" providerId="ADAL" clId="{6EF7F19B-5BF0-4FC6-9CB8-807B914CD569}" dt="2020-10-13T14:38:04.293" v="50090" actId="962"/>
          <ac:spMkLst>
            <pc:docMk/>
            <pc:sldMk cId="3051616112" sldId="322"/>
            <ac:spMk id="24" creationId="{64E4C322-1EDC-43B8-9586-8C5E0B4CCB09}"/>
          </ac:spMkLst>
        </pc:spChg>
        <pc:grpChg chg="mod">
          <ac:chgData name="Vincent DAVID" userId="a179e871-c6cb-4f06-9d32-5582c6e70512" providerId="ADAL" clId="{6EF7F19B-5BF0-4FC6-9CB8-807B914CD569}" dt="2020-10-13T14:37:57.292" v="50088" actId="962"/>
          <ac:grpSpMkLst>
            <pc:docMk/>
            <pc:sldMk cId="3051616112" sldId="322"/>
            <ac:grpSpMk id="12" creationId="{AEB3E896-6FD3-40C7-B3ED-FC11E79E3D1E}"/>
          </ac:grpSpMkLst>
        </pc:grpChg>
        <pc:grpChg chg="mod">
          <ac:chgData name="Vincent DAVID" userId="a179e871-c6cb-4f06-9d32-5582c6e70512" providerId="ADAL" clId="{6EF7F19B-5BF0-4FC6-9CB8-807B914CD569}" dt="2020-10-13T14:38:01.949" v="50089" actId="962"/>
          <ac:grpSpMkLst>
            <pc:docMk/>
            <pc:sldMk cId="3051616112" sldId="322"/>
            <ac:grpSpMk id="22" creationId="{11791560-69ED-4374-8102-5DE86B438D9E}"/>
          </ac:grpSpMkLst>
        </pc:grpChg>
        <pc:graphicFrameChg chg="mod">
          <ac:chgData name="Vincent DAVID" userId="a179e871-c6cb-4f06-9d32-5582c6e70512" providerId="ADAL" clId="{6EF7F19B-5BF0-4FC6-9CB8-807B914CD569}" dt="2020-10-13T14:39:54.164" v="50098" actId="572"/>
          <ac:graphicFrameMkLst>
            <pc:docMk/>
            <pc:sldMk cId="3051616112" sldId="322"/>
            <ac:graphicFrameMk id="21" creationId="{B53E3F42-6CCA-4F61-BCF7-C5BB127A7CC4}"/>
          </ac:graphicFrameMkLst>
        </pc:graphicFrameChg>
        <pc:picChg chg="mod">
          <ac:chgData name="Vincent DAVID" userId="a179e871-c6cb-4f06-9d32-5582c6e70512" providerId="ADAL" clId="{6EF7F19B-5BF0-4FC6-9CB8-807B914CD569}" dt="2020-10-13T14:38:06.085" v="50091" actId="962"/>
          <ac:picMkLst>
            <pc:docMk/>
            <pc:sldMk cId="3051616112" sldId="322"/>
            <ac:picMk id="23" creationId="{F6817876-4A75-4657-914E-F579D95791F8}"/>
          </ac:picMkLst>
        </pc:picChg>
      </pc:sldChg>
      <pc:sldChg chg="modSp mod modNotesTx">
        <pc:chgData name="Vincent DAVID" userId="a179e871-c6cb-4f06-9d32-5582c6e70512" providerId="ADAL" clId="{6EF7F19B-5BF0-4FC6-9CB8-807B914CD569}" dt="2020-10-12T09:26:43.445" v="36245" actId="20577"/>
        <pc:sldMkLst>
          <pc:docMk/>
          <pc:sldMk cId="1346704419" sldId="324"/>
        </pc:sldMkLst>
        <pc:spChg chg="mod">
          <ac:chgData name="Vincent DAVID" userId="a179e871-c6cb-4f06-9d32-5582c6e70512" providerId="ADAL" clId="{6EF7F19B-5BF0-4FC6-9CB8-807B914CD569}" dt="2020-10-12T08:58:03.532" v="35680" actId="6549"/>
          <ac:spMkLst>
            <pc:docMk/>
            <pc:sldMk cId="1346704419" sldId="324"/>
            <ac:spMk id="4" creationId="{88702D18-D980-4CC0-834C-029F739B3E79}"/>
          </ac:spMkLst>
        </pc:spChg>
      </pc:sldChg>
      <pc:sldChg chg="modNotesTx">
        <pc:chgData name="Vincent DAVID" userId="a179e871-c6cb-4f06-9d32-5582c6e70512" providerId="ADAL" clId="{6EF7F19B-5BF0-4FC6-9CB8-807B914CD569}" dt="2020-10-12T09:36:36.238" v="36689" actId="6549"/>
        <pc:sldMkLst>
          <pc:docMk/>
          <pc:sldMk cId="2866930847" sldId="326"/>
        </pc:sldMkLst>
      </pc:sldChg>
      <pc:sldChg chg="modSp mod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3065057834" sldId="327"/>
        </pc:sldMkLst>
        <pc:spChg chg="mod">
          <ac:chgData name="Vincent DAVID" userId="a179e871-c6cb-4f06-9d32-5582c6e70512" providerId="ADAL" clId="{6EF7F19B-5BF0-4FC6-9CB8-807B914CD569}" dt="2020-10-12T11:34:53.846" v="37542" actId="179"/>
          <ac:spMkLst>
            <pc:docMk/>
            <pc:sldMk cId="3065057834" sldId="327"/>
            <ac:spMk id="3" creationId="{B375A980-65F2-4EBD-A589-54DF80A81DD8}"/>
          </ac:spMkLst>
        </pc:spChg>
        <pc:spChg chg="mod">
          <ac:chgData name="Vincent DAVID" userId="a179e871-c6cb-4f06-9d32-5582c6e70512" providerId="ADAL" clId="{6EF7F19B-5BF0-4FC6-9CB8-807B914CD569}" dt="2020-10-12T11:39:44.101" v="37708" actId="6549"/>
          <ac:spMkLst>
            <pc:docMk/>
            <pc:sldMk cId="3065057834" sldId="327"/>
            <ac:spMk id="4" creationId="{A141580A-4DFA-46B7-8921-59B65C36B510}"/>
          </ac:spMkLst>
        </pc:spChg>
        <pc:spChg chg="mod">
          <ac:chgData name="Vincent DAVID" userId="a179e871-c6cb-4f06-9d32-5582c6e70512" providerId="ADAL" clId="{6EF7F19B-5BF0-4FC6-9CB8-807B914CD569}" dt="2020-10-12T11:51:44.060" v="38439" actId="20577"/>
          <ac:spMkLst>
            <pc:docMk/>
            <pc:sldMk cId="3065057834" sldId="327"/>
            <ac:spMk id="5" creationId="{BC061A9A-CEE9-4FE0-8687-47F3ACC14FA6}"/>
          </ac:spMkLst>
        </pc:spChg>
        <pc:spChg chg="mod">
          <ac:chgData name="Vincent DAVID" userId="a179e871-c6cb-4f06-9d32-5582c6e70512" providerId="ADAL" clId="{6EF7F19B-5BF0-4FC6-9CB8-807B914CD569}" dt="2020-10-12T11:52:17.838" v="38440" actId="207"/>
          <ac:spMkLst>
            <pc:docMk/>
            <pc:sldMk cId="3065057834" sldId="327"/>
            <ac:spMk id="8" creationId="{09B37C1B-35A5-4DC2-9DBC-CDE8BFFB4AE4}"/>
          </ac:spMkLst>
        </pc:spChg>
      </pc:sldChg>
      <pc:sldChg chg="modSp mod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1587217545" sldId="328"/>
        </pc:sldMkLst>
        <pc:spChg chg="mod">
          <ac:chgData name="Vincent DAVID" userId="a179e871-c6cb-4f06-9d32-5582c6e70512" providerId="ADAL" clId="{6EF7F19B-5BF0-4FC6-9CB8-807B914CD569}" dt="2020-10-12T11:48:52.464" v="38416"/>
          <ac:spMkLst>
            <pc:docMk/>
            <pc:sldMk cId="1587217545" sldId="328"/>
            <ac:spMk id="3" creationId="{4CEDC4E8-6E36-43A8-920E-AD70F5866F94}"/>
          </ac:spMkLst>
        </pc:spChg>
        <pc:spChg chg="mod">
          <ac:chgData name="Vincent DAVID" userId="a179e871-c6cb-4f06-9d32-5582c6e70512" providerId="ADAL" clId="{6EF7F19B-5BF0-4FC6-9CB8-807B914CD569}" dt="2020-10-12T13:38:24.522" v="41354" actId="20577"/>
          <ac:spMkLst>
            <pc:docMk/>
            <pc:sldMk cId="1587217545" sldId="328"/>
            <ac:spMk id="4" creationId="{176499F7-57B6-4704-A5ED-D07A0805C8A1}"/>
          </ac:spMkLst>
        </pc:spChg>
        <pc:spChg chg="mod">
          <ac:chgData name="Vincent DAVID" userId="a179e871-c6cb-4f06-9d32-5582c6e70512" providerId="ADAL" clId="{6EF7F19B-5BF0-4FC6-9CB8-807B914CD569}" dt="2020-10-12T13:37:12.505" v="41351" actId="962"/>
          <ac:spMkLst>
            <pc:docMk/>
            <pc:sldMk cId="1587217545" sldId="328"/>
            <ac:spMk id="9" creationId="{ED0BD287-72DF-4AC3-9282-BA0ECCCBC63D}"/>
          </ac:spMkLst>
        </pc:spChg>
        <pc:spChg chg="mod">
          <ac:chgData name="Vincent DAVID" userId="a179e871-c6cb-4f06-9d32-5582c6e70512" providerId="ADAL" clId="{6EF7F19B-5BF0-4FC6-9CB8-807B914CD569}" dt="2020-10-13T14:55:29.700" v="50355" actId="692"/>
          <ac:spMkLst>
            <pc:docMk/>
            <pc:sldMk cId="1587217545" sldId="328"/>
            <ac:spMk id="11" creationId="{B3FBB19D-6BE8-40AC-85A1-8A754CF56384}"/>
          </ac:spMkLst>
        </pc:spChg>
        <pc:grpChg chg="mod">
          <ac:chgData name="Vincent DAVID" userId="a179e871-c6cb-4f06-9d32-5582c6e70512" providerId="ADAL" clId="{6EF7F19B-5BF0-4FC6-9CB8-807B914CD569}" dt="2020-10-12T13:37:10.729" v="41350" actId="962"/>
          <ac:grpSpMkLst>
            <pc:docMk/>
            <pc:sldMk cId="1587217545" sldId="328"/>
            <ac:grpSpMk id="7" creationId="{E4899403-46A8-4D9B-A47B-C0BCED7BBF54}"/>
          </ac:grpSpMkLst>
        </pc:grpChg>
        <pc:grpChg chg="mod">
          <ac:chgData name="Vincent DAVID" userId="a179e871-c6cb-4f06-9d32-5582c6e70512" providerId="ADAL" clId="{6EF7F19B-5BF0-4FC6-9CB8-807B914CD569}" dt="2020-10-12T13:37:00.528" v="41347" actId="962"/>
          <ac:grpSpMkLst>
            <pc:docMk/>
            <pc:sldMk cId="1587217545" sldId="328"/>
            <ac:grpSpMk id="10" creationId="{41FCB9A9-4BFA-4A56-859E-BA7E6FAABA5B}"/>
          </ac:grpSpMkLst>
        </pc:grpChg>
        <pc:picChg chg="mod">
          <ac:chgData name="Vincent DAVID" userId="a179e871-c6cb-4f06-9d32-5582c6e70512" providerId="ADAL" clId="{6EF7F19B-5BF0-4FC6-9CB8-807B914CD569}" dt="2020-10-12T13:37:15.442" v="41352" actId="962"/>
          <ac:picMkLst>
            <pc:docMk/>
            <pc:sldMk cId="1587217545" sldId="328"/>
            <ac:picMk id="8" creationId="{85FD335A-DC0A-4370-AC65-1D7D62E20653}"/>
          </ac:picMkLst>
        </pc:picChg>
        <pc:picChg chg="mod">
          <ac:chgData name="Vincent DAVID" userId="a179e871-c6cb-4f06-9d32-5582c6e70512" providerId="ADAL" clId="{6EF7F19B-5BF0-4FC6-9CB8-807B914CD569}" dt="2020-10-12T13:37:02.625" v="41348" actId="962"/>
          <ac:picMkLst>
            <pc:docMk/>
            <pc:sldMk cId="1587217545" sldId="328"/>
            <ac:picMk id="12" creationId="{5F5A1C1C-E42E-453E-ABC7-2E6CA2B7F2DF}"/>
          </ac:picMkLst>
        </pc:picChg>
      </pc:sldChg>
      <pc:sldChg chg="modSp mod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4236411573" sldId="331"/>
        </pc:sldMkLst>
        <pc:spChg chg="mod">
          <ac:chgData name="Vincent DAVID" userId="a179e871-c6cb-4f06-9d32-5582c6e70512" providerId="ADAL" clId="{6EF7F19B-5BF0-4FC6-9CB8-807B914CD569}" dt="2020-10-13T07:43:40.348" v="43248"/>
          <ac:spMkLst>
            <pc:docMk/>
            <pc:sldMk cId="4236411573" sldId="331"/>
            <ac:spMk id="3" creationId="{4CEDC4E8-6E36-43A8-920E-AD70F5866F94}"/>
          </ac:spMkLst>
        </pc:spChg>
        <pc:spChg chg="mod">
          <ac:chgData name="Vincent DAVID" userId="a179e871-c6cb-4f06-9d32-5582c6e70512" providerId="ADAL" clId="{6EF7F19B-5BF0-4FC6-9CB8-807B914CD569}" dt="2020-10-13T07:41:05.732" v="43230" actId="962"/>
          <ac:spMkLst>
            <pc:docMk/>
            <pc:sldMk cId="4236411573" sldId="331"/>
            <ac:spMk id="5" creationId="{B1C1F353-8792-4812-A95F-632E328ADDDF}"/>
          </ac:spMkLst>
        </pc:spChg>
        <pc:spChg chg="mod">
          <ac:chgData name="Vincent DAVID" userId="a179e871-c6cb-4f06-9d32-5582c6e70512" providerId="ADAL" clId="{6EF7F19B-5BF0-4FC6-9CB8-807B914CD569}" dt="2020-10-13T07:41:21.884" v="43232" actId="962"/>
          <ac:spMkLst>
            <pc:docMk/>
            <pc:sldMk cId="4236411573" sldId="331"/>
            <ac:spMk id="16" creationId="{5670B240-E37E-4E77-81ED-7EB9F245C4F2}"/>
          </ac:spMkLst>
        </pc:spChg>
        <pc:spChg chg="mod">
          <ac:chgData name="Vincent DAVID" userId="a179e871-c6cb-4f06-9d32-5582c6e70512" providerId="ADAL" clId="{6EF7F19B-5BF0-4FC6-9CB8-807B914CD569}" dt="2020-10-13T07:41:37.800" v="43235" actId="962"/>
          <ac:spMkLst>
            <pc:docMk/>
            <pc:sldMk cId="4236411573" sldId="331"/>
            <ac:spMk id="21" creationId="{2D08CBC7-65FF-4D38-B38E-88D62223E641}"/>
          </ac:spMkLst>
        </pc:spChg>
        <pc:spChg chg="mod">
          <ac:chgData name="Vincent DAVID" userId="a179e871-c6cb-4f06-9d32-5582c6e70512" providerId="ADAL" clId="{6EF7F19B-5BF0-4FC6-9CB8-807B914CD569}" dt="2020-10-13T07:42:21.643" v="43241" actId="962"/>
          <ac:spMkLst>
            <pc:docMk/>
            <pc:sldMk cId="4236411573" sldId="331"/>
            <ac:spMk id="26" creationId="{F17B79D7-10D3-4096-BD74-A5601DDE6088}"/>
          </ac:spMkLst>
        </pc:spChg>
        <pc:spChg chg="mod">
          <ac:chgData name="Vincent DAVID" userId="a179e871-c6cb-4f06-9d32-5582c6e70512" providerId="ADAL" clId="{6EF7F19B-5BF0-4FC6-9CB8-807B914CD569}" dt="2020-10-13T07:42:44.597" v="43245" actId="962"/>
          <ac:spMkLst>
            <pc:docMk/>
            <pc:sldMk cId="4236411573" sldId="331"/>
            <ac:spMk id="31" creationId="{D740CB3B-950C-4694-A0D6-2FAFB9B7E983}"/>
          </ac:spMkLst>
        </pc:spChg>
        <pc:grpChg chg="mod">
          <ac:chgData name="Vincent DAVID" userId="a179e871-c6cb-4f06-9d32-5582c6e70512" providerId="ADAL" clId="{6EF7F19B-5BF0-4FC6-9CB8-807B914CD569}" dt="2020-10-13T07:41:49.736" v="43237" actId="962"/>
          <ac:grpSpMkLst>
            <pc:docMk/>
            <pc:sldMk cId="4236411573" sldId="331"/>
            <ac:grpSpMk id="19" creationId="{0A1D6FA3-6CAC-433D-B8D1-3C24EFEE45A6}"/>
          </ac:grpSpMkLst>
        </pc:grpChg>
        <pc:grpChg chg="mod">
          <ac:chgData name="Vincent DAVID" userId="a179e871-c6cb-4f06-9d32-5582c6e70512" providerId="ADAL" clId="{6EF7F19B-5BF0-4FC6-9CB8-807B914CD569}" dt="2020-10-13T07:42:09.675" v="43239" actId="962"/>
          <ac:grpSpMkLst>
            <pc:docMk/>
            <pc:sldMk cId="4236411573" sldId="331"/>
            <ac:grpSpMk id="24" creationId="{552F355A-A803-4F5A-BBB7-2E764F8E572B}"/>
          </ac:grpSpMkLst>
        </pc:grpChg>
        <pc:grpChg chg="mod">
          <ac:chgData name="Vincent DAVID" userId="a179e871-c6cb-4f06-9d32-5582c6e70512" providerId="ADAL" clId="{6EF7F19B-5BF0-4FC6-9CB8-807B914CD569}" dt="2020-10-13T07:42:42.760" v="43244" actId="962"/>
          <ac:grpSpMkLst>
            <pc:docMk/>
            <pc:sldMk cId="4236411573" sldId="331"/>
            <ac:grpSpMk id="29" creationId="{774D9325-8683-41B9-9DC1-7EBA34A1B62B}"/>
          </ac:grpSpMkLst>
        </pc:grpChg>
        <pc:graphicFrameChg chg="mod">
          <ac:chgData name="Vincent DAVID" userId="a179e871-c6cb-4f06-9d32-5582c6e70512" providerId="ADAL" clId="{6EF7F19B-5BF0-4FC6-9CB8-807B914CD569}" dt="2020-10-13T08:34:57.840" v="43365" actId="572"/>
          <ac:graphicFrameMkLst>
            <pc:docMk/>
            <pc:sldMk cId="4236411573" sldId="331"/>
            <ac:graphicFrameMk id="22" creationId="{3281162D-BC92-4844-A6E4-F86550816FA6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13T07:42:19.840" v="43240" actId="962"/>
          <ac:graphicFrameMkLst>
            <pc:docMk/>
            <pc:sldMk cId="4236411573" sldId="331"/>
            <ac:graphicFrameMk id="23" creationId="{9D14A04C-3568-49A9-821D-FA5D57DBFF0D}"/>
          </ac:graphicFrameMkLst>
        </pc:graphicFrameChg>
        <pc:graphicFrameChg chg="mod">
          <ac:chgData name="Vincent DAVID" userId="a179e871-c6cb-4f06-9d32-5582c6e70512" providerId="ADAL" clId="{6EF7F19B-5BF0-4FC6-9CB8-807B914CD569}" dt="2020-10-13T07:42:30.482" v="43243" actId="962"/>
          <ac:graphicFrameMkLst>
            <pc:docMk/>
            <pc:sldMk cId="4236411573" sldId="331"/>
            <ac:graphicFrameMk id="28" creationId="{C426FE6A-3875-47C8-8D5F-D437A421ACD2}"/>
          </ac:graphicFrameMkLst>
        </pc:graphicFrameChg>
        <pc:picChg chg="mod">
          <ac:chgData name="Vincent DAVID" userId="a179e871-c6cb-4f06-9d32-5582c6e70512" providerId="ADAL" clId="{6EF7F19B-5BF0-4FC6-9CB8-807B914CD569}" dt="2020-10-13T07:41:14.025" v="43231" actId="962"/>
          <ac:picMkLst>
            <pc:docMk/>
            <pc:sldMk cId="4236411573" sldId="331"/>
            <ac:picMk id="9" creationId="{9F2C40DD-DC36-49B5-87AA-02D4291F611F}"/>
          </ac:picMkLst>
        </pc:picChg>
        <pc:picChg chg="mod">
          <ac:chgData name="Vincent DAVID" userId="a179e871-c6cb-4f06-9d32-5582c6e70512" providerId="ADAL" clId="{6EF7F19B-5BF0-4FC6-9CB8-807B914CD569}" dt="2020-10-13T07:41:29.948" v="43233" actId="962"/>
          <ac:picMkLst>
            <pc:docMk/>
            <pc:sldMk cId="4236411573" sldId="331"/>
            <ac:picMk id="17" creationId="{EEB8ECFE-0C94-4C8F-853E-5E51C9B20115}"/>
          </ac:picMkLst>
        </pc:picChg>
        <pc:picChg chg="mod">
          <ac:chgData name="Vincent DAVID" userId="a179e871-c6cb-4f06-9d32-5582c6e70512" providerId="ADAL" clId="{6EF7F19B-5BF0-4FC6-9CB8-807B914CD569}" dt="2020-10-13T07:41:40.634" v="43236" actId="962"/>
          <ac:picMkLst>
            <pc:docMk/>
            <pc:sldMk cId="4236411573" sldId="331"/>
            <ac:picMk id="20" creationId="{0D7F5262-12FA-4662-844B-E03D530A62B4}"/>
          </ac:picMkLst>
        </pc:picChg>
        <pc:picChg chg="mod">
          <ac:chgData name="Vincent DAVID" userId="a179e871-c6cb-4f06-9d32-5582c6e70512" providerId="ADAL" clId="{6EF7F19B-5BF0-4FC6-9CB8-807B914CD569}" dt="2020-10-13T07:42:24.565" v="43242" actId="962"/>
          <ac:picMkLst>
            <pc:docMk/>
            <pc:sldMk cId="4236411573" sldId="331"/>
            <ac:picMk id="25" creationId="{EDA78990-A049-4ABA-AE23-1E3524E9F5CF}"/>
          </ac:picMkLst>
        </pc:picChg>
        <pc:picChg chg="mod">
          <ac:chgData name="Vincent DAVID" userId="a179e871-c6cb-4f06-9d32-5582c6e70512" providerId="ADAL" clId="{6EF7F19B-5BF0-4FC6-9CB8-807B914CD569}" dt="2020-10-13T07:41:58.712" v="43238" actId="962"/>
          <ac:picMkLst>
            <pc:docMk/>
            <pc:sldMk cId="4236411573" sldId="331"/>
            <ac:picMk id="27" creationId="{A717015B-4FE6-4B90-A7F9-9A58C536D6D1}"/>
          </ac:picMkLst>
        </pc:picChg>
        <pc:picChg chg="mod">
          <ac:chgData name="Vincent DAVID" userId="a179e871-c6cb-4f06-9d32-5582c6e70512" providerId="ADAL" clId="{6EF7F19B-5BF0-4FC6-9CB8-807B914CD569}" dt="2020-10-13T07:42:46.418" v="43246" actId="962"/>
          <ac:picMkLst>
            <pc:docMk/>
            <pc:sldMk cId="4236411573" sldId="331"/>
            <ac:picMk id="30" creationId="{21613148-5350-4340-9DEC-8BEA69D3E331}"/>
          </ac:picMkLst>
        </pc:picChg>
      </pc:sldChg>
      <pc:sldChg chg="modSp mod modNotesTx">
        <pc:chgData name="Vincent DAVID" userId="a179e871-c6cb-4f06-9d32-5582c6e70512" providerId="ADAL" clId="{6EF7F19B-5BF0-4FC6-9CB8-807B914CD569}" dt="2020-10-14T16:09:47.354" v="60962" actId="6549"/>
        <pc:sldMkLst>
          <pc:docMk/>
          <pc:sldMk cId="513688130" sldId="333"/>
        </pc:sldMkLst>
        <pc:spChg chg="mod">
          <ac:chgData name="Vincent DAVID" userId="a179e871-c6cb-4f06-9d32-5582c6e70512" providerId="ADAL" clId="{6EF7F19B-5BF0-4FC6-9CB8-807B914CD569}" dt="2020-10-14T16:05:04.163" v="60849" actId="6549"/>
          <ac:spMkLst>
            <pc:docMk/>
            <pc:sldMk cId="513688130" sldId="333"/>
            <ac:spMk id="4" creationId="{88702D18-D980-4CC0-834C-029F739B3E79}"/>
          </ac:spMkLst>
        </pc:spChg>
      </pc:sldChg>
      <pc:sldChg chg="modSp mod modNotesTx">
        <pc:chgData name="Vincent DAVID" userId="a179e871-c6cb-4f06-9d32-5582c6e70512" providerId="ADAL" clId="{6EF7F19B-5BF0-4FC6-9CB8-807B914CD569}" dt="2020-10-14T16:06:31.591" v="60886"/>
        <pc:sldMkLst>
          <pc:docMk/>
          <pc:sldMk cId="1849064811" sldId="334"/>
        </pc:sldMkLst>
        <pc:spChg chg="mod">
          <ac:chgData name="Vincent DAVID" userId="a179e871-c6cb-4f06-9d32-5582c6e70512" providerId="ADAL" clId="{6EF7F19B-5BF0-4FC6-9CB8-807B914CD569}" dt="2020-10-08T08:28:07.389" v="25857" actId="20577"/>
          <ac:spMkLst>
            <pc:docMk/>
            <pc:sldMk cId="1849064811" sldId="334"/>
            <ac:spMk id="4" creationId="{88702D18-D980-4CC0-834C-029F739B3E79}"/>
          </ac:spMkLst>
        </pc:spChg>
      </pc:sldChg>
      <pc:sldChg chg="modNotesTx">
        <pc:chgData name="Vincent DAVID" userId="a179e871-c6cb-4f06-9d32-5582c6e70512" providerId="ADAL" clId="{6EF7F19B-5BF0-4FC6-9CB8-807B914CD569}" dt="2020-10-15T07:47:40.563" v="63071" actId="20577"/>
        <pc:sldMkLst>
          <pc:docMk/>
          <pc:sldMk cId="389873052" sldId="336"/>
        </pc:sldMkLst>
      </pc:sldChg>
      <pc:sldChg chg="modNotesTx">
        <pc:chgData name="Vincent DAVID" userId="a179e871-c6cb-4f06-9d32-5582c6e70512" providerId="ADAL" clId="{6EF7F19B-5BF0-4FC6-9CB8-807B914CD569}" dt="2020-10-15T07:52:26.921" v="63426" actId="20577"/>
        <pc:sldMkLst>
          <pc:docMk/>
          <pc:sldMk cId="3082381231" sldId="337"/>
        </pc:sldMkLst>
      </pc:sldChg>
      <pc:sldChg chg="modSp mod modNotesTx">
        <pc:chgData name="Vincent DAVID" userId="a179e871-c6cb-4f06-9d32-5582c6e70512" providerId="ADAL" clId="{6EF7F19B-5BF0-4FC6-9CB8-807B914CD569}" dt="2020-10-15T08:02:50.476" v="64284" actId="20577"/>
        <pc:sldMkLst>
          <pc:docMk/>
          <pc:sldMk cId="3439167449" sldId="339"/>
        </pc:sldMkLst>
        <pc:spChg chg="mod">
          <ac:chgData name="Vincent DAVID" userId="a179e871-c6cb-4f06-9d32-5582c6e70512" providerId="ADAL" clId="{6EF7F19B-5BF0-4FC6-9CB8-807B914CD569}" dt="2020-10-15T08:02:45.221" v="64281" actId="20577"/>
          <ac:spMkLst>
            <pc:docMk/>
            <pc:sldMk cId="3439167449" sldId="339"/>
            <ac:spMk id="4" creationId="{88702D18-D980-4CC0-834C-029F739B3E79}"/>
          </ac:spMkLst>
        </pc:spChg>
      </pc:sldChg>
      <pc:sldChg chg="modSp mod modNotesTx">
        <pc:chgData name="Vincent DAVID" userId="a179e871-c6cb-4f06-9d32-5582c6e70512" providerId="ADAL" clId="{6EF7F19B-5BF0-4FC6-9CB8-807B914CD569}" dt="2020-10-15T08:05:17.243" v="64414" actId="6549"/>
        <pc:sldMkLst>
          <pc:docMk/>
          <pc:sldMk cId="4154338966" sldId="340"/>
        </pc:sldMkLst>
        <pc:spChg chg="mod">
          <ac:chgData name="Vincent DAVID" userId="a179e871-c6cb-4f06-9d32-5582c6e70512" providerId="ADAL" clId="{6EF7F19B-5BF0-4FC6-9CB8-807B914CD569}" dt="2020-10-15T08:03:47.243" v="64322" actId="6549"/>
          <ac:spMkLst>
            <pc:docMk/>
            <pc:sldMk cId="4154338966" sldId="340"/>
            <ac:spMk id="4" creationId="{88702D18-D980-4CC0-834C-029F739B3E79}"/>
          </ac:spMkLst>
        </pc:spChg>
      </pc:sldChg>
      <pc:sldChg chg="modNotesTx">
        <pc:chgData name="Vincent DAVID" userId="a179e871-c6cb-4f06-9d32-5582c6e70512" providerId="ADAL" clId="{6EF7F19B-5BF0-4FC6-9CB8-807B914CD569}" dt="2020-10-15T08:23:02.145" v="65388" actId="313"/>
        <pc:sldMkLst>
          <pc:docMk/>
          <pc:sldMk cId="2157029217" sldId="342"/>
        </pc:sldMkLst>
      </pc:sldChg>
      <pc:sldChg chg="modSp mod modNotesTx">
        <pc:chgData name="Vincent DAVID" userId="a179e871-c6cb-4f06-9d32-5582c6e70512" providerId="ADAL" clId="{6EF7F19B-5BF0-4FC6-9CB8-807B914CD569}" dt="2020-10-15T08:27:22.169" v="65565" actId="6549"/>
        <pc:sldMkLst>
          <pc:docMk/>
          <pc:sldMk cId="1782712738" sldId="343"/>
        </pc:sldMkLst>
        <pc:spChg chg="mod">
          <ac:chgData name="Vincent DAVID" userId="a179e871-c6cb-4f06-9d32-5582c6e70512" providerId="ADAL" clId="{6EF7F19B-5BF0-4FC6-9CB8-807B914CD569}" dt="2020-10-15T08:22:21.603" v="65340" actId="6549"/>
          <ac:spMkLst>
            <pc:docMk/>
            <pc:sldMk cId="1782712738" sldId="343"/>
            <ac:spMk id="4" creationId="{88702D18-D980-4CC0-834C-029F739B3E79}"/>
          </ac:spMkLst>
        </pc:spChg>
      </pc:sldChg>
      <pc:sldChg chg="modSp mod">
        <pc:chgData name="Vincent DAVID" userId="a179e871-c6cb-4f06-9d32-5582c6e70512" providerId="ADAL" clId="{6EF7F19B-5BF0-4FC6-9CB8-807B914CD569}" dt="2020-10-05T15:14:33.599" v="18788"/>
        <pc:sldMkLst>
          <pc:docMk/>
          <pc:sldMk cId="3468903267" sldId="345"/>
        </pc:sldMkLst>
        <pc:spChg chg="mod">
          <ac:chgData name="Vincent DAVID" userId="a179e871-c6cb-4f06-9d32-5582c6e70512" providerId="ADAL" clId="{6EF7F19B-5BF0-4FC6-9CB8-807B914CD569}" dt="2020-10-05T15:14:33.599" v="18788"/>
          <ac:spMkLst>
            <pc:docMk/>
            <pc:sldMk cId="3468903267" sldId="345"/>
            <ac:spMk id="2" creationId="{5E3577BF-370A-494D-85FF-8824AC3E833C}"/>
          </ac:spMkLst>
        </pc:spChg>
      </pc:sldChg>
      <pc:sldChg chg="modSp mod modAnim modNotes modNotesTx">
        <pc:chgData name="Vincent DAVID" userId="a179e871-c6cb-4f06-9d32-5582c6e70512" providerId="ADAL" clId="{6EF7F19B-5BF0-4FC6-9CB8-807B914CD569}" dt="2020-10-14T14:53:58.480" v="58430" actId="108"/>
        <pc:sldMkLst>
          <pc:docMk/>
          <pc:sldMk cId="3756709428" sldId="357"/>
        </pc:sldMkLst>
        <pc:spChg chg="mod">
          <ac:chgData name="Vincent DAVID" userId="a179e871-c6cb-4f06-9d32-5582c6e70512" providerId="ADAL" clId="{6EF7F19B-5BF0-4FC6-9CB8-807B914CD569}" dt="2020-10-14T14:53:58.480" v="58430" actId="108"/>
          <ac:spMkLst>
            <pc:docMk/>
            <pc:sldMk cId="3756709428" sldId="357"/>
            <ac:spMk id="4" creationId="{176499F7-57B6-4704-A5ED-D07A0805C8A1}"/>
          </ac:spMkLst>
        </pc:spChg>
        <pc:spChg chg="mod">
          <ac:chgData name="Vincent DAVID" userId="a179e871-c6cb-4f06-9d32-5582c6e70512" providerId="ADAL" clId="{6EF7F19B-5BF0-4FC6-9CB8-807B914CD569}" dt="2020-10-12T12:42:22.806" v="39207" actId="962"/>
          <ac:spMkLst>
            <pc:docMk/>
            <pc:sldMk cId="3756709428" sldId="357"/>
            <ac:spMk id="6" creationId="{D56413AD-997E-410E-905C-56C12B5DE1BD}"/>
          </ac:spMkLst>
        </pc:spChg>
        <pc:spChg chg="mod">
          <ac:chgData name="Vincent DAVID" userId="a179e871-c6cb-4f06-9d32-5582c6e70512" providerId="ADAL" clId="{6EF7F19B-5BF0-4FC6-9CB8-807B914CD569}" dt="2020-10-12T12:42:12.517" v="39205" actId="962"/>
          <ac:spMkLst>
            <pc:docMk/>
            <pc:sldMk cId="3756709428" sldId="357"/>
            <ac:spMk id="9" creationId="{1DDAA523-5ABD-42BE-AD60-B4C6F8465C96}"/>
          </ac:spMkLst>
        </pc:spChg>
        <pc:grpChg chg="mod">
          <ac:chgData name="Vincent DAVID" userId="a179e871-c6cb-4f06-9d32-5582c6e70512" providerId="ADAL" clId="{6EF7F19B-5BF0-4FC6-9CB8-807B914CD569}" dt="2020-10-12T12:42:10.806" v="39204" actId="962"/>
          <ac:grpSpMkLst>
            <pc:docMk/>
            <pc:sldMk cId="3756709428" sldId="357"/>
            <ac:grpSpMk id="7" creationId="{4DCEC865-30FC-4299-A79E-4B4D21CAC4A9}"/>
          </ac:grpSpMkLst>
        </pc:grpChg>
        <pc:picChg chg="mod">
          <ac:chgData name="Vincent DAVID" userId="a179e871-c6cb-4f06-9d32-5582c6e70512" providerId="ADAL" clId="{6EF7F19B-5BF0-4FC6-9CB8-807B914CD569}" dt="2020-10-12T12:42:14.268" v="39206" actId="962"/>
          <ac:picMkLst>
            <pc:docMk/>
            <pc:sldMk cId="3756709428" sldId="357"/>
            <ac:picMk id="8" creationId="{84C04959-FDD1-41B4-B8E7-E362A17B0EDE}"/>
          </ac:picMkLst>
        </pc:picChg>
      </pc:sldChg>
      <pc:sldChg chg="modSp mod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1512030625" sldId="358"/>
        </pc:sldMkLst>
        <pc:spChg chg="mod">
          <ac:chgData name="Vincent DAVID" userId="a179e871-c6cb-4f06-9d32-5582c6e70512" providerId="ADAL" clId="{6EF7F19B-5BF0-4FC6-9CB8-807B914CD569}" dt="2020-10-12T13:26:43.866" v="40725" actId="6549"/>
          <ac:spMkLst>
            <pc:docMk/>
            <pc:sldMk cId="1512030625" sldId="358"/>
            <ac:spMk id="4" creationId="{176499F7-57B6-4704-A5ED-D07A0805C8A1}"/>
          </ac:spMkLst>
        </pc:spChg>
        <pc:spChg chg="mod">
          <ac:chgData name="Vincent DAVID" userId="a179e871-c6cb-4f06-9d32-5582c6e70512" providerId="ADAL" clId="{6EF7F19B-5BF0-4FC6-9CB8-807B914CD569}" dt="2020-10-12T13:07:07.018" v="39793" actId="962"/>
          <ac:spMkLst>
            <pc:docMk/>
            <pc:sldMk cId="1512030625" sldId="358"/>
            <ac:spMk id="6" creationId="{D56413AD-997E-410E-905C-56C12B5DE1BD}"/>
          </ac:spMkLst>
        </pc:spChg>
        <pc:spChg chg="ord">
          <ac:chgData name="Vincent DAVID" userId="a179e871-c6cb-4f06-9d32-5582c6e70512" providerId="ADAL" clId="{6EF7F19B-5BF0-4FC6-9CB8-807B914CD569}" dt="2020-10-12T13:07:08.634" v="39794"/>
          <ac:spMkLst>
            <pc:docMk/>
            <pc:sldMk cId="1512030625" sldId="358"/>
            <ac:spMk id="8" creationId="{9CAE506F-B5D9-42FD-A16C-FDC2D349D3BA}"/>
          </ac:spMkLst>
        </pc:spChg>
        <pc:spChg chg="mod">
          <ac:chgData name="Vincent DAVID" userId="a179e871-c6cb-4f06-9d32-5582c6e70512" providerId="ADAL" clId="{6EF7F19B-5BF0-4FC6-9CB8-807B914CD569}" dt="2020-10-12T13:13:54.981" v="40328" actId="27636"/>
          <ac:spMkLst>
            <pc:docMk/>
            <pc:sldMk cId="1512030625" sldId="358"/>
            <ac:spMk id="10" creationId="{B6BDAC70-5304-4E26-A11B-A3F7A8A268C1}"/>
          </ac:spMkLst>
        </pc:spChg>
        <pc:grpChg chg="mod">
          <ac:chgData name="Vincent DAVID" userId="a179e871-c6cb-4f06-9d32-5582c6e70512" providerId="ADAL" clId="{6EF7F19B-5BF0-4FC6-9CB8-807B914CD569}" dt="2020-10-12T13:06:54.838" v="39790" actId="962"/>
          <ac:grpSpMkLst>
            <pc:docMk/>
            <pc:sldMk cId="1512030625" sldId="358"/>
            <ac:grpSpMk id="7" creationId="{7757FBE6-A7B1-4D6B-8A2F-7C4AC930B39C}"/>
          </ac:grpSpMkLst>
        </pc:grpChg>
        <pc:picChg chg="mod">
          <ac:chgData name="Vincent DAVID" userId="a179e871-c6cb-4f06-9d32-5582c6e70512" providerId="ADAL" clId="{6EF7F19B-5BF0-4FC6-9CB8-807B914CD569}" dt="2020-10-12T13:07:00.649" v="39792" actId="962"/>
          <ac:picMkLst>
            <pc:docMk/>
            <pc:sldMk cId="1512030625" sldId="358"/>
            <ac:picMk id="9" creationId="{806994E6-D136-4EFA-99A6-AEF4064E9BF1}"/>
          </ac:picMkLst>
        </pc:picChg>
      </pc:sldChg>
      <pc:sldChg chg="addSp delSp modSp mod delAnim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920882918" sldId="363"/>
        </pc:sldMkLst>
        <pc:spChg chg="mod">
          <ac:chgData name="Vincent DAVID" userId="a179e871-c6cb-4f06-9d32-5582c6e70512" providerId="ADAL" clId="{6EF7F19B-5BF0-4FC6-9CB8-807B914CD569}" dt="2020-10-13T08:54:18.383" v="43737" actId="20577"/>
          <ac:spMkLst>
            <pc:docMk/>
            <pc:sldMk cId="920882918" sldId="363"/>
            <ac:spMk id="4" creationId="{F1CA41BB-DCAB-4043-8019-A346618938BB}"/>
          </ac:spMkLst>
        </pc:spChg>
        <pc:spChg chg="mod">
          <ac:chgData name="Vincent DAVID" userId="a179e871-c6cb-4f06-9d32-5582c6e70512" providerId="ADAL" clId="{6EF7F19B-5BF0-4FC6-9CB8-807B914CD569}" dt="2020-10-13T08:32:42.086" v="43343" actId="20577"/>
          <ac:spMkLst>
            <pc:docMk/>
            <pc:sldMk cId="920882918" sldId="363"/>
            <ac:spMk id="7" creationId="{8C9CF090-291D-4A48-9A90-9E79466B80B9}"/>
          </ac:spMkLst>
        </pc:spChg>
        <pc:spChg chg="add del mod">
          <ac:chgData name="Vincent DAVID" userId="a179e871-c6cb-4f06-9d32-5582c6e70512" providerId="ADAL" clId="{6EF7F19B-5BF0-4FC6-9CB8-807B914CD569}" dt="2020-10-13T08:51:44.903" v="43690" actId="478"/>
          <ac:spMkLst>
            <pc:docMk/>
            <pc:sldMk cId="920882918" sldId="363"/>
            <ac:spMk id="24" creationId="{8F3D7FFA-F664-4148-A13C-9AB0F6A7D8B5}"/>
          </ac:spMkLst>
        </pc:spChg>
        <pc:spChg chg="add mod ord">
          <ac:chgData name="Vincent DAVID" userId="a179e871-c6cb-4f06-9d32-5582c6e70512" providerId="ADAL" clId="{6EF7F19B-5BF0-4FC6-9CB8-807B914CD569}" dt="2020-10-13T09:02:57.534" v="43773" actId="13244"/>
          <ac:spMkLst>
            <pc:docMk/>
            <pc:sldMk cId="920882918" sldId="363"/>
            <ac:spMk id="25" creationId="{6B1369E3-9B77-47D3-92DF-A12E7792E69D}"/>
          </ac:spMkLst>
        </pc:spChg>
        <pc:spChg chg="mod">
          <ac:chgData name="Vincent DAVID" userId="a179e871-c6cb-4f06-9d32-5582c6e70512" providerId="ADAL" clId="{6EF7F19B-5BF0-4FC6-9CB8-807B914CD569}" dt="2020-10-13T08:52:36.682" v="43701" actId="14100"/>
          <ac:spMkLst>
            <pc:docMk/>
            <pc:sldMk cId="920882918" sldId="363"/>
            <ac:spMk id="40" creationId="{5A94FACF-5391-4C36-857B-96487C9837F7}"/>
          </ac:spMkLst>
        </pc:spChg>
        <pc:spChg chg="mod">
          <ac:chgData name="Vincent DAVID" userId="a179e871-c6cb-4f06-9d32-5582c6e70512" providerId="ADAL" clId="{6EF7F19B-5BF0-4FC6-9CB8-807B914CD569}" dt="2020-10-13T08:52:16.161" v="43697" actId="1036"/>
          <ac:spMkLst>
            <pc:docMk/>
            <pc:sldMk cId="920882918" sldId="363"/>
            <ac:spMk id="43" creationId="{8E9BDCEA-B92E-4D18-AB98-4FDD20B9781B}"/>
          </ac:spMkLst>
        </pc:spChg>
        <pc:graphicFrameChg chg="mod">
          <ac:chgData name="Vincent DAVID" userId="a179e871-c6cb-4f06-9d32-5582c6e70512" providerId="ADAL" clId="{6EF7F19B-5BF0-4FC6-9CB8-807B914CD569}" dt="2020-10-13T08:35:21.873" v="43369" actId="572"/>
          <ac:graphicFrameMkLst>
            <pc:docMk/>
            <pc:sldMk cId="920882918" sldId="363"/>
            <ac:graphicFrameMk id="9" creationId="{FA9E5315-9C5E-4ECE-A78D-8BE64FC906B4}"/>
          </ac:graphicFrameMkLst>
        </pc:graphicFrameChg>
        <pc:cxnChg chg="mod">
          <ac:chgData name="Vincent DAVID" userId="a179e871-c6cb-4f06-9d32-5582c6e70512" providerId="ADAL" clId="{6EF7F19B-5BF0-4FC6-9CB8-807B914CD569}" dt="2020-10-13T07:45:43.982" v="43327" actId="962"/>
          <ac:cxnSpMkLst>
            <pc:docMk/>
            <pc:sldMk cId="920882918" sldId="363"/>
            <ac:cxnSpMk id="11" creationId="{674771F8-C4DF-444B-9905-589CB314251E}"/>
          </ac:cxnSpMkLst>
        </pc:cxnChg>
        <pc:cxnChg chg="mod">
          <ac:chgData name="Vincent DAVID" userId="a179e871-c6cb-4f06-9d32-5582c6e70512" providerId="ADAL" clId="{6EF7F19B-5BF0-4FC6-9CB8-807B914CD569}" dt="2020-10-13T07:45:46.050" v="43328" actId="962"/>
          <ac:cxnSpMkLst>
            <pc:docMk/>
            <pc:sldMk cId="920882918" sldId="363"/>
            <ac:cxnSpMk id="13" creationId="{9378267C-885F-4E28-998B-4171F41B35AE}"/>
          </ac:cxnSpMkLst>
        </pc:cxnChg>
      </pc:sldChg>
      <pc:sldChg chg="modSp mod addAnim delAnim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1280636225" sldId="365"/>
        </pc:sldMkLst>
        <pc:spChg chg="mod">
          <ac:chgData name="Vincent DAVID" userId="a179e871-c6cb-4f06-9d32-5582c6e70512" providerId="ADAL" clId="{6EF7F19B-5BF0-4FC6-9CB8-807B914CD569}" dt="2020-10-13T12:46:53.521" v="45657" actId="20577"/>
          <ac:spMkLst>
            <pc:docMk/>
            <pc:sldMk cId="1280636225" sldId="365"/>
            <ac:spMk id="7" creationId="{8C9CF090-291D-4A48-9A90-9E79466B80B9}"/>
          </ac:spMkLst>
        </pc:spChg>
        <pc:spChg chg="mod">
          <ac:chgData name="Vincent DAVID" userId="a179e871-c6cb-4f06-9d32-5582c6e70512" providerId="ADAL" clId="{6EF7F19B-5BF0-4FC6-9CB8-807B914CD569}" dt="2020-10-13T12:41:27.402" v="45218" actId="20577"/>
          <ac:spMkLst>
            <pc:docMk/>
            <pc:sldMk cId="1280636225" sldId="365"/>
            <ac:spMk id="20" creationId="{6AC942FA-6248-40E0-B2BA-63B2D54AC0AC}"/>
          </ac:spMkLst>
        </pc:spChg>
        <pc:spChg chg="mod">
          <ac:chgData name="Vincent DAVID" userId="a179e871-c6cb-4f06-9d32-5582c6e70512" providerId="ADAL" clId="{6EF7F19B-5BF0-4FC6-9CB8-807B914CD569}" dt="2020-10-13T08:33:01.240" v="43362" actId="20577"/>
          <ac:spMkLst>
            <pc:docMk/>
            <pc:sldMk cId="1280636225" sldId="365"/>
            <ac:spMk id="24" creationId="{EF6B8B17-C809-45EA-8169-A77443E27252}"/>
          </ac:spMkLst>
        </pc:spChg>
        <pc:grpChg chg="mod">
          <ac:chgData name="Vincent DAVID" userId="a179e871-c6cb-4f06-9d32-5582c6e70512" providerId="ADAL" clId="{6EF7F19B-5BF0-4FC6-9CB8-807B914CD569}" dt="2020-10-13T12:37:05.738" v="44876" actId="962"/>
          <ac:grpSpMkLst>
            <pc:docMk/>
            <pc:sldMk cId="1280636225" sldId="365"/>
            <ac:grpSpMk id="18" creationId="{8F2545BB-3950-49FE-A693-20E6EA3CA247}"/>
          </ac:grpSpMkLst>
        </pc:grpChg>
        <pc:grpChg chg="mod">
          <ac:chgData name="Vincent DAVID" userId="a179e871-c6cb-4f06-9d32-5582c6e70512" providerId="ADAL" clId="{6EF7F19B-5BF0-4FC6-9CB8-807B914CD569}" dt="2020-10-13T12:37:00.754" v="44875" actId="962"/>
          <ac:grpSpMkLst>
            <pc:docMk/>
            <pc:sldMk cId="1280636225" sldId="365"/>
            <ac:grpSpMk id="21" creationId="{85852D46-705F-41F0-8C54-3B9DE9DAF3AC}"/>
          </ac:grpSpMkLst>
        </pc:grpChg>
        <pc:graphicFrameChg chg="mod ord modGraphic">
          <ac:chgData name="Vincent DAVID" userId="a179e871-c6cb-4f06-9d32-5582c6e70512" providerId="ADAL" clId="{6EF7F19B-5BF0-4FC6-9CB8-807B914CD569}" dt="2020-10-13T12:46:17.919" v="45631" actId="20577"/>
          <ac:graphicFrameMkLst>
            <pc:docMk/>
            <pc:sldMk cId="1280636225" sldId="365"/>
            <ac:graphicFrameMk id="16" creationId="{A4980039-1873-481C-AD9A-F77F9965A7BE}"/>
          </ac:graphicFrameMkLst>
        </pc:graphicFrameChg>
        <pc:picChg chg="mod">
          <ac:chgData name="Vincent DAVID" userId="a179e871-c6cb-4f06-9d32-5582c6e70512" providerId="ADAL" clId="{6EF7F19B-5BF0-4FC6-9CB8-807B914CD569}" dt="2020-10-13T12:37:20.847" v="44879" actId="962"/>
          <ac:picMkLst>
            <pc:docMk/>
            <pc:sldMk cId="1280636225" sldId="365"/>
            <ac:picMk id="15" creationId="{F4DFF483-9A87-4833-9E97-7DD6A4DB00B6}"/>
          </ac:picMkLst>
        </pc:picChg>
        <pc:picChg chg="mod">
          <ac:chgData name="Vincent DAVID" userId="a179e871-c6cb-4f06-9d32-5582c6e70512" providerId="ADAL" clId="{6EF7F19B-5BF0-4FC6-9CB8-807B914CD569}" dt="2020-10-13T12:37:09.803" v="44878" actId="962"/>
          <ac:picMkLst>
            <pc:docMk/>
            <pc:sldMk cId="1280636225" sldId="365"/>
            <ac:picMk id="19" creationId="{652DA21E-05C5-4E81-AEF3-173461E0A375}"/>
          </ac:picMkLst>
        </pc:picChg>
      </pc:sldChg>
      <pc:sldChg chg="modSp mod modAnim modNotes modNotesTx">
        <pc:chgData name="Vincent DAVID" userId="a179e871-c6cb-4f06-9d32-5582c6e70512" providerId="ADAL" clId="{6EF7F19B-5BF0-4FC6-9CB8-807B914CD569}" dt="2020-10-14T14:57:29.323" v="58445" actId="108"/>
        <pc:sldMkLst>
          <pc:docMk/>
          <pc:sldMk cId="2534954006" sldId="366"/>
        </pc:sldMkLst>
        <pc:spChg chg="mod">
          <ac:chgData name="Vincent DAVID" userId="a179e871-c6cb-4f06-9d32-5582c6e70512" providerId="ADAL" clId="{6EF7F19B-5BF0-4FC6-9CB8-807B914CD569}" dt="2020-10-14T14:57:29.323" v="58445" actId="108"/>
          <ac:spMkLst>
            <pc:docMk/>
            <pc:sldMk cId="2534954006" sldId="366"/>
            <ac:spMk id="4" creationId="{9ED96CBC-FFE0-41AD-9FEA-D4F8CD0BAD91}"/>
          </ac:spMkLst>
        </pc:spChg>
        <pc:grpChg chg="mod">
          <ac:chgData name="Vincent DAVID" userId="a179e871-c6cb-4f06-9d32-5582c6e70512" providerId="ADAL" clId="{6EF7F19B-5BF0-4FC6-9CB8-807B914CD569}" dt="2020-10-13T15:06:46.534" v="50637" actId="1076"/>
          <ac:grpSpMkLst>
            <pc:docMk/>
            <pc:sldMk cId="2534954006" sldId="366"/>
            <ac:grpSpMk id="5" creationId="{9DD25C67-CD87-4C80-9ADC-FD74DE836E0C}"/>
          </ac:grpSpMkLst>
        </pc:grpChg>
        <pc:picChg chg="mod">
          <ac:chgData name="Vincent DAVID" userId="a179e871-c6cb-4f06-9d32-5582c6e70512" providerId="ADAL" clId="{6EF7F19B-5BF0-4FC6-9CB8-807B914CD569}" dt="2020-10-08T10:46:23.940" v="26172" actId="14861"/>
          <ac:picMkLst>
            <pc:docMk/>
            <pc:sldMk cId="2534954006" sldId="366"/>
            <ac:picMk id="6" creationId="{69C3ACD7-AC12-4755-BB89-CD65F8D25145}"/>
          </ac:picMkLst>
        </pc:picChg>
        <pc:picChg chg="mod">
          <ac:chgData name="Vincent DAVID" userId="a179e871-c6cb-4f06-9d32-5582c6e70512" providerId="ADAL" clId="{6EF7F19B-5BF0-4FC6-9CB8-807B914CD569}" dt="2020-10-08T10:46:19.543" v="26171" actId="14861"/>
          <ac:picMkLst>
            <pc:docMk/>
            <pc:sldMk cId="2534954006" sldId="366"/>
            <ac:picMk id="7" creationId="{343F98F5-F64D-44CF-BF3D-D3650F411151}"/>
          </ac:picMkLst>
        </pc:picChg>
      </pc:sldChg>
      <pc:sldChg chg="addSp delSp modSp del mod modAnim modNotesTx">
        <pc:chgData name="Vincent DAVID" userId="a179e871-c6cb-4f06-9d32-5582c6e70512" providerId="ADAL" clId="{6EF7F19B-5BF0-4FC6-9CB8-807B914CD569}" dt="2020-10-14T09:27:29.076" v="52971" actId="47"/>
        <pc:sldMkLst>
          <pc:docMk/>
          <pc:sldMk cId="259448629" sldId="367"/>
        </pc:sldMkLst>
        <pc:spChg chg="mod">
          <ac:chgData name="Vincent DAVID" userId="a179e871-c6cb-4f06-9d32-5582c6e70512" providerId="ADAL" clId="{6EF7F19B-5BF0-4FC6-9CB8-807B914CD569}" dt="2020-10-14T09:17:54.954" v="52764" actId="207"/>
          <ac:spMkLst>
            <pc:docMk/>
            <pc:sldMk cId="259448629" sldId="367"/>
            <ac:spMk id="4" creationId="{9ED96CBC-FFE0-41AD-9FEA-D4F8CD0BAD91}"/>
          </ac:spMkLst>
        </pc:spChg>
        <pc:spChg chg="mod">
          <ac:chgData name="Vincent DAVID" userId="a179e871-c6cb-4f06-9d32-5582c6e70512" providerId="ADAL" clId="{6EF7F19B-5BF0-4FC6-9CB8-807B914CD569}" dt="2020-10-14T09:12:39.942" v="52740"/>
          <ac:spMkLst>
            <pc:docMk/>
            <pc:sldMk cId="259448629" sldId="367"/>
            <ac:spMk id="12" creationId="{9B75CB80-C92D-4CF8-81CF-911D4B3F058F}"/>
          </ac:spMkLst>
        </pc:spChg>
        <pc:spChg chg="mod">
          <ac:chgData name="Vincent DAVID" userId="a179e871-c6cb-4f06-9d32-5582c6e70512" providerId="ADAL" clId="{6EF7F19B-5BF0-4FC6-9CB8-807B914CD569}" dt="2020-10-14T09:12:39.942" v="52740"/>
          <ac:spMkLst>
            <pc:docMk/>
            <pc:sldMk cId="259448629" sldId="367"/>
            <ac:spMk id="13" creationId="{AC0F8B42-276D-4E58-BAD4-0E0C9B509CA9}"/>
          </ac:spMkLst>
        </pc:spChg>
        <pc:grpChg chg="del">
          <ac:chgData name="Vincent DAVID" userId="a179e871-c6cb-4f06-9d32-5582c6e70512" providerId="ADAL" clId="{6EF7F19B-5BF0-4FC6-9CB8-807B914CD569}" dt="2020-10-14T09:12:39.081" v="52739" actId="478"/>
          <ac:grpSpMkLst>
            <pc:docMk/>
            <pc:sldMk cId="259448629" sldId="367"/>
            <ac:grpSpMk id="8" creationId="{898AD527-039D-4160-B094-AA79EA161FF9}"/>
          </ac:grpSpMkLst>
        </pc:grpChg>
        <pc:grpChg chg="add mod">
          <ac:chgData name="Vincent DAVID" userId="a179e871-c6cb-4f06-9d32-5582c6e70512" providerId="ADAL" clId="{6EF7F19B-5BF0-4FC6-9CB8-807B914CD569}" dt="2020-10-14T09:12:39.942" v="52740"/>
          <ac:grpSpMkLst>
            <pc:docMk/>
            <pc:sldMk cId="259448629" sldId="367"/>
            <ac:grpSpMk id="11" creationId="{D7EC09D8-0277-4136-92F3-F5FCC7498E00}"/>
          </ac:grpSpMkLst>
        </pc:grpChg>
      </pc:sldChg>
      <pc:sldChg chg="modSp mod addAnim delAnim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4243789571" sldId="368"/>
        </pc:sldMkLst>
        <pc:spChg chg="mod">
          <ac:chgData name="Vincent DAVID" userId="a179e871-c6cb-4f06-9d32-5582c6e70512" providerId="ADAL" clId="{6EF7F19B-5BF0-4FC6-9CB8-807B914CD569}" dt="2020-10-14T07:25:46.260" v="51551"/>
          <ac:spMkLst>
            <pc:docMk/>
            <pc:sldMk cId="4243789571" sldId="368"/>
            <ac:spMk id="8" creationId="{4B3B8A26-944F-4981-B080-14E12BD64AE0}"/>
          </ac:spMkLst>
        </pc:spChg>
        <pc:spChg chg="mod">
          <ac:chgData name="Vincent DAVID" userId="a179e871-c6cb-4f06-9d32-5582c6e70512" providerId="ADAL" clId="{6EF7F19B-5BF0-4FC6-9CB8-807B914CD569}" dt="2020-10-13T15:19:03.037" v="51118" actId="20577"/>
          <ac:spMkLst>
            <pc:docMk/>
            <pc:sldMk cId="4243789571" sldId="368"/>
            <ac:spMk id="23" creationId="{C0B71A0A-DE73-4FB7-AB19-C3B8C79A0B47}"/>
          </ac:spMkLst>
        </pc:spChg>
        <pc:spChg chg="mod">
          <ac:chgData name="Vincent DAVID" userId="a179e871-c6cb-4f06-9d32-5582c6e70512" providerId="ADAL" clId="{6EF7F19B-5BF0-4FC6-9CB8-807B914CD569}" dt="2020-10-14T07:20:51.029" v="51517" actId="20577"/>
          <ac:spMkLst>
            <pc:docMk/>
            <pc:sldMk cId="4243789571" sldId="368"/>
            <ac:spMk id="28" creationId="{045D3243-1DE6-49EF-B680-C23D9CE7E748}"/>
          </ac:spMkLst>
        </pc:spChg>
        <pc:grpChg chg="mod">
          <ac:chgData name="Vincent DAVID" userId="a179e871-c6cb-4f06-9d32-5582c6e70512" providerId="ADAL" clId="{6EF7F19B-5BF0-4FC6-9CB8-807B914CD569}" dt="2020-10-13T15:24:09.045" v="51196" actId="1076"/>
          <ac:grpSpMkLst>
            <pc:docMk/>
            <pc:sldMk cId="4243789571" sldId="368"/>
            <ac:grpSpMk id="21" creationId="{3692CF74-FDF3-48C4-8582-5D398CDC61C2}"/>
          </ac:grpSpMkLst>
        </pc:grpChg>
        <pc:graphicFrameChg chg="mod modGraphic">
          <ac:chgData name="Vincent DAVID" userId="a179e871-c6cb-4f06-9d32-5582c6e70512" providerId="ADAL" clId="{6EF7F19B-5BF0-4FC6-9CB8-807B914CD569}" dt="2020-10-14T07:26:06.308" v="51582" actId="6549"/>
          <ac:graphicFrameMkLst>
            <pc:docMk/>
            <pc:sldMk cId="4243789571" sldId="368"/>
            <ac:graphicFrameMk id="17" creationId="{8BB1F0E5-B3E6-4558-8658-D3DA94A5ED94}"/>
          </ac:graphicFrameMkLst>
        </pc:graphicFrameChg>
      </pc:sldChg>
      <pc:sldChg chg="addSp delSp modSp mod modAnim">
        <pc:chgData name="Vincent DAVID" userId="a179e871-c6cb-4f06-9d32-5582c6e70512" providerId="ADAL" clId="{6EF7F19B-5BF0-4FC6-9CB8-807B914CD569}" dt="2020-10-14T14:58:54.155" v="58458" actId="108"/>
        <pc:sldMkLst>
          <pc:docMk/>
          <pc:sldMk cId="249165591" sldId="370"/>
        </pc:sldMkLst>
        <pc:spChg chg="mod">
          <ac:chgData name="Vincent DAVID" userId="a179e871-c6cb-4f06-9d32-5582c6e70512" providerId="ADAL" clId="{6EF7F19B-5BF0-4FC6-9CB8-807B914CD569}" dt="2020-10-14T14:58:54.155" v="58458" actId="108"/>
          <ac:spMkLst>
            <pc:docMk/>
            <pc:sldMk cId="249165591" sldId="370"/>
            <ac:spMk id="4" creationId="{9ED96CBC-FFE0-41AD-9FEA-D4F8CD0BAD91}"/>
          </ac:spMkLst>
        </pc:spChg>
        <pc:spChg chg="mod">
          <ac:chgData name="Vincent DAVID" userId="a179e871-c6cb-4f06-9d32-5582c6e70512" providerId="ADAL" clId="{6EF7F19B-5BF0-4FC6-9CB8-807B914CD569}" dt="2020-10-06T09:23:21.821" v="20999" actId="962"/>
          <ac:spMkLst>
            <pc:docMk/>
            <pc:sldMk cId="249165591" sldId="370"/>
            <ac:spMk id="17" creationId="{C65BB895-AF83-41A9-BC4C-A734B7FDC4B0}"/>
          </ac:spMkLst>
        </pc:spChg>
        <pc:spChg chg="mod">
          <ac:chgData name="Vincent DAVID" userId="a179e871-c6cb-4f06-9d32-5582c6e70512" providerId="ADAL" clId="{6EF7F19B-5BF0-4FC6-9CB8-807B914CD569}" dt="2020-10-14T09:13:01.567" v="52745"/>
          <ac:spMkLst>
            <pc:docMk/>
            <pc:sldMk cId="249165591" sldId="370"/>
            <ac:spMk id="21" creationId="{20520951-E2A7-45EC-8740-F4FB9B736C49}"/>
          </ac:spMkLst>
        </pc:spChg>
        <pc:spChg chg="mod">
          <ac:chgData name="Vincent DAVID" userId="a179e871-c6cb-4f06-9d32-5582c6e70512" providerId="ADAL" clId="{6EF7F19B-5BF0-4FC6-9CB8-807B914CD569}" dt="2020-10-14T09:13:01.567" v="52745"/>
          <ac:spMkLst>
            <pc:docMk/>
            <pc:sldMk cId="249165591" sldId="370"/>
            <ac:spMk id="22" creationId="{8A2D84E3-9D45-4D65-A19E-45D92E026A0E}"/>
          </ac:spMkLst>
        </pc:spChg>
        <pc:grpChg chg="del">
          <ac:chgData name="Vincent DAVID" userId="a179e871-c6cb-4f06-9d32-5582c6e70512" providerId="ADAL" clId="{6EF7F19B-5BF0-4FC6-9CB8-807B914CD569}" dt="2020-10-14T09:12:51.052" v="52743" actId="478"/>
          <ac:grpSpMkLst>
            <pc:docMk/>
            <pc:sldMk cId="249165591" sldId="370"/>
            <ac:grpSpMk id="14" creationId="{8F4C3B39-FF7E-43A6-BB64-42D76AFA023E}"/>
          </ac:grpSpMkLst>
        </pc:grpChg>
        <pc:grpChg chg="add mod">
          <ac:chgData name="Vincent DAVID" userId="a179e871-c6cb-4f06-9d32-5582c6e70512" providerId="ADAL" clId="{6EF7F19B-5BF0-4FC6-9CB8-807B914CD569}" dt="2020-10-06T09:23:48.465" v="21033" actId="1076"/>
          <ac:grpSpMkLst>
            <pc:docMk/>
            <pc:sldMk cId="249165591" sldId="370"/>
            <ac:grpSpMk id="15" creationId="{F4DA19D5-5B72-405C-8F60-D7C231F18E4B}"/>
          </ac:grpSpMkLst>
        </pc:grpChg>
        <pc:grpChg chg="add mod">
          <ac:chgData name="Vincent DAVID" userId="a179e871-c6cb-4f06-9d32-5582c6e70512" providerId="ADAL" clId="{6EF7F19B-5BF0-4FC6-9CB8-807B914CD569}" dt="2020-10-14T09:13:01.567" v="52745"/>
          <ac:grpSpMkLst>
            <pc:docMk/>
            <pc:sldMk cId="249165591" sldId="370"/>
            <ac:grpSpMk id="20" creationId="{F462ABA1-394E-42B4-8429-1276D1DE333D}"/>
          </ac:grpSpMkLst>
        </pc:grpChg>
        <pc:picChg chg="mod">
          <ac:chgData name="Vincent DAVID" userId="a179e871-c6cb-4f06-9d32-5582c6e70512" providerId="ADAL" clId="{6EF7F19B-5BF0-4FC6-9CB8-807B914CD569}" dt="2020-10-06T09:23:23.942" v="21000" actId="962"/>
          <ac:picMkLst>
            <pc:docMk/>
            <pc:sldMk cId="249165591" sldId="370"/>
            <ac:picMk id="16" creationId="{7F56D9CF-C9C8-4C14-973D-137EA1C82D98}"/>
          </ac:picMkLst>
        </pc:picChg>
        <pc:cxnChg chg="add mod">
          <ac:chgData name="Vincent DAVID" userId="a179e871-c6cb-4f06-9d32-5582c6e70512" providerId="ADAL" clId="{6EF7F19B-5BF0-4FC6-9CB8-807B914CD569}" dt="2020-10-06T09:17:46.965" v="20592" actId="1076"/>
          <ac:cxnSpMkLst>
            <pc:docMk/>
            <pc:sldMk cId="249165591" sldId="370"/>
            <ac:cxnSpMk id="8" creationId="{DC0A5350-C09B-4354-BA18-8559DB7558A3}"/>
          </ac:cxnSpMkLst>
        </pc:cxnChg>
        <pc:cxnChg chg="add mod">
          <ac:chgData name="Vincent DAVID" userId="a179e871-c6cb-4f06-9d32-5582c6e70512" providerId="ADAL" clId="{6EF7F19B-5BF0-4FC6-9CB8-807B914CD569}" dt="2020-10-06T09:17:46.965" v="20592" actId="1076"/>
          <ac:cxnSpMkLst>
            <pc:docMk/>
            <pc:sldMk cId="249165591" sldId="370"/>
            <ac:cxnSpMk id="12" creationId="{309028AC-E053-4961-A7CC-A5B824E6B19A}"/>
          </ac:cxnSpMkLst>
        </pc:cxnChg>
        <pc:cxnChg chg="add mod">
          <ac:chgData name="Vincent DAVID" userId="a179e871-c6cb-4f06-9d32-5582c6e70512" providerId="ADAL" clId="{6EF7F19B-5BF0-4FC6-9CB8-807B914CD569}" dt="2020-10-06T09:25:23.533" v="21034" actId="14100"/>
          <ac:cxnSpMkLst>
            <pc:docMk/>
            <pc:sldMk cId="249165591" sldId="370"/>
            <ac:cxnSpMk id="13" creationId="{DB296F80-B91C-45A0-8F3A-63C133B4BF50}"/>
          </ac:cxnSpMkLst>
        </pc:cxnChg>
      </pc:sldChg>
      <pc:sldChg chg="addSp delSp modSp del mod modAnim modNotesTx">
        <pc:chgData name="Vincent DAVID" userId="a179e871-c6cb-4f06-9d32-5582c6e70512" providerId="ADAL" clId="{6EF7F19B-5BF0-4FC6-9CB8-807B914CD569}" dt="2020-10-14T09:27:33.375" v="52973" actId="47"/>
        <pc:sldMkLst>
          <pc:docMk/>
          <pc:sldMk cId="3806526285" sldId="372"/>
        </pc:sldMkLst>
        <pc:spChg chg="mod">
          <ac:chgData name="Vincent DAVID" userId="a179e871-c6cb-4f06-9d32-5582c6e70512" providerId="ADAL" clId="{6EF7F19B-5BF0-4FC6-9CB8-807B914CD569}" dt="2020-10-14T08:14:34.789" v="51679" actId="20577"/>
          <ac:spMkLst>
            <pc:docMk/>
            <pc:sldMk cId="3806526285" sldId="372"/>
            <ac:spMk id="6" creationId="{499EB428-B256-4038-8E9F-93F6BF616122}"/>
          </ac:spMkLst>
        </pc:spChg>
        <pc:spChg chg="mod modVis">
          <ac:chgData name="Vincent DAVID" userId="a179e871-c6cb-4f06-9d32-5582c6e70512" providerId="ADAL" clId="{6EF7F19B-5BF0-4FC6-9CB8-807B914CD569}" dt="2020-10-14T08:14:54.451" v="51684" actId="14429"/>
          <ac:spMkLst>
            <pc:docMk/>
            <pc:sldMk cId="3806526285" sldId="372"/>
            <ac:spMk id="16" creationId="{95CF6550-15B4-4822-BF75-068470AFD858}"/>
          </ac:spMkLst>
        </pc:spChg>
        <pc:spChg chg="mod">
          <ac:chgData name="Vincent DAVID" userId="a179e871-c6cb-4f06-9d32-5582c6e70512" providerId="ADAL" clId="{6EF7F19B-5BF0-4FC6-9CB8-807B914CD569}" dt="2020-10-14T09:12:43.183" v="52742"/>
          <ac:spMkLst>
            <pc:docMk/>
            <pc:sldMk cId="3806526285" sldId="372"/>
            <ac:spMk id="21" creationId="{9C379334-D435-4EEE-867B-35FA7C787FB3}"/>
          </ac:spMkLst>
        </pc:spChg>
        <pc:spChg chg="mod">
          <ac:chgData name="Vincent DAVID" userId="a179e871-c6cb-4f06-9d32-5582c6e70512" providerId="ADAL" clId="{6EF7F19B-5BF0-4FC6-9CB8-807B914CD569}" dt="2020-10-14T09:12:43.183" v="52742"/>
          <ac:spMkLst>
            <pc:docMk/>
            <pc:sldMk cId="3806526285" sldId="372"/>
            <ac:spMk id="22" creationId="{2FD33265-84FE-4FBA-99B5-48247720031C}"/>
          </ac:spMkLst>
        </pc:spChg>
        <pc:grpChg chg="del">
          <ac:chgData name="Vincent DAVID" userId="a179e871-c6cb-4f06-9d32-5582c6e70512" providerId="ADAL" clId="{6EF7F19B-5BF0-4FC6-9CB8-807B914CD569}" dt="2020-10-14T09:12:42.268" v="52741" actId="478"/>
          <ac:grpSpMkLst>
            <pc:docMk/>
            <pc:sldMk cId="3806526285" sldId="372"/>
            <ac:grpSpMk id="17" creationId="{BC736A44-2816-4AD7-AC93-833524A0CD0C}"/>
          </ac:grpSpMkLst>
        </pc:grpChg>
        <pc:grpChg chg="add mod">
          <ac:chgData name="Vincent DAVID" userId="a179e871-c6cb-4f06-9d32-5582c6e70512" providerId="ADAL" clId="{6EF7F19B-5BF0-4FC6-9CB8-807B914CD569}" dt="2020-10-14T09:12:43.183" v="52742"/>
          <ac:grpSpMkLst>
            <pc:docMk/>
            <pc:sldMk cId="3806526285" sldId="372"/>
            <ac:grpSpMk id="20" creationId="{B2FDD521-8932-4098-BF68-174DE5D50070}"/>
          </ac:grpSpMkLst>
        </pc:grpChg>
      </pc:sldChg>
      <pc:sldChg chg="addSp delSp modSp del mod modAnim modNotesTx">
        <pc:chgData name="Vincent DAVID" userId="a179e871-c6cb-4f06-9d32-5582c6e70512" providerId="ADAL" clId="{6EF7F19B-5BF0-4FC6-9CB8-807B914CD569}" dt="2020-10-14T09:27:17.899" v="52969" actId="47"/>
        <pc:sldMkLst>
          <pc:docMk/>
          <pc:sldMk cId="972872910" sldId="373"/>
        </pc:sldMkLst>
        <pc:spChg chg="mod">
          <ac:chgData name="Vincent DAVID" userId="a179e871-c6cb-4f06-9d32-5582c6e70512" providerId="ADAL" clId="{6EF7F19B-5BF0-4FC6-9CB8-807B914CD569}" dt="2020-10-06T09:31:41.633" v="21069" actId="20577"/>
          <ac:spMkLst>
            <pc:docMk/>
            <pc:sldMk cId="972872910" sldId="373"/>
            <ac:spMk id="6" creationId="{499EB428-B256-4038-8E9F-93F6BF616122}"/>
          </ac:spMkLst>
        </pc:spChg>
        <pc:spChg chg="mod">
          <ac:chgData name="Vincent DAVID" userId="a179e871-c6cb-4f06-9d32-5582c6e70512" providerId="ADAL" clId="{6EF7F19B-5BF0-4FC6-9CB8-807B914CD569}" dt="2020-10-06T09:32:04.641" v="21072" actId="14100"/>
          <ac:spMkLst>
            <pc:docMk/>
            <pc:sldMk cId="972872910" sldId="373"/>
            <ac:spMk id="16" creationId="{95CF6550-15B4-4822-BF75-068470AFD858}"/>
          </ac:spMkLst>
        </pc:spChg>
        <pc:spChg chg="mod">
          <ac:chgData name="Vincent DAVID" userId="a179e871-c6cb-4f06-9d32-5582c6e70512" providerId="ADAL" clId="{6EF7F19B-5BF0-4FC6-9CB8-807B914CD569}" dt="2020-10-14T09:13:02.848" v="52746"/>
          <ac:spMkLst>
            <pc:docMk/>
            <pc:sldMk cId="972872910" sldId="373"/>
            <ac:spMk id="18" creationId="{C6AD84F3-1895-4DA3-A993-52A72816A55C}"/>
          </ac:spMkLst>
        </pc:spChg>
        <pc:spChg chg="mod">
          <ac:chgData name="Vincent DAVID" userId="a179e871-c6cb-4f06-9d32-5582c6e70512" providerId="ADAL" clId="{6EF7F19B-5BF0-4FC6-9CB8-807B914CD569}" dt="2020-10-14T09:13:02.848" v="52746"/>
          <ac:spMkLst>
            <pc:docMk/>
            <pc:sldMk cId="972872910" sldId="373"/>
            <ac:spMk id="19" creationId="{DBED2EFE-F0B4-4140-8538-FEE6CA8359D7}"/>
          </ac:spMkLst>
        </pc:spChg>
        <pc:grpChg chg="del">
          <ac:chgData name="Vincent DAVID" userId="a179e871-c6cb-4f06-9d32-5582c6e70512" providerId="ADAL" clId="{6EF7F19B-5BF0-4FC6-9CB8-807B914CD569}" dt="2020-10-14T09:12:52.987" v="52744" actId="478"/>
          <ac:grpSpMkLst>
            <pc:docMk/>
            <pc:sldMk cId="972872910" sldId="373"/>
            <ac:grpSpMk id="15" creationId="{359BA9E7-4FBC-46E1-9F2E-BD2BE8318E07}"/>
          </ac:grpSpMkLst>
        </pc:grpChg>
        <pc:grpChg chg="add mod">
          <ac:chgData name="Vincent DAVID" userId="a179e871-c6cb-4f06-9d32-5582c6e70512" providerId="ADAL" clId="{6EF7F19B-5BF0-4FC6-9CB8-807B914CD569}" dt="2020-10-14T09:13:02.848" v="52746"/>
          <ac:grpSpMkLst>
            <pc:docMk/>
            <pc:sldMk cId="972872910" sldId="373"/>
            <ac:grpSpMk id="17" creationId="{7454EBBF-D8F2-4F69-9486-1E0038A33524}"/>
          </ac:grpSpMkLst>
        </pc:grpChg>
        <pc:cxnChg chg="mod">
          <ac:chgData name="Vincent DAVID" userId="a179e871-c6cb-4f06-9d32-5582c6e70512" providerId="ADAL" clId="{6EF7F19B-5BF0-4FC6-9CB8-807B914CD569}" dt="2020-10-06T09:31:53.308" v="21071" actId="14100"/>
          <ac:cxnSpMkLst>
            <pc:docMk/>
            <pc:sldMk cId="972872910" sldId="373"/>
            <ac:cxnSpMk id="10" creationId="{D0999BB7-06E0-4C65-AACF-D91E80ABC497}"/>
          </ac:cxnSpMkLst>
        </pc:cxnChg>
        <pc:cxnChg chg="mod">
          <ac:chgData name="Vincent DAVID" userId="a179e871-c6cb-4f06-9d32-5582c6e70512" providerId="ADAL" clId="{6EF7F19B-5BF0-4FC6-9CB8-807B914CD569}" dt="2020-10-06T09:31:50.203" v="21070" actId="14100"/>
          <ac:cxnSpMkLst>
            <pc:docMk/>
            <pc:sldMk cId="972872910" sldId="373"/>
            <ac:cxnSpMk id="23" creationId="{42D031CA-CEFD-4072-9ECE-1B435588C87B}"/>
          </ac:cxnSpMkLst>
        </pc:cxnChg>
      </pc:sldChg>
      <pc:sldChg chg="addSp modSp del mod addAnim delAnim modAnim modNotesTx">
        <pc:chgData name="Vincent DAVID" userId="a179e871-c6cb-4f06-9d32-5582c6e70512" providerId="ADAL" clId="{6EF7F19B-5BF0-4FC6-9CB8-807B914CD569}" dt="2020-10-16T08:51:51.705" v="70175" actId="47"/>
        <pc:sldMkLst>
          <pc:docMk/>
          <pc:sldMk cId="674751965" sldId="374"/>
        </pc:sldMkLst>
        <pc:graphicFrameChg chg="mod">
          <ac:chgData name="Vincent DAVID" userId="a179e871-c6cb-4f06-9d32-5582c6e70512" providerId="ADAL" clId="{6EF7F19B-5BF0-4FC6-9CB8-807B914CD569}" dt="2020-10-16T08:36:49.688" v="69810"/>
          <ac:graphicFrameMkLst>
            <pc:docMk/>
            <pc:sldMk cId="674751965" sldId="374"/>
            <ac:graphicFrameMk id="5" creationId="{190D29C7-40CB-44BD-BE4B-F7EBF7D96837}"/>
          </ac:graphicFrameMkLst>
        </pc:graphicFrameChg>
        <pc:graphicFrameChg chg="add mod ord modGraphic">
          <ac:chgData name="Vincent DAVID" userId="a179e871-c6cb-4f06-9d32-5582c6e70512" providerId="ADAL" clId="{6EF7F19B-5BF0-4FC6-9CB8-807B914CD569}" dt="2020-10-16T08:36:55.381" v="69811" actId="1076"/>
          <ac:graphicFrameMkLst>
            <pc:docMk/>
            <pc:sldMk cId="674751965" sldId="374"/>
            <ac:graphicFrameMk id="12" creationId="{132A9E2D-0996-4DBD-98CB-D3C3FEBEAC41}"/>
          </ac:graphicFrameMkLst>
        </pc:graphicFrameChg>
      </pc:sldChg>
      <pc:sldChg chg="modSp mod modAnim modNotes modNotesTx">
        <pc:chgData name="Vincent DAVID" userId="a179e871-c6cb-4f06-9d32-5582c6e70512" providerId="ADAL" clId="{6EF7F19B-5BF0-4FC6-9CB8-807B914CD569}" dt="2020-11-27T14:45:08.550" v="88413" actId="108"/>
        <pc:sldMkLst>
          <pc:docMk/>
          <pc:sldMk cId="3835921635" sldId="381"/>
        </pc:sldMkLst>
        <pc:spChg chg="mod">
          <ac:chgData name="Vincent DAVID" userId="a179e871-c6cb-4f06-9d32-5582c6e70512" providerId="ADAL" clId="{6EF7F19B-5BF0-4FC6-9CB8-807B914CD569}" dt="2020-10-14T15:00:24.263" v="58471" actId="108"/>
          <ac:spMkLst>
            <pc:docMk/>
            <pc:sldMk cId="3835921635" sldId="381"/>
            <ac:spMk id="4" creationId="{9ED96CBC-FFE0-41AD-9FEA-D4F8CD0BAD91}"/>
          </ac:spMkLst>
        </pc:spChg>
        <pc:spChg chg="mod">
          <ac:chgData name="Vincent DAVID" userId="a179e871-c6cb-4f06-9d32-5582c6e70512" providerId="ADAL" clId="{6EF7F19B-5BF0-4FC6-9CB8-807B914CD569}" dt="2020-11-27T14:45:08.550" v="88413" actId="108"/>
          <ac:spMkLst>
            <pc:docMk/>
            <pc:sldMk cId="3835921635" sldId="381"/>
            <ac:spMk id="13" creationId="{E192F46D-BC80-4AA7-A246-2D3AB7338584}"/>
          </ac:spMkLst>
        </pc:spChg>
        <pc:graphicFrameChg chg="mod modGraphic">
          <ac:chgData name="Vincent DAVID" userId="a179e871-c6cb-4f06-9d32-5582c6e70512" providerId="ADAL" clId="{6EF7F19B-5BF0-4FC6-9CB8-807B914CD569}" dt="2020-10-14T13:03:11.660" v="55659" actId="108"/>
          <ac:graphicFrameMkLst>
            <pc:docMk/>
            <pc:sldMk cId="3835921635" sldId="381"/>
            <ac:graphicFrameMk id="11" creationId="{1EF0E3C1-B2FF-422E-B464-B6ABFF99E7F4}"/>
          </ac:graphicFrameMkLst>
        </pc:graphicFrameChg>
        <pc:picChg chg="mod">
          <ac:chgData name="Vincent DAVID" userId="a179e871-c6cb-4f06-9d32-5582c6e70512" providerId="ADAL" clId="{6EF7F19B-5BF0-4FC6-9CB8-807B914CD569}" dt="2020-10-08T10:47:25.254" v="26179" actId="14861"/>
          <ac:picMkLst>
            <pc:docMk/>
            <pc:sldMk cId="3835921635" sldId="381"/>
            <ac:picMk id="17" creationId="{E3265B9B-B26E-4775-8F73-3121A71DF6B3}"/>
          </ac:picMkLst>
        </pc:picChg>
        <pc:picChg chg="mod">
          <ac:chgData name="Vincent DAVID" userId="a179e871-c6cb-4f06-9d32-5582c6e70512" providerId="ADAL" clId="{6EF7F19B-5BF0-4FC6-9CB8-807B914CD569}" dt="2020-10-08T10:47:21.848" v="26178" actId="14861"/>
          <ac:picMkLst>
            <pc:docMk/>
            <pc:sldMk cId="3835921635" sldId="381"/>
            <ac:picMk id="18" creationId="{748A7021-C59C-4383-8202-24FE3B02F89B}"/>
          </ac:picMkLst>
        </pc:picChg>
        <pc:cxnChg chg="mod">
          <ac:chgData name="Vincent DAVID" userId="a179e871-c6cb-4f06-9d32-5582c6e70512" providerId="ADAL" clId="{6EF7F19B-5BF0-4FC6-9CB8-807B914CD569}" dt="2020-10-14T12:49:44.427" v="55158" actId="1035"/>
          <ac:cxnSpMkLst>
            <pc:docMk/>
            <pc:sldMk cId="3835921635" sldId="381"/>
            <ac:cxnSpMk id="15" creationId="{0CC0C9FD-500C-4A88-B492-C0F03303650A}"/>
          </ac:cxnSpMkLst>
        </pc:cxnChg>
        <pc:cxnChg chg="mod">
          <ac:chgData name="Vincent DAVID" userId="a179e871-c6cb-4f06-9d32-5582c6e70512" providerId="ADAL" clId="{6EF7F19B-5BF0-4FC6-9CB8-807B914CD569}" dt="2020-10-14T12:49:44.427" v="55158" actId="1035"/>
          <ac:cxnSpMkLst>
            <pc:docMk/>
            <pc:sldMk cId="3835921635" sldId="381"/>
            <ac:cxnSpMk id="16" creationId="{A87C1AAD-2569-4089-ACB3-7A95E9C212F4}"/>
          </ac:cxnSpMkLst>
        </pc:cxnChg>
        <pc:cxnChg chg="mod">
          <ac:chgData name="Vincent DAVID" userId="a179e871-c6cb-4f06-9d32-5582c6e70512" providerId="ADAL" clId="{6EF7F19B-5BF0-4FC6-9CB8-807B914CD569}" dt="2020-10-14T12:49:44.427" v="55158" actId="1035"/>
          <ac:cxnSpMkLst>
            <pc:docMk/>
            <pc:sldMk cId="3835921635" sldId="381"/>
            <ac:cxnSpMk id="19" creationId="{85FF2772-C74C-4EDF-B8B5-D8847B80A147}"/>
          </ac:cxnSpMkLst>
        </pc:cxnChg>
        <pc:cxnChg chg="mod">
          <ac:chgData name="Vincent DAVID" userId="a179e871-c6cb-4f06-9d32-5582c6e70512" providerId="ADAL" clId="{6EF7F19B-5BF0-4FC6-9CB8-807B914CD569}" dt="2020-10-14T12:49:44.427" v="55158" actId="1035"/>
          <ac:cxnSpMkLst>
            <pc:docMk/>
            <pc:sldMk cId="3835921635" sldId="381"/>
            <ac:cxnSpMk id="20" creationId="{F9D278D2-A0D5-4CE7-9954-AFBA8176EBD4}"/>
          </ac:cxnSpMkLst>
        </pc:cxnChg>
      </pc:sldChg>
      <pc:sldChg chg="ord">
        <pc:chgData name="Vincent DAVID" userId="a179e871-c6cb-4f06-9d32-5582c6e70512" providerId="ADAL" clId="{6EF7F19B-5BF0-4FC6-9CB8-807B914CD569}" dt="2020-10-05T14:58:50.889" v="18421"/>
        <pc:sldMkLst>
          <pc:docMk/>
          <pc:sldMk cId="1949948019" sldId="382"/>
        </pc:sldMkLst>
      </pc:sldChg>
      <pc:sldChg chg="modSp modNotes modNotesTx">
        <pc:chgData name="Vincent DAVID" userId="a179e871-c6cb-4f06-9d32-5582c6e70512" providerId="ADAL" clId="{6EF7F19B-5BF0-4FC6-9CB8-807B914CD569}" dt="2020-10-14T15:00:14.583" v="58470" actId="108"/>
        <pc:sldMkLst>
          <pc:docMk/>
          <pc:sldMk cId="2958610340" sldId="383"/>
        </pc:sldMkLst>
        <pc:spChg chg="mod">
          <ac:chgData name="Vincent DAVID" userId="a179e871-c6cb-4f06-9d32-5582c6e70512" providerId="ADAL" clId="{6EF7F19B-5BF0-4FC6-9CB8-807B914CD569}" dt="2020-10-14T15:00:14.583" v="58470" actId="108"/>
          <ac:spMkLst>
            <pc:docMk/>
            <pc:sldMk cId="2958610340" sldId="383"/>
            <ac:spMk id="4" creationId="{9ED96CBC-FFE0-41AD-9FEA-D4F8CD0BAD91}"/>
          </ac:spMkLst>
        </pc:spChg>
        <pc:spChg chg="mod">
          <ac:chgData name="Vincent DAVID" userId="a179e871-c6cb-4f06-9d32-5582c6e70512" providerId="ADAL" clId="{6EF7F19B-5BF0-4FC6-9CB8-807B914CD569}" dt="2020-10-14T09:43:48.471" v="53307" actId="962"/>
          <ac:spMkLst>
            <pc:docMk/>
            <pc:sldMk cId="2958610340" sldId="383"/>
            <ac:spMk id="9" creationId="{1A75ABB2-AE11-4439-B72A-7EF50BA44893}"/>
          </ac:spMkLst>
        </pc:spChg>
        <pc:grpChg chg="mod">
          <ac:chgData name="Vincent DAVID" userId="a179e871-c6cb-4f06-9d32-5582c6e70512" providerId="ADAL" clId="{6EF7F19B-5BF0-4FC6-9CB8-807B914CD569}" dt="2020-10-14T09:43:44.317" v="53306" actId="962"/>
          <ac:grpSpMkLst>
            <pc:docMk/>
            <pc:sldMk cId="2958610340" sldId="383"/>
            <ac:grpSpMk id="7" creationId="{12911C4B-9A24-4002-9F13-261396A7154E}"/>
          </ac:grpSpMkLst>
        </pc:grpChg>
        <pc:graphicFrameChg chg="mod">
          <ac:chgData name="Vincent DAVID" userId="a179e871-c6cb-4f06-9d32-5582c6e70512" providerId="ADAL" clId="{6EF7F19B-5BF0-4FC6-9CB8-807B914CD569}" dt="2020-10-13T14:55:58.547" v="50357"/>
          <ac:graphicFrameMkLst>
            <pc:docMk/>
            <pc:sldMk cId="2958610340" sldId="383"/>
            <ac:graphicFrameMk id="11" creationId="{1EF0E3C1-B2FF-422E-B464-B6ABFF99E7F4}"/>
          </ac:graphicFrameMkLst>
        </pc:graphicFrameChg>
        <pc:picChg chg="mod">
          <ac:chgData name="Vincent DAVID" userId="a179e871-c6cb-4f06-9d32-5582c6e70512" providerId="ADAL" clId="{6EF7F19B-5BF0-4FC6-9CB8-807B914CD569}" dt="2020-10-14T09:43:51.537" v="53308" actId="962"/>
          <ac:picMkLst>
            <pc:docMk/>
            <pc:sldMk cId="2958610340" sldId="383"/>
            <ac:picMk id="8" creationId="{AA967300-E48A-4360-BEAC-79FD704BF250}"/>
          </ac:picMkLst>
        </pc:picChg>
      </pc:sldChg>
      <pc:sldChg chg="addSp modSp mod modAnim modNotesTx">
        <pc:chgData name="Vincent DAVID" userId="a179e871-c6cb-4f06-9d32-5582c6e70512" providerId="ADAL" clId="{6EF7F19B-5BF0-4FC6-9CB8-807B914CD569}" dt="2020-10-14T13:45:12.622" v="57364" actId="108"/>
        <pc:sldMkLst>
          <pc:docMk/>
          <pc:sldMk cId="261781906" sldId="386"/>
        </pc:sldMkLst>
        <pc:spChg chg="mod">
          <ac:chgData name="Vincent DAVID" userId="a179e871-c6cb-4f06-9d32-5582c6e70512" providerId="ADAL" clId="{6EF7F19B-5BF0-4FC6-9CB8-807B914CD569}" dt="2020-10-14T13:45:12.622" v="57364" actId="108"/>
          <ac:spMkLst>
            <pc:docMk/>
            <pc:sldMk cId="261781906" sldId="386"/>
            <ac:spMk id="4" creationId="{9ED96CBC-FFE0-41AD-9FEA-D4F8CD0BAD91}"/>
          </ac:spMkLst>
        </pc:spChg>
        <pc:spChg chg="mod">
          <ac:chgData name="Vincent DAVID" userId="a179e871-c6cb-4f06-9d32-5582c6e70512" providerId="ADAL" clId="{6EF7F19B-5BF0-4FC6-9CB8-807B914CD569}" dt="2020-10-14T13:43:32.508" v="57347" actId="1036"/>
          <ac:spMkLst>
            <pc:docMk/>
            <pc:sldMk cId="261781906" sldId="386"/>
            <ac:spMk id="13" creationId="{E192F46D-BC80-4AA7-A246-2D3AB7338584}"/>
          </ac:spMkLst>
        </pc:spChg>
        <pc:graphicFrameChg chg="mod modGraphic">
          <ac:chgData name="Vincent DAVID" userId="a179e871-c6cb-4f06-9d32-5582c6e70512" providerId="ADAL" clId="{6EF7F19B-5BF0-4FC6-9CB8-807B914CD569}" dt="2020-10-14T13:31:02.709" v="56840" actId="115"/>
          <ac:graphicFrameMkLst>
            <pc:docMk/>
            <pc:sldMk cId="261781906" sldId="386"/>
            <ac:graphicFrameMk id="10" creationId="{7F7388E1-E18F-4247-81B7-5F71C3F35E91}"/>
          </ac:graphicFrameMkLst>
        </pc:graphicFrameChg>
        <pc:cxnChg chg="mod">
          <ac:chgData name="Vincent DAVID" userId="a179e871-c6cb-4f06-9d32-5582c6e70512" providerId="ADAL" clId="{6EF7F19B-5BF0-4FC6-9CB8-807B914CD569}" dt="2020-10-14T13:43:32.508" v="57347" actId="1036"/>
          <ac:cxnSpMkLst>
            <pc:docMk/>
            <pc:sldMk cId="261781906" sldId="386"/>
            <ac:cxnSpMk id="15" creationId="{0CC0C9FD-500C-4A88-B492-C0F03303650A}"/>
          </ac:cxnSpMkLst>
        </pc:cxnChg>
        <pc:cxnChg chg="mod">
          <ac:chgData name="Vincent DAVID" userId="a179e871-c6cb-4f06-9d32-5582c6e70512" providerId="ADAL" clId="{6EF7F19B-5BF0-4FC6-9CB8-807B914CD569}" dt="2020-10-14T13:43:32.508" v="57347" actId="1036"/>
          <ac:cxnSpMkLst>
            <pc:docMk/>
            <pc:sldMk cId="261781906" sldId="386"/>
            <ac:cxnSpMk id="16" creationId="{9F04351C-9F24-4084-B9E1-E25438658BC7}"/>
          </ac:cxnSpMkLst>
        </pc:cxnChg>
        <pc:cxnChg chg="add mod">
          <ac:chgData name="Vincent DAVID" userId="a179e871-c6cb-4f06-9d32-5582c6e70512" providerId="ADAL" clId="{6EF7F19B-5BF0-4FC6-9CB8-807B914CD569}" dt="2020-10-07T13:56:44.559" v="22768" actId="14100"/>
          <ac:cxnSpMkLst>
            <pc:docMk/>
            <pc:sldMk cId="261781906" sldId="386"/>
            <ac:cxnSpMk id="23" creationId="{0DA78B2B-1872-4281-88D3-27622F51C1A2}"/>
          </ac:cxnSpMkLst>
        </pc:cxnChg>
        <pc:cxnChg chg="add mod">
          <ac:chgData name="Vincent DAVID" userId="a179e871-c6cb-4f06-9d32-5582c6e70512" providerId="ADAL" clId="{6EF7F19B-5BF0-4FC6-9CB8-807B914CD569}" dt="2020-10-14T13:43:24.636" v="57340" actId="1036"/>
          <ac:cxnSpMkLst>
            <pc:docMk/>
            <pc:sldMk cId="261781906" sldId="386"/>
            <ac:cxnSpMk id="24" creationId="{FD119A41-9852-489A-9BA8-8B297B65A02F}"/>
          </ac:cxnSpMkLst>
        </pc:cxnChg>
      </pc:sldChg>
      <pc:sldChg chg="modSp del mod modAnim modNotesTx">
        <pc:chgData name="Vincent DAVID" userId="a179e871-c6cb-4f06-9d32-5582c6e70512" providerId="ADAL" clId="{6EF7F19B-5BF0-4FC6-9CB8-807B914CD569}" dt="2020-10-12T12:37:26.826" v="39149" actId="47"/>
        <pc:sldMkLst>
          <pc:docMk/>
          <pc:sldMk cId="3520277054" sldId="390"/>
        </pc:sldMkLst>
        <pc:spChg chg="mod">
          <ac:chgData name="Vincent DAVID" userId="a179e871-c6cb-4f06-9d32-5582c6e70512" providerId="ADAL" clId="{6EF7F19B-5BF0-4FC6-9CB8-807B914CD569}" dt="2020-10-12T11:31:52.057" v="37477" actId="207"/>
          <ac:spMkLst>
            <pc:docMk/>
            <pc:sldMk cId="3520277054" sldId="390"/>
            <ac:spMk id="3" creationId="{B251E4A3-0ACB-4468-B0EC-166B2D6F2CA6}"/>
          </ac:spMkLst>
        </pc:spChg>
        <pc:spChg chg="mod">
          <ac:chgData name="Vincent DAVID" userId="a179e871-c6cb-4f06-9d32-5582c6e70512" providerId="ADAL" clId="{6EF7F19B-5BF0-4FC6-9CB8-807B914CD569}" dt="2020-10-12T11:30:30.860" v="37474" actId="108"/>
          <ac:spMkLst>
            <pc:docMk/>
            <pc:sldMk cId="3520277054" sldId="390"/>
            <ac:spMk id="4" creationId="{792BD3F2-6FBB-422B-AA89-EAF4C93BD8E8}"/>
          </ac:spMkLst>
        </pc:spChg>
        <pc:spChg chg="mod">
          <ac:chgData name="Vincent DAVID" userId="a179e871-c6cb-4f06-9d32-5582c6e70512" providerId="ADAL" clId="{6EF7F19B-5BF0-4FC6-9CB8-807B914CD569}" dt="2020-10-12T09:57:22.627" v="37433" actId="14100"/>
          <ac:spMkLst>
            <pc:docMk/>
            <pc:sldMk cId="3520277054" sldId="390"/>
            <ac:spMk id="6" creationId="{28FE12AD-DAA3-4CA9-B1C6-C0F1A47CB37B}"/>
          </ac:spMkLst>
        </pc:spChg>
        <pc:grpChg chg="mod">
          <ac:chgData name="Vincent DAVID" userId="a179e871-c6cb-4f06-9d32-5582c6e70512" providerId="ADAL" clId="{6EF7F19B-5BF0-4FC6-9CB8-807B914CD569}" dt="2020-10-12T09:57:33.809" v="37448" actId="1037"/>
          <ac:grpSpMkLst>
            <pc:docMk/>
            <pc:sldMk cId="3520277054" sldId="390"/>
            <ac:grpSpMk id="5" creationId="{BBF17A92-F1BC-476F-9C1A-7E3E0F61F5C8}"/>
          </ac:grpSpMkLst>
        </pc:grpChg>
        <pc:picChg chg="mod">
          <ac:chgData name="Vincent DAVID" userId="a179e871-c6cb-4f06-9d32-5582c6e70512" providerId="ADAL" clId="{6EF7F19B-5BF0-4FC6-9CB8-807B914CD569}" dt="2020-10-12T09:57:27.897" v="37436" actId="1037"/>
          <ac:picMkLst>
            <pc:docMk/>
            <pc:sldMk cId="3520277054" sldId="390"/>
            <ac:picMk id="7" creationId="{BB758E48-819A-4ECF-A23B-5222AA3C2BB8}"/>
          </ac:picMkLst>
        </pc:picChg>
      </pc:sldChg>
      <pc:sldChg chg="modNotesTx">
        <pc:chgData name="Vincent DAVID" userId="a179e871-c6cb-4f06-9d32-5582c6e70512" providerId="ADAL" clId="{6EF7F19B-5BF0-4FC6-9CB8-807B914CD569}" dt="2020-10-14T13:53:59.330" v="57985" actId="20577"/>
        <pc:sldMkLst>
          <pc:docMk/>
          <pc:sldMk cId="1228597691" sldId="391"/>
        </pc:sldMkLst>
      </pc:sldChg>
      <pc:sldChg chg="modSp mod modAnim modNotesTx">
        <pc:chgData name="Vincent DAVID" userId="a179e871-c6cb-4f06-9d32-5582c6e70512" providerId="ADAL" clId="{6EF7F19B-5BF0-4FC6-9CB8-807B914CD569}" dt="2020-10-14T15:08:21.336" v="59054" actId="20577"/>
        <pc:sldMkLst>
          <pc:docMk/>
          <pc:sldMk cId="607818899" sldId="392"/>
        </pc:sldMkLst>
        <pc:spChg chg="mod">
          <ac:chgData name="Vincent DAVID" userId="a179e871-c6cb-4f06-9d32-5582c6e70512" providerId="ADAL" clId="{6EF7F19B-5BF0-4FC6-9CB8-807B914CD569}" dt="2020-10-14T15:01:07.953" v="58476" actId="113"/>
          <ac:spMkLst>
            <pc:docMk/>
            <pc:sldMk cId="607818899" sldId="392"/>
            <ac:spMk id="4" creationId="{9ED96CBC-FFE0-41AD-9FEA-D4F8CD0BAD91}"/>
          </ac:spMkLst>
        </pc:spChg>
        <pc:graphicFrameChg chg="mod modGraphic">
          <ac:chgData name="Vincent DAVID" userId="a179e871-c6cb-4f06-9d32-5582c6e70512" providerId="ADAL" clId="{6EF7F19B-5BF0-4FC6-9CB8-807B914CD569}" dt="2020-10-14T14:01:28.214" v="58238" actId="1076"/>
          <ac:graphicFrameMkLst>
            <pc:docMk/>
            <pc:sldMk cId="607818899" sldId="392"/>
            <ac:graphicFrameMk id="14" creationId="{80D0AD4B-00B1-4026-A7C8-F07A6B8326DE}"/>
          </ac:graphicFrameMkLst>
        </pc:graphicFrameChg>
      </pc:sldChg>
      <pc:sldChg chg="modSp mod modNotesTx">
        <pc:chgData name="Vincent DAVID" userId="a179e871-c6cb-4f06-9d32-5582c6e70512" providerId="ADAL" clId="{6EF7F19B-5BF0-4FC6-9CB8-807B914CD569}" dt="2020-10-16T08:18:34.924" v="68948" actId="20577"/>
        <pc:sldMkLst>
          <pc:docMk/>
          <pc:sldMk cId="3444761232" sldId="393"/>
        </pc:sldMkLst>
        <pc:picChg chg="mod">
          <ac:chgData name="Vincent DAVID" userId="a179e871-c6cb-4f06-9d32-5582c6e70512" providerId="ADAL" clId="{6EF7F19B-5BF0-4FC6-9CB8-807B914CD569}" dt="2020-10-14T16:18:27.589" v="61455" actId="108"/>
          <ac:picMkLst>
            <pc:docMk/>
            <pc:sldMk cId="3444761232" sldId="393"/>
            <ac:picMk id="94" creationId="{D6939CB0-E0B2-4852-850D-DD8F0E87C530}"/>
          </ac:picMkLst>
        </pc:picChg>
      </pc:sldChg>
      <pc:sldChg chg="modSp mod modNotesTx">
        <pc:chgData name="Vincent DAVID" userId="a179e871-c6cb-4f06-9d32-5582c6e70512" providerId="ADAL" clId="{6EF7F19B-5BF0-4FC6-9CB8-807B914CD569}" dt="2020-10-26T14:24:06.487" v="73927" actId="20577"/>
        <pc:sldMkLst>
          <pc:docMk/>
          <pc:sldMk cId="1365326550" sldId="394"/>
        </pc:sldMkLst>
        <pc:spChg chg="mod">
          <ac:chgData name="Vincent DAVID" userId="a179e871-c6cb-4f06-9d32-5582c6e70512" providerId="ADAL" clId="{6EF7F19B-5BF0-4FC6-9CB8-807B914CD569}" dt="2020-10-08T11:07:58.832" v="26215" actId="1076"/>
          <ac:spMkLst>
            <pc:docMk/>
            <pc:sldMk cId="1365326550" sldId="394"/>
            <ac:spMk id="7" creationId="{476E26CA-D5D9-4121-8529-2D4FC3D76AF6}"/>
          </ac:spMkLst>
        </pc:spChg>
        <pc:graphicFrameChg chg="mod">
          <ac:chgData name="Vincent DAVID" userId="a179e871-c6cb-4f06-9d32-5582c6e70512" providerId="ADAL" clId="{6EF7F19B-5BF0-4FC6-9CB8-807B914CD569}" dt="2020-10-15T09:36:45.365" v="67928"/>
          <ac:graphicFrameMkLst>
            <pc:docMk/>
            <pc:sldMk cId="1365326550" sldId="394"/>
            <ac:graphicFrameMk id="61" creationId="{DB86B3A8-F149-4306-8BD6-137DB592038A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42.142" v="67927"/>
          <ac:graphicFrameMkLst>
            <pc:docMk/>
            <pc:sldMk cId="1365326550" sldId="394"/>
            <ac:graphicFrameMk id="64" creationId="{E829BB9D-AB45-4CFF-A6DA-3DC69383B9CC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34.472" v="67925"/>
          <ac:graphicFrameMkLst>
            <pc:docMk/>
            <pc:sldMk cId="1365326550" sldId="394"/>
            <ac:graphicFrameMk id="67" creationId="{0ACF51F7-7535-49C5-A4AD-2134512CFB90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31.937" v="67924"/>
          <ac:graphicFrameMkLst>
            <pc:docMk/>
            <pc:sldMk cId="1365326550" sldId="394"/>
            <ac:graphicFrameMk id="70" creationId="{4B6C0EDF-D76A-46E8-B7AE-31595AA48133}"/>
          </ac:graphicFrameMkLst>
        </pc:graphicFrameChg>
      </pc:sldChg>
      <pc:sldChg chg="modNotesTx">
        <pc:chgData name="Vincent DAVID" userId="a179e871-c6cb-4f06-9d32-5582c6e70512" providerId="ADAL" clId="{6EF7F19B-5BF0-4FC6-9CB8-807B914CD569}" dt="2020-10-14T16:33:38.571" v="62643" actId="113"/>
        <pc:sldMkLst>
          <pc:docMk/>
          <pc:sldMk cId="1495004572" sldId="397"/>
        </pc:sldMkLst>
      </pc:sldChg>
      <pc:sldChg chg="modSp mod modAnim modNotesTx">
        <pc:chgData name="Vincent DAVID" userId="a179e871-c6cb-4f06-9d32-5582c6e70512" providerId="ADAL" clId="{6EF7F19B-5BF0-4FC6-9CB8-807B914CD569}" dt="2020-10-27T10:42:43.914" v="75459" actId="20577"/>
        <pc:sldMkLst>
          <pc:docMk/>
          <pc:sldMk cId="3997351672" sldId="400"/>
        </pc:sldMkLst>
        <pc:spChg chg="mod">
          <ac:chgData name="Vincent DAVID" userId="a179e871-c6cb-4f06-9d32-5582c6e70512" providerId="ADAL" clId="{6EF7F19B-5BF0-4FC6-9CB8-807B914CD569}" dt="2020-10-16T09:34:38.765" v="70952" actId="1036"/>
          <ac:spMkLst>
            <pc:docMk/>
            <pc:sldMk cId="3997351672" sldId="400"/>
            <ac:spMk id="29" creationId="{954A0B7B-81DE-4CC1-A929-51F3CE7482AA}"/>
          </ac:spMkLst>
        </pc:spChg>
        <pc:spChg chg="mod">
          <ac:chgData name="Vincent DAVID" userId="a179e871-c6cb-4f06-9d32-5582c6e70512" providerId="ADAL" clId="{6EF7F19B-5BF0-4FC6-9CB8-807B914CD569}" dt="2020-10-16T09:34:38.765" v="70952" actId="1036"/>
          <ac:spMkLst>
            <pc:docMk/>
            <pc:sldMk cId="3997351672" sldId="400"/>
            <ac:spMk id="30" creationId="{81B1804C-1E2C-4565-989F-2D49B6639FD6}"/>
          </ac:spMkLst>
        </pc:spChg>
        <pc:spChg chg="mod">
          <ac:chgData name="Vincent DAVID" userId="a179e871-c6cb-4f06-9d32-5582c6e70512" providerId="ADAL" clId="{6EF7F19B-5BF0-4FC6-9CB8-807B914CD569}" dt="2020-10-16T09:34:38.765" v="70952" actId="1036"/>
          <ac:spMkLst>
            <pc:docMk/>
            <pc:sldMk cId="3997351672" sldId="400"/>
            <ac:spMk id="31" creationId="{02B5F704-2E42-4F93-9A67-E25C01C99F1F}"/>
          </ac:spMkLst>
        </pc:spChg>
        <pc:spChg chg="mod">
          <ac:chgData name="Vincent DAVID" userId="a179e871-c6cb-4f06-9d32-5582c6e70512" providerId="ADAL" clId="{6EF7F19B-5BF0-4FC6-9CB8-807B914CD569}" dt="2020-10-16T09:34:38.765" v="70952" actId="1036"/>
          <ac:spMkLst>
            <pc:docMk/>
            <pc:sldMk cId="3997351672" sldId="400"/>
            <ac:spMk id="32" creationId="{7C18B69B-2A49-4CA4-A37E-990C6F0D120D}"/>
          </ac:spMkLst>
        </pc:spChg>
        <pc:spChg chg="mod">
          <ac:chgData name="Vincent DAVID" userId="a179e871-c6cb-4f06-9d32-5582c6e70512" providerId="ADAL" clId="{6EF7F19B-5BF0-4FC6-9CB8-807B914CD569}" dt="2020-10-16T09:34:38.765" v="70952" actId="1036"/>
          <ac:spMkLst>
            <pc:docMk/>
            <pc:sldMk cId="3997351672" sldId="400"/>
            <ac:spMk id="33" creationId="{D1601FA9-43F6-4C22-A405-FBED5C582FB7}"/>
          </ac:spMkLst>
        </pc:spChg>
        <pc:spChg chg="mod">
          <ac:chgData name="Vincent DAVID" userId="a179e871-c6cb-4f06-9d32-5582c6e70512" providerId="ADAL" clId="{6EF7F19B-5BF0-4FC6-9CB8-807B914CD569}" dt="2020-10-16T09:34:38.765" v="70952" actId="1036"/>
          <ac:spMkLst>
            <pc:docMk/>
            <pc:sldMk cId="3997351672" sldId="400"/>
            <ac:spMk id="34" creationId="{9C0DC7E0-A707-493D-98C0-53183D3B5C09}"/>
          </ac:spMkLst>
        </pc:spChg>
        <pc:graphicFrameChg chg="mod">
          <ac:chgData name="Vincent DAVID" userId="a179e871-c6cb-4f06-9d32-5582c6e70512" providerId="ADAL" clId="{6EF7F19B-5BF0-4FC6-9CB8-807B914CD569}" dt="2020-10-16T09:34:38.765" v="70952" actId="1036"/>
          <ac:graphicFrameMkLst>
            <pc:docMk/>
            <pc:sldMk cId="3997351672" sldId="400"/>
            <ac:graphicFrameMk id="112" creationId="{3A5B6521-07E5-4138-8D0E-A1B3B120EAE2}"/>
          </ac:graphicFrameMkLst>
        </pc:graphicFrameChg>
        <pc:graphicFrameChg chg="mod">
          <ac:chgData name="Vincent DAVID" userId="a179e871-c6cb-4f06-9d32-5582c6e70512" providerId="ADAL" clId="{6EF7F19B-5BF0-4FC6-9CB8-807B914CD569}" dt="2020-10-16T09:34:38.765" v="70952" actId="1036"/>
          <ac:graphicFrameMkLst>
            <pc:docMk/>
            <pc:sldMk cId="3997351672" sldId="400"/>
            <ac:graphicFrameMk id="115" creationId="{F178555F-A8B4-4927-A5F9-BDADE0D04084}"/>
          </ac:graphicFrameMkLst>
        </pc:graphicFrameChg>
        <pc:graphicFrameChg chg="mod">
          <ac:chgData name="Vincent DAVID" userId="a179e871-c6cb-4f06-9d32-5582c6e70512" providerId="ADAL" clId="{6EF7F19B-5BF0-4FC6-9CB8-807B914CD569}" dt="2020-10-16T09:34:38.765" v="70952" actId="1036"/>
          <ac:graphicFrameMkLst>
            <pc:docMk/>
            <pc:sldMk cId="3997351672" sldId="400"/>
            <ac:graphicFrameMk id="123" creationId="{A9C59FC9-9776-474E-85E1-A414DD777276}"/>
          </ac:graphicFrameMkLst>
        </pc:graphicFrameChg>
        <pc:picChg chg="mod">
          <ac:chgData name="Vincent DAVID" userId="a179e871-c6cb-4f06-9d32-5582c6e70512" providerId="ADAL" clId="{6EF7F19B-5BF0-4FC6-9CB8-807B914CD569}" dt="2020-10-16T09:34:38.765" v="70952" actId="1036"/>
          <ac:picMkLst>
            <pc:docMk/>
            <pc:sldMk cId="3997351672" sldId="400"/>
            <ac:picMk id="117" creationId="{50C90E34-A2D0-43C8-B27F-24B1A13C993A}"/>
          </ac:picMkLst>
        </pc:picChg>
        <pc:picChg chg="mod">
          <ac:chgData name="Vincent DAVID" userId="a179e871-c6cb-4f06-9d32-5582c6e70512" providerId="ADAL" clId="{6EF7F19B-5BF0-4FC6-9CB8-807B914CD569}" dt="2020-10-16T09:34:38.765" v="70952" actId="1036"/>
          <ac:picMkLst>
            <pc:docMk/>
            <pc:sldMk cId="3997351672" sldId="400"/>
            <ac:picMk id="119" creationId="{D8B2914F-E7FF-4B62-BEDA-A3B6ADAB9394}"/>
          </ac:picMkLst>
        </pc:picChg>
        <pc:picChg chg="mod">
          <ac:chgData name="Vincent DAVID" userId="a179e871-c6cb-4f06-9d32-5582c6e70512" providerId="ADAL" clId="{6EF7F19B-5BF0-4FC6-9CB8-807B914CD569}" dt="2020-10-16T09:34:38.765" v="70952" actId="1036"/>
          <ac:picMkLst>
            <pc:docMk/>
            <pc:sldMk cId="3997351672" sldId="400"/>
            <ac:picMk id="125" creationId="{AC78DD6B-B34F-4129-9822-EAE45A5AB459}"/>
          </ac:picMkLst>
        </pc:picChg>
      </pc:sldChg>
      <pc:sldChg chg="modSp mod modAnim modNotesTx">
        <pc:chgData name="Vincent DAVID" userId="a179e871-c6cb-4f06-9d32-5582c6e70512" providerId="ADAL" clId="{6EF7F19B-5BF0-4FC6-9CB8-807B914CD569}" dt="2020-10-26T14:53:30.859" v="75310" actId="13926"/>
        <pc:sldMkLst>
          <pc:docMk/>
          <pc:sldMk cId="3726577557" sldId="406"/>
        </pc:sldMkLst>
        <pc:spChg chg="mod">
          <ac:chgData name="Vincent DAVID" userId="a179e871-c6cb-4f06-9d32-5582c6e70512" providerId="ADAL" clId="{6EF7F19B-5BF0-4FC6-9CB8-807B914CD569}" dt="2020-10-26T14:32:52.558" v="74477" actId="20577"/>
          <ac:spMkLst>
            <pc:docMk/>
            <pc:sldMk cId="3726577557" sldId="406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26T14:53:30.859" v="75310" actId="13926"/>
          <ac:spMkLst>
            <pc:docMk/>
            <pc:sldMk cId="3726577557" sldId="406"/>
            <ac:spMk id="71" creationId="{44A7E4DA-1560-402F-A104-8258938F8921}"/>
          </ac:spMkLst>
        </pc:spChg>
        <pc:graphicFrameChg chg="mod">
          <ac:chgData name="Vincent DAVID" userId="a179e871-c6cb-4f06-9d32-5582c6e70512" providerId="ADAL" clId="{6EF7F19B-5BF0-4FC6-9CB8-807B914CD569}" dt="2020-10-15T09:37:04.457" v="67932"/>
          <ac:graphicFrameMkLst>
            <pc:docMk/>
            <pc:sldMk cId="3726577557" sldId="406"/>
            <ac:graphicFrameMk id="9" creationId="{910B2486-5931-42C8-82EC-6CD62579F8AB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7:01.508" v="67931"/>
          <ac:graphicFrameMkLst>
            <pc:docMk/>
            <pc:sldMk cId="3726577557" sldId="406"/>
            <ac:graphicFrameMk id="25" creationId="{A822416E-8B25-4C42-B371-77CE19F474C2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58.289" v="67930"/>
          <ac:graphicFrameMkLst>
            <pc:docMk/>
            <pc:sldMk cId="3726577557" sldId="406"/>
            <ac:graphicFrameMk id="27" creationId="{87EDDFD6-7A0D-4C52-BADE-1FBEED3AD54F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55.482" v="67929"/>
          <ac:graphicFrameMkLst>
            <pc:docMk/>
            <pc:sldMk cId="3726577557" sldId="406"/>
            <ac:graphicFrameMk id="46" creationId="{7B9F577D-C464-4EBC-A57F-EE52D6420A69}"/>
          </ac:graphicFrameMkLst>
        </pc:graphicFrameChg>
        <pc:cxnChg chg="mod">
          <ac:chgData name="Vincent DAVID" userId="a179e871-c6cb-4f06-9d32-5582c6e70512" providerId="ADAL" clId="{6EF7F19B-5BF0-4FC6-9CB8-807B914CD569}" dt="2020-10-26T14:50:14.052" v="75258" actId="14100"/>
          <ac:cxnSpMkLst>
            <pc:docMk/>
            <pc:sldMk cId="3726577557" sldId="406"/>
            <ac:cxnSpMk id="72" creationId="{4566E107-03AC-44FE-B132-AB699545F07F}"/>
          </ac:cxnSpMkLst>
        </pc:cxnChg>
        <pc:cxnChg chg="mod">
          <ac:chgData name="Vincent DAVID" userId="a179e871-c6cb-4f06-9d32-5582c6e70512" providerId="ADAL" clId="{6EF7F19B-5BF0-4FC6-9CB8-807B914CD569}" dt="2020-10-26T14:50:21.642" v="75260" actId="1036"/>
          <ac:cxnSpMkLst>
            <pc:docMk/>
            <pc:sldMk cId="3726577557" sldId="406"/>
            <ac:cxnSpMk id="74" creationId="{426C2075-29A6-4334-8046-171690E1B4E9}"/>
          </ac:cxnSpMkLst>
        </pc:cxnChg>
        <pc:cxnChg chg="mod">
          <ac:chgData name="Vincent DAVID" userId="a179e871-c6cb-4f06-9d32-5582c6e70512" providerId="ADAL" clId="{6EF7F19B-5BF0-4FC6-9CB8-807B914CD569}" dt="2020-10-26T14:47:17.336" v="75038" actId="1076"/>
          <ac:cxnSpMkLst>
            <pc:docMk/>
            <pc:sldMk cId="3726577557" sldId="406"/>
            <ac:cxnSpMk id="78" creationId="{445E6FB7-882E-4BE9-B939-D733BB06BA91}"/>
          </ac:cxnSpMkLst>
        </pc:cxnChg>
      </pc:sldChg>
      <pc:sldChg chg="modSp mod modNotesTx">
        <pc:chgData name="Vincent DAVID" userId="a179e871-c6cb-4f06-9d32-5582c6e70512" providerId="ADAL" clId="{6EF7F19B-5BF0-4FC6-9CB8-807B914CD569}" dt="2020-11-03T14:42:10.689" v="85281" actId="12"/>
        <pc:sldMkLst>
          <pc:docMk/>
          <pc:sldMk cId="2928696071" sldId="412"/>
        </pc:sldMkLst>
        <pc:spChg chg="mod">
          <ac:chgData name="Vincent DAVID" userId="a179e871-c6cb-4f06-9d32-5582c6e70512" providerId="ADAL" clId="{6EF7F19B-5BF0-4FC6-9CB8-807B914CD569}" dt="2020-11-03T14:22:34.653" v="84725" actId="1035"/>
          <ac:spMkLst>
            <pc:docMk/>
            <pc:sldMk cId="2928696071" sldId="412"/>
            <ac:spMk id="7" creationId="{09BE4302-CB03-438C-87BE-0C27AE908916}"/>
          </ac:spMkLst>
        </pc:spChg>
        <pc:graphicFrameChg chg="mod modGraphic">
          <ac:chgData name="Vincent DAVID" userId="a179e871-c6cb-4f06-9d32-5582c6e70512" providerId="ADAL" clId="{6EF7F19B-5BF0-4FC6-9CB8-807B914CD569}" dt="2020-11-03T14:22:34.653" v="84725" actId="1035"/>
          <ac:graphicFrameMkLst>
            <pc:docMk/>
            <pc:sldMk cId="2928696071" sldId="412"/>
            <ac:graphicFrameMk id="5" creationId="{6F39A1EB-C37F-47D3-B5CE-D6CCAB198E9D}"/>
          </ac:graphicFrameMkLst>
        </pc:graphicFrameChg>
        <pc:picChg chg="mod">
          <ac:chgData name="Vincent DAVID" userId="a179e871-c6cb-4f06-9d32-5582c6e70512" providerId="ADAL" clId="{6EF7F19B-5BF0-4FC6-9CB8-807B914CD569}" dt="2020-11-03T14:22:34.653" v="84725" actId="1035"/>
          <ac:picMkLst>
            <pc:docMk/>
            <pc:sldMk cId="2928696071" sldId="412"/>
            <ac:picMk id="6" creationId="{36F76538-E236-4C44-8E9E-D5CD5A706C10}"/>
          </ac:picMkLst>
        </pc:picChg>
        <pc:picChg chg="mod">
          <ac:chgData name="Vincent DAVID" userId="a179e871-c6cb-4f06-9d32-5582c6e70512" providerId="ADAL" clId="{6EF7F19B-5BF0-4FC6-9CB8-807B914CD569}" dt="2020-11-03T14:22:34.653" v="84725" actId="1035"/>
          <ac:picMkLst>
            <pc:docMk/>
            <pc:sldMk cId="2928696071" sldId="412"/>
            <ac:picMk id="9" creationId="{B0650744-19B1-4E10-902F-FF990350E0A3}"/>
          </ac:picMkLst>
        </pc:picChg>
      </pc:sldChg>
      <pc:sldChg chg="modSp mod modAnim modNotesTx">
        <pc:chgData name="Vincent DAVID" userId="a179e871-c6cb-4f06-9d32-5582c6e70512" providerId="ADAL" clId="{6EF7F19B-5BF0-4FC6-9CB8-807B914CD569}" dt="2020-11-04T16:38:17.857" v="88398" actId="20577"/>
        <pc:sldMkLst>
          <pc:docMk/>
          <pc:sldMk cId="1513641538" sldId="414"/>
        </pc:sldMkLst>
        <pc:spChg chg="mod">
          <ac:chgData name="Vincent DAVID" userId="a179e871-c6cb-4f06-9d32-5582c6e70512" providerId="ADAL" clId="{6EF7F19B-5BF0-4FC6-9CB8-807B914CD569}" dt="2020-10-13T14:52:30.580" v="50332" actId="115"/>
          <ac:spMkLst>
            <pc:docMk/>
            <pc:sldMk cId="1513641538" sldId="414"/>
            <ac:spMk id="4" creationId="{C42DFF1B-10B0-4B2B-BADF-93A85BF9372E}"/>
          </ac:spMkLst>
        </pc:spChg>
        <pc:graphicFrameChg chg="mod">
          <ac:chgData name="Vincent DAVID" userId="a179e871-c6cb-4f06-9d32-5582c6e70512" providerId="ADAL" clId="{6EF7F19B-5BF0-4FC6-9CB8-807B914CD569}" dt="2020-10-13T14:53:11.981" v="50338" actId="572"/>
          <ac:graphicFrameMkLst>
            <pc:docMk/>
            <pc:sldMk cId="1513641538" sldId="414"/>
            <ac:graphicFrameMk id="12" creationId="{DD1B7F8E-6C07-426F-AAD9-7EF8B62398AD}"/>
          </ac:graphicFrameMkLst>
        </pc:graphicFrameChg>
        <pc:picChg chg="mod">
          <ac:chgData name="Vincent DAVID" userId="a179e871-c6cb-4f06-9d32-5582c6e70512" providerId="ADAL" clId="{6EF7F19B-5BF0-4FC6-9CB8-807B914CD569}" dt="2020-10-08T10:48:39.287" v="26190" actId="962"/>
          <ac:picMkLst>
            <pc:docMk/>
            <pc:sldMk cId="1513641538" sldId="414"/>
            <ac:picMk id="6" creationId="{8E594122-73EC-4615-BD2C-B54A2EE27A99}"/>
          </ac:picMkLst>
        </pc:picChg>
        <pc:picChg chg="mod">
          <ac:chgData name="Vincent DAVID" userId="a179e871-c6cb-4f06-9d32-5582c6e70512" providerId="ADAL" clId="{6EF7F19B-5BF0-4FC6-9CB8-807B914CD569}" dt="2020-10-08T10:48:37.350" v="26189" actId="962"/>
          <ac:picMkLst>
            <pc:docMk/>
            <pc:sldMk cId="1513641538" sldId="414"/>
            <ac:picMk id="7" creationId="{467BF756-A197-4146-9104-9AAAA09031D5}"/>
          </ac:picMkLst>
        </pc:picChg>
      </pc:sldChg>
      <pc:sldChg chg="modNotesTx">
        <pc:chgData name="Vincent DAVID" userId="a179e871-c6cb-4f06-9d32-5582c6e70512" providerId="ADAL" clId="{6EF7F19B-5BF0-4FC6-9CB8-807B914CD569}" dt="2020-10-27T14:12:36.546" v="77840"/>
        <pc:sldMkLst>
          <pc:docMk/>
          <pc:sldMk cId="480935953" sldId="416"/>
        </pc:sldMkLst>
      </pc:sldChg>
      <pc:sldChg chg="modSp mod">
        <pc:chgData name="Vincent DAVID" userId="a179e871-c6cb-4f06-9d32-5582c6e70512" providerId="ADAL" clId="{6EF7F19B-5BF0-4FC6-9CB8-807B914CD569}" dt="2020-11-09T15:56:04.947" v="88399" actId="313"/>
        <pc:sldMkLst>
          <pc:docMk/>
          <pc:sldMk cId="3142080597" sldId="418"/>
        </pc:sldMkLst>
        <pc:spChg chg="mod">
          <ac:chgData name="Vincent DAVID" userId="a179e871-c6cb-4f06-9d32-5582c6e70512" providerId="ADAL" clId="{6EF7F19B-5BF0-4FC6-9CB8-807B914CD569}" dt="2020-11-09T15:56:04.947" v="88399" actId="313"/>
          <ac:spMkLst>
            <pc:docMk/>
            <pc:sldMk cId="3142080597" sldId="418"/>
            <ac:spMk id="2" creationId="{5E3577BF-370A-494D-85FF-8824AC3E833C}"/>
          </ac:spMkLst>
        </pc:spChg>
      </pc:sldChg>
      <pc:sldChg chg="modSp mod modAnim modNotesTx">
        <pc:chgData name="Vincent DAVID" userId="a179e871-c6cb-4f06-9d32-5582c6e70512" providerId="ADAL" clId="{6EF7F19B-5BF0-4FC6-9CB8-807B914CD569}" dt="2020-10-27T14:12:51.458" v="77845"/>
        <pc:sldMkLst>
          <pc:docMk/>
          <pc:sldMk cId="4227216124" sldId="419"/>
        </pc:sldMkLst>
        <pc:spChg chg="mod">
          <ac:chgData name="Vincent DAVID" userId="a179e871-c6cb-4f06-9d32-5582c6e70512" providerId="ADAL" clId="{6EF7F19B-5BF0-4FC6-9CB8-807B914CD569}" dt="2020-10-27T10:41:54.724" v="75457" actId="1036"/>
          <ac:spMkLst>
            <pc:docMk/>
            <pc:sldMk cId="4227216124" sldId="419"/>
            <ac:spMk id="90" creationId="{60C69CC0-B6C0-4DF7-8AEE-652EB5BC8D67}"/>
          </ac:spMkLst>
        </pc:spChg>
        <pc:grpChg chg="mod">
          <ac:chgData name="Vincent DAVID" userId="a179e871-c6cb-4f06-9d32-5582c6e70512" providerId="ADAL" clId="{6EF7F19B-5BF0-4FC6-9CB8-807B914CD569}" dt="2020-10-08T10:44:13.487" v="26158" actId="14861"/>
          <ac:grpSpMkLst>
            <pc:docMk/>
            <pc:sldMk cId="4227216124" sldId="419"/>
            <ac:grpSpMk id="33" creationId="{86D10BC1-0205-45D3-BA1B-82581D52FAA3}"/>
          </ac:grpSpMkLst>
        </pc:grpChg>
        <pc:graphicFrameChg chg="mod">
          <ac:chgData name="Vincent DAVID" userId="a179e871-c6cb-4f06-9d32-5582c6e70512" providerId="ADAL" clId="{6EF7F19B-5BF0-4FC6-9CB8-807B914CD569}" dt="2020-10-15T09:38:50.686" v="67952"/>
          <ac:graphicFrameMkLst>
            <pc:docMk/>
            <pc:sldMk cId="4227216124" sldId="419"/>
            <ac:graphicFrameMk id="8" creationId="{FECC6A67-227E-4B17-82BC-2AD19D013E81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8:43.438" v="67949"/>
          <ac:graphicFrameMkLst>
            <pc:docMk/>
            <pc:sldMk cId="4227216124" sldId="419"/>
            <ac:graphicFrameMk id="9" creationId="{59A6C3A7-C6DA-4E5A-92AD-CAA05932E5B5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8:45.615" v="67950"/>
          <ac:graphicFrameMkLst>
            <pc:docMk/>
            <pc:sldMk cId="4227216124" sldId="419"/>
            <ac:graphicFrameMk id="10" creationId="{5909E5D5-1C4A-446E-9F96-3F979748F4BC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8:38.820" v="67947"/>
          <ac:graphicFrameMkLst>
            <pc:docMk/>
            <pc:sldMk cId="4227216124" sldId="419"/>
            <ac:graphicFrameMk id="13" creationId="{36584C19-0137-4DBF-8B4B-1DE65DF17CB4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8:47.936" v="67951"/>
          <ac:graphicFrameMkLst>
            <pc:docMk/>
            <pc:sldMk cId="4227216124" sldId="419"/>
            <ac:graphicFrameMk id="32" creationId="{DB151ACD-0329-4F0B-B133-64E2DB243904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8:41.307" v="67948"/>
          <ac:graphicFrameMkLst>
            <pc:docMk/>
            <pc:sldMk cId="4227216124" sldId="419"/>
            <ac:graphicFrameMk id="78" creationId="{536A9716-8F94-4C8F-BF59-395DA1F8E21A}"/>
          </ac:graphicFrameMkLst>
        </pc:graphicFrameChg>
        <pc:picChg chg="mod">
          <ac:chgData name="Vincent DAVID" userId="a179e871-c6cb-4f06-9d32-5582c6e70512" providerId="ADAL" clId="{6EF7F19B-5BF0-4FC6-9CB8-807B914CD569}" dt="2020-10-08T10:45:21.172" v="26165" actId="14861"/>
          <ac:picMkLst>
            <pc:docMk/>
            <pc:sldMk cId="4227216124" sldId="419"/>
            <ac:picMk id="35" creationId="{AEE76450-9669-48F4-9FEC-860CC19DCDAA}"/>
          </ac:picMkLst>
        </pc:picChg>
        <pc:picChg chg="mod">
          <ac:chgData name="Vincent DAVID" userId="a179e871-c6cb-4f06-9d32-5582c6e70512" providerId="ADAL" clId="{6EF7F19B-5BF0-4FC6-9CB8-807B914CD569}" dt="2020-10-08T10:45:07.683" v="26163" actId="962"/>
          <ac:picMkLst>
            <pc:docMk/>
            <pc:sldMk cId="4227216124" sldId="419"/>
            <ac:picMk id="36" creationId="{748D4E44-62FD-4D52-8B42-E55FCE7A368D}"/>
          </ac:picMkLst>
        </pc:picChg>
      </pc:sldChg>
      <pc:sldChg chg="modSp mod modAnim modNotesTx">
        <pc:chgData name="Vincent DAVID" userId="a179e871-c6cb-4f06-9d32-5582c6e70512" providerId="ADAL" clId="{6EF7F19B-5BF0-4FC6-9CB8-807B914CD569}" dt="2020-10-27T14:14:29.378" v="77849"/>
        <pc:sldMkLst>
          <pc:docMk/>
          <pc:sldMk cId="478662519" sldId="424"/>
        </pc:sldMkLst>
        <pc:spChg chg="mod">
          <ac:chgData name="Vincent DAVID" userId="a179e871-c6cb-4f06-9d32-5582c6e70512" providerId="ADAL" clId="{6EF7F19B-5BF0-4FC6-9CB8-807B914CD569}" dt="2020-10-08T09:52:46.340" v="26151" actId="179"/>
          <ac:spMkLst>
            <pc:docMk/>
            <pc:sldMk cId="478662519" sldId="424"/>
            <ac:spMk id="4" creationId="{C42DFF1B-10B0-4B2B-BADF-93A85BF9372E}"/>
          </ac:spMkLst>
        </pc:spChg>
        <pc:grpChg chg="mod">
          <ac:chgData name="Vincent DAVID" userId="a179e871-c6cb-4f06-9d32-5582c6e70512" providerId="ADAL" clId="{6EF7F19B-5BF0-4FC6-9CB8-807B914CD569}" dt="2020-10-08T09:53:57.709" v="26157" actId="1076"/>
          <ac:grpSpMkLst>
            <pc:docMk/>
            <pc:sldMk cId="478662519" sldId="424"/>
            <ac:grpSpMk id="17" creationId="{377AFA6D-3A52-4A05-B0E5-9D9C60FBEDC1}"/>
          </ac:grpSpMkLst>
        </pc:grpChg>
        <pc:graphicFrameChg chg="modGraphic">
          <ac:chgData name="Vincent DAVID" userId="a179e871-c6cb-4f06-9d32-5582c6e70512" providerId="ADAL" clId="{6EF7F19B-5BF0-4FC6-9CB8-807B914CD569}" dt="2020-10-08T09:51:00.003" v="26124" actId="20577"/>
          <ac:graphicFrameMkLst>
            <pc:docMk/>
            <pc:sldMk cId="478662519" sldId="424"/>
            <ac:graphicFrameMk id="10" creationId="{D3B5F8CC-2075-48EC-B4E5-1EA67E056A20}"/>
          </ac:graphicFrameMkLst>
        </pc:graphicFrameChg>
        <pc:picChg chg="mod">
          <ac:chgData name="Vincent DAVID" userId="a179e871-c6cb-4f06-9d32-5582c6e70512" providerId="ADAL" clId="{6EF7F19B-5BF0-4FC6-9CB8-807B914CD569}" dt="2020-10-08T10:45:31.308" v="26166" actId="14861"/>
          <ac:picMkLst>
            <pc:docMk/>
            <pc:sldMk cId="478662519" sldId="424"/>
            <ac:picMk id="18" creationId="{07E363E4-3F05-4113-AEDC-30E159EBBF62}"/>
          </ac:picMkLst>
        </pc:picChg>
        <pc:picChg chg="mod">
          <ac:chgData name="Vincent DAVID" userId="a179e871-c6cb-4f06-9d32-5582c6e70512" providerId="ADAL" clId="{6EF7F19B-5BF0-4FC6-9CB8-807B914CD569}" dt="2020-10-08T10:45:36.623" v="26167" actId="14861"/>
          <ac:picMkLst>
            <pc:docMk/>
            <pc:sldMk cId="478662519" sldId="424"/>
            <ac:picMk id="19" creationId="{467279C5-99E3-499D-8536-A5C418BA6D7A}"/>
          </ac:picMkLst>
        </pc:picChg>
      </pc:sldChg>
      <pc:sldChg chg="modSp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1605461012" sldId="427"/>
        </pc:sldMkLst>
        <pc:spChg chg="mod">
          <ac:chgData name="Vincent DAVID" userId="a179e871-c6cb-4f06-9d32-5582c6e70512" providerId="ADAL" clId="{6EF7F19B-5BF0-4FC6-9CB8-807B914CD569}" dt="2020-10-12T12:30:46.991" v="39056" actId="114"/>
          <ac:spMkLst>
            <pc:docMk/>
            <pc:sldMk cId="1605461012" sldId="427"/>
            <ac:spMk id="4" creationId="{D4AEBC05-F3A6-4DCE-BF48-2CF3515EA83D}"/>
          </ac:spMkLst>
        </pc:spChg>
      </pc:sldChg>
      <pc:sldChg chg="modSp mod modAnim modNotes modNotesTx">
        <pc:chgData name="Vincent DAVID" userId="a179e871-c6cb-4f06-9d32-5582c6e70512" providerId="ADAL" clId="{6EF7F19B-5BF0-4FC6-9CB8-807B914CD569}" dt="2020-10-14T14:42:00.347" v="58345" actId="108"/>
        <pc:sldMkLst>
          <pc:docMk/>
          <pc:sldMk cId="3385800122" sldId="428"/>
        </pc:sldMkLst>
        <pc:spChg chg="mod">
          <ac:chgData name="Vincent DAVID" userId="a179e871-c6cb-4f06-9d32-5582c6e70512" providerId="ADAL" clId="{6EF7F19B-5BF0-4FC6-9CB8-807B914CD569}" dt="2020-10-14T14:42:00.347" v="58345" actId="108"/>
          <ac:spMkLst>
            <pc:docMk/>
            <pc:sldMk cId="3385800122" sldId="428"/>
            <ac:spMk id="4" creationId="{176499F7-57B6-4704-A5ED-D07A0805C8A1}"/>
          </ac:spMkLst>
        </pc:spChg>
        <pc:spChg chg="mod">
          <ac:chgData name="Vincent DAVID" userId="a179e871-c6cb-4f06-9d32-5582c6e70512" providerId="ADAL" clId="{6EF7F19B-5BF0-4FC6-9CB8-807B914CD569}" dt="2020-10-12T15:04:28.418" v="42718" actId="1038"/>
          <ac:spMkLst>
            <pc:docMk/>
            <pc:sldMk cId="3385800122" sldId="428"/>
            <ac:spMk id="6" creationId="{D56413AD-997E-410E-905C-56C12B5DE1BD}"/>
          </ac:spMkLst>
        </pc:spChg>
      </pc:sldChg>
      <pc:sldChg chg="addSp modSp mod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3690597724" sldId="429"/>
        </pc:sldMkLst>
        <pc:spChg chg="mod">
          <ac:chgData name="Vincent DAVID" userId="a179e871-c6cb-4f06-9d32-5582c6e70512" providerId="ADAL" clId="{6EF7F19B-5BF0-4FC6-9CB8-807B914CD569}" dt="2020-10-13T13:26:55.385" v="47553" actId="20577"/>
          <ac:spMkLst>
            <pc:docMk/>
            <pc:sldMk cId="3690597724" sldId="429"/>
            <ac:spMk id="4" creationId="{DD38088E-17B2-49AE-B96F-E3179D61A4BA}"/>
          </ac:spMkLst>
        </pc:spChg>
        <pc:spChg chg="mod">
          <ac:chgData name="Vincent DAVID" userId="a179e871-c6cb-4f06-9d32-5582c6e70512" providerId="ADAL" clId="{6EF7F19B-5BF0-4FC6-9CB8-807B914CD569}" dt="2020-10-13T13:26:51.980" v="47552" actId="20577"/>
          <ac:spMkLst>
            <pc:docMk/>
            <pc:sldMk cId="3690597724" sldId="429"/>
            <ac:spMk id="5" creationId="{2214E439-F752-4277-87E0-394113CAA594}"/>
          </ac:spMkLst>
        </pc:spChg>
        <pc:spChg chg="add mod ord">
          <ac:chgData name="Vincent DAVID" userId="a179e871-c6cb-4f06-9d32-5582c6e70512" providerId="ADAL" clId="{6EF7F19B-5BF0-4FC6-9CB8-807B914CD569}" dt="2020-10-13T13:25:56.876" v="47546" actId="1036"/>
          <ac:spMkLst>
            <pc:docMk/>
            <pc:sldMk cId="3690597724" sldId="429"/>
            <ac:spMk id="16" creationId="{14E6E55C-2FDE-4A1C-B4CB-67998570EE04}"/>
          </ac:spMkLst>
        </pc:spChg>
        <pc:cxnChg chg="mod">
          <ac:chgData name="Vincent DAVID" userId="a179e871-c6cb-4f06-9d32-5582c6e70512" providerId="ADAL" clId="{6EF7F19B-5BF0-4FC6-9CB8-807B914CD569}" dt="2020-10-13T13:25:37.307" v="47541" actId="1076"/>
          <ac:cxnSpMkLst>
            <pc:docMk/>
            <pc:sldMk cId="3690597724" sldId="429"/>
            <ac:cxnSpMk id="9" creationId="{9F59BEDF-7290-453D-973E-11EC3717A754}"/>
          </ac:cxnSpMkLst>
        </pc:cxnChg>
        <pc:cxnChg chg="mod">
          <ac:chgData name="Vincent DAVID" userId="a179e871-c6cb-4f06-9d32-5582c6e70512" providerId="ADAL" clId="{6EF7F19B-5BF0-4FC6-9CB8-807B914CD569}" dt="2020-10-13T13:25:40.362" v="47542" actId="1076"/>
          <ac:cxnSpMkLst>
            <pc:docMk/>
            <pc:sldMk cId="3690597724" sldId="429"/>
            <ac:cxnSpMk id="10" creationId="{AF261E0E-57F1-4513-BB6C-DA9156D49D69}"/>
          </ac:cxnSpMkLst>
        </pc:cxnChg>
        <pc:cxnChg chg="mod">
          <ac:chgData name="Vincent DAVID" userId="a179e871-c6cb-4f06-9d32-5582c6e70512" providerId="ADAL" clId="{6EF7F19B-5BF0-4FC6-9CB8-807B914CD569}" dt="2020-10-13T13:25:37.307" v="47541" actId="1076"/>
          <ac:cxnSpMkLst>
            <pc:docMk/>
            <pc:sldMk cId="3690597724" sldId="429"/>
            <ac:cxnSpMk id="11" creationId="{2B077253-09B2-4E1B-8E41-0775DAE12C1B}"/>
          </ac:cxnSpMkLst>
        </pc:cxnChg>
      </pc:sldChg>
      <pc:sldChg chg="addSp delSp modSp mod modAnim modNotesTx">
        <pc:chgData name="Vincent DAVID" userId="a179e871-c6cb-4f06-9d32-5582c6e70512" providerId="ADAL" clId="{6EF7F19B-5BF0-4FC6-9CB8-807B914CD569}" dt="2020-10-28T10:27:24.092" v="80146" actId="20577"/>
        <pc:sldMkLst>
          <pc:docMk/>
          <pc:sldMk cId="1457709870" sldId="431"/>
        </pc:sldMkLst>
        <pc:spChg chg="mod">
          <ac:chgData name="Vincent DAVID" userId="a179e871-c6cb-4f06-9d32-5582c6e70512" providerId="ADAL" clId="{6EF7F19B-5BF0-4FC6-9CB8-807B914CD569}" dt="2020-10-27T13:17:32.678" v="76331" actId="20577"/>
          <ac:spMkLst>
            <pc:docMk/>
            <pc:sldMk cId="1457709870" sldId="431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27T13:49:33.859" v="77098" actId="20577"/>
          <ac:spMkLst>
            <pc:docMk/>
            <pc:sldMk cId="1457709870" sldId="431"/>
            <ac:spMk id="4" creationId="{C42DFF1B-10B0-4B2B-BADF-93A85BF9372E}"/>
          </ac:spMkLst>
        </pc:spChg>
        <pc:cxnChg chg="add del mod">
          <ac:chgData name="Vincent DAVID" userId="a179e871-c6cb-4f06-9d32-5582c6e70512" providerId="ADAL" clId="{6EF7F19B-5BF0-4FC6-9CB8-807B914CD569}" dt="2020-10-27T13:31:50.819" v="76988" actId="1076"/>
          <ac:cxnSpMkLst>
            <pc:docMk/>
            <pc:sldMk cId="1457709870" sldId="431"/>
            <ac:cxnSpMk id="8" creationId="{36B1D639-183D-4B1F-827A-023E1A7ADC0A}"/>
          </ac:cxnSpMkLst>
        </pc:cxnChg>
      </pc:sldChg>
      <pc:sldChg chg="addSp modSp mod modAnim modNotesTx">
        <pc:chgData name="Vincent DAVID" userId="a179e871-c6cb-4f06-9d32-5582c6e70512" providerId="ADAL" clId="{6EF7F19B-5BF0-4FC6-9CB8-807B914CD569}" dt="2020-10-28T10:24:04.943" v="80061" actId="6549"/>
        <pc:sldMkLst>
          <pc:docMk/>
          <pc:sldMk cId="2712539876" sldId="432"/>
        </pc:sldMkLst>
        <pc:spChg chg="mod">
          <ac:chgData name="Vincent DAVID" userId="a179e871-c6cb-4f06-9d32-5582c6e70512" providerId="ADAL" clId="{6EF7F19B-5BF0-4FC6-9CB8-807B914CD569}" dt="2020-10-27T10:55:11.601" v="76106" actId="179"/>
          <ac:spMkLst>
            <pc:docMk/>
            <pc:sldMk cId="2712539876" sldId="432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27T10:50:34.053" v="75812" actId="20577"/>
          <ac:spMkLst>
            <pc:docMk/>
            <pc:sldMk cId="2712539876" sldId="432"/>
            <ac:spMk id="5" creationId="{67C3C10D-35FF-4104-8C8D-7EB57B1CF603}"/>
          </ac:spMkLst>
        </pc:spChg>
        <pc:spChg chg="mod">
          <ac:chgData name="Vincent DAVID" userId="a179e871-c6cb-4f06-9d32-5582c6e70512" providerId="ADAL" clId="{6EF7F19B-5BF0-4FC6-9CB8-807B914CD569}" dt="2020-10-27T13:15:20.867" v="76161" actId="20577"/>
          <ac:spMkLst>
            <pc:docMk/>
            <pc:sldMk cId="2712539876" sldId="432"/>
            <ac:spMk id="11" creationId="{0FD7506A-A969-4AD4-A806-C6018E347737}"/>
          </ac:spMkLst>
        </pc:spChg>
        <pc:graphicFrameChg chg="mod modGraphic">
          <ac:chgData name="Vincent DAVID" userId="a179e871-c6cb-4f06-9d32-5582c6e70512" providerId="ADAL" clId="{6EF7F19B-5BF0-4FC6-9CB8-807B914CD569}" dt="2020-10-27T13:17:11.994" v="76321" actId="14100"/>
          <ac:graphicFrameMkLst>
            <pc:docMk/>
            <pc:sldMk cId="2712539876" sldId="432"/>
            <ac:graphicFrameMk id="12" creationId="{92B36545-F2C3-4E3D-A4F1-819EF25F6A5A}"/>
          </ac:graphicFrameMkLst>
        </pc:graphicFrameChg>
        <pc:picChg chg="mod">
          <ac:chgData name="Vincent DAVID" userId="a179e871-c6cb-4f06-9d32-5582c6e70512" providerId="ADAL" clId="{6EF7F19B-5BF0-4FC6-9CB8-807B914CD569}" dt="2020-10-08T10:48:06.121" v="26186" actId="14861"/>
          <ac:picMkLst>
            <pc:docMk/>
            <pc:sldMk cId="2712539876" sldId="432"/>
            <ac:picMk id="7" creationId="{EA7AE348-DFFE-46DF-ADF9-253DF6E43BDA}"/>
          </ac:picMkLst>
        </pc:picChg>
        <pc:picChg chg="mod">
          <ac:chgData name="Vincent DAVID" userId="a179e871-c6cb-4f06-9d32-5582c6e70512" providerId="ADAL" clId="{6EF7F19B-5BF0-4FC6-9CB8-807B914CD569}" dt="2020-10-08T10:48:01.820" v="26185" actId="14861"/>
          <ac:picMkLst>
            <pc:docMk/>
            <pc:sldMk cId="2712539876" sldId="432"/>
            <ac:picMk id="8" creationId="{65427AD4-B9F7-4CB5-8FED-DAA9BB01662C}"/>
          </ac:picMkLst>
        </pc:picChg>
        <pc:cxnChg chg="mod">
          <ac:chgData name="Vincent DAVID" userId="a179e871-c6cb-4f06-9d32-5582c6e70512" providerId="ADAL" clId="{6EF7F19B-5BF0-4FC6-9CB8-807B914CD569}" dt="2020-10-27T10:58:24.536" v="76109" actId="14100"/>
          <ac:cxnSpMkLst>
            <pc:docMk/>
            <pc:sldMk cId="2712539876" sldId="432"/>
            <ac:cxnSpMk id="16" creationId="{F9882531-F00A-4DB9-8A49-42EB528639C8}"/>
          </ac:cxnSpMkLst>
        </pc:cxnChg>
        <pc:cxnChg chg="add mod">
          <ac:chgData name="Vincent DAVID" userId="a179e871-c6cb-4f06-9d32-5582c6e70512" providerId="ADAL" clId="{6EF7F19B-5BF0-4FC6-9CB8-807B914CD569}" dt="2020-10-27T10:58:21.333" v="76108" actId="14100"/>
          <ac:cxnSpMkLst>
            <pc:docMk/>
            <pc:sldMk cId="2712539876" sldId="432"/>
            <ac:cxnSpMk id="17" creationId="{18476758-7759-4BA7-8F89-3DB0E5ED8922}"/>
          </ac:cxnSpMkLst>
        </pc:cxnChg>
      </pc:sldChg>
      <pc:sldChg chg="del">
        <pc:chgData name="Vincent DAVID" userId="a179e871-c6cb-4f06-9d32-5582c6e70512" providerId="ADAL" clId="{6EF7F19B-5BF0-4FC6-9CB8-807B914CD569}" dt="2020-10-09T07:37:01.223" v="27929" actId="47"/>
        <pc:sldMkLst>
          <pc:docMk/>
          <pc:sldMk cId="1356280161" sldId="435"/>
        </pc:sldMkLst>
      </pc:sldChg>
      <pc:sldChg chg="del">
        <pc:chgData name="Vincent DAVID" userId="a179e871-c6cb-4f06-9d32-5582c6e70512" providerId="ADAL" clId="{6EF7F19B-5BF0-4FC6-9CB8-807B914CD569}" dt="2020-10-09T07:37:03.623" v="27930" actId="47"/>
        <pc:sldMkLst>
          <pc:docMk/>
          <pc:sldMk cId="1208388157" sldId="436"/>
        </pc:sldMkLst>
      </pc:sldChg>
      <pc:sldChg chg="del">
        <pc:chgData name="Vincent DAVID" userId="a179e871-c6cb-4f06-9d32-5582c6e70512" providerId="ADAL" clId="{6EF7F19B-5BF0-4FC6-9CB8-807B914CD569}" dt="2020-10-09T07:37:07.086" v="27931" actId="47"/>
        <pc:sldMkLst>
          <pc:docMk/>
          <pc:sldMk cId="3437102780" sldId="437"/>
        </pc:sldMkLst>
      </pc:sldChg>
      <pc:sldChg chg="del">
        <pc:chgData name="Vincent DAVID" userId="a179e871-c6cb-4f06-9d32-5582c6e70512" providerId="ADAL" clId="{6EF7F19B-5BF0-4FC6-9CB8-807B914CD569}" dt="2020-10-09T07:37:09.368" v="27932" actId="47"/>
        <pc:sldMkLst>
          <pc:docMk/>
          <pc:sldMk cId="3880065750" sldId="438"/>
        </pc:sldMkLst>
      </pc:sldChg>
      <pc:sldChg chg="del">
        <pc:chgData name="Vincent DAVID" userId="a179e871-c6cb-4f06-9d32-5582c6e70512" providerId="ADAL" clId="{6EF7F19B-5BF0-4FC6-9CB8-807B914CD569}" dt="2020-10-09T07:37:09.368" v="27932" actId="47"/>
        <pc:sldMkLst>
          <pc:docMk/>
          <pc:sldMk cId="2507475320" sldId="439"/>
        </pc:sldMkLst>
      </pc:sldChg>
      <pc:sldChg chg="del">
        <pc:chgData name="Vincent DAVID" userId="a179e871-c6cb-4f06-9d32-5582c6e70512" providerId="ADAL" clId="{6EF7F19B-5BF0-4FC6-9CB8-807B914CD569}" dt="2020-10-09T07:37:09.368" v="27932" actId="47"/>
        <pc:sldMkLst>
          <pc:docMk/>
          <pc:sldMk cId="3913252394" sldId="440"/>
        </pc:sldMkLst>
      </pc:sldChg>
      <pc:sldChg chg="modSp modAnim modNotesTx">
        <pc:chgData name="Vincent DAVID" userId="a179e871-c6cb-4f06-9d32-5582c6e70512" providerId="ADAL" clId="{6EF7F19B-5BF0-4FC6-9CB8-807B914CD569}" dt="2020-10-08T13:33:35.072" v="26651" actId="20577"/>
        <pc:sldMkLst>
          <pc:docMk/>
          <pc:sldMk cId="1799694391" sldId="447"/>
        </pc:sldMkLst>
        <pc:spChg chg="mod">
          <ac:chgData name="Vincent DAVID" userId="a179e871-c6cb-4f06-9d32-5582c6e70512" providerId="ADAL" clId="{6EF7F19B-5BF0-4FC6-9CB8-807B914CD569}" dt="2020-10-07T06:59:26.232" v="21237" actId="20577"/>
          <ac:spMkLst>
            <pc:docMk/>
            <pc:sldMk cId="1799694391" sldId="447"/>
            <ac:spMk id="4" creationId="{0EE04F78-BEB2-45B4-B700-192904B3B659}"/>
          </ac:spMkLst>
        </pc:spChg>
      </pc:sldChg>
      <pc:sldChg chg="modNotesTx">
        <pc:chgData name="Vincent DAVID" userId="a179e871-c6cb-4f06-9d32-5582c6e70512" providerId="ADAL" clId="{6EF7F19B-5BF0-4FC6-9CB8-807B914CD569}" dt="2020-10-27T10:43:01.346" v="75460" actId="20577"/>
        <pc:sldMkLst>
          <pc:docMk/>
          <pc:sldMk cId="4138440960" sldId="450"/>
        </pc:sldMkLst>
      </pc:sldChg>
      <pc:sldChg chg="addSp modSp mod modAnim modNotes modNotesTx">
        <pc:chgData name="Vincent DAVID" userId="a179e871-c6cb-4f06-9d32-5582c6e70512" providerId="ADAL" clId="{6EF7F19B-5BF0-4FC6-9CB8-807B914CD569}" dt="2020-10-27T10:41:06.901" v="75453" actId="14861"/>
        <pc:sldMkLst>
          <pc:docMk/>
          <pc:sldMk cId="2270747428" sldId="451"/>
        </pc:sldMkLst>
        <pc:spChg chg="mod">
          <ac:chgData name="Vincent DAVID" userId="a179e871-c6cb-4f06-9d32-5582c6e70512" providerId="ADAL" clId="{6EF7F19B-5BF0-4FC6-9CB8-807B914CD569}" dt="2020-10-14T14:45:56.625" v="58383" actId="113"/>
          <ac:spMkLst>
            <pc:docMk/>
            <pc:sldMk cId="2270747428" sldId="451"/>
            <ac:spMk id="4" creationId="{20D9148B-1705-4EBD-909D-6E82E6CC2AC1}"/>
          </ac:spMkLst>
        </pc:spChg>
        <pc:spChg chg="mod ord">
          <ac:chgData name="Vincent DAVID" userId="a179e871-c6cb-4f06-9d32-5582c6e70512" providerId="ADAL" clId="{6EF7F19B-5BF0-4FC6-9CB8-807B914CD569}" dt="2020-10-13T14:35:22.843" v="50062" actId="6549"/>
          <ac:spMkLst>
            <pc:docMk/>
            <pc:sldMk cId="2270747428" sldId="451"/>
            <ac:spMk id="5" creationId="{7E6B4F5D-1BD9-4962-A6AC-407D8152931E}"/>
          </ac:spMkLst>
        </pc:spChg>
        <pc:spChg chg="mod">
          <ac:chgData name="Vincent DAVID" userId="a179e871-c6cb-4f06-9d32-5582c6e70512" providerId="ADAL" clId="{6EF7F19B-5BF0-4FC6-9CB8-807B914CD569}" dt="2020-10-27T10:41:05.981" v="75452" actId="14861"/>
          <ac:spMkLst>
            <pc:docMk/>
            <pc:sldMk cId="2270747428" sldId="451"/>
            <ac:spMk id="10" creationId="{90AB1DC3-7D37-476C-832D-51C987076B0F}"/>
          </ac:spMkLst>
        </pc:spChg>
        <pc:grpChg chg="mod">
          <ac:chgData name="Vincent DAVID" userId="a179e871-c6cb-4f06-9d32-5582c6e70512" providerId="ADAL" clId="{6EF7F19B-5BF0-4FC6-9CB8-807B914CD569}" dt="2020-10-13T11:58:14.455" v="44250" actId="962"/>
          <ac:grpSpMkLst>
            <pc:docMk/>
            <pc:sldMk cId="2270747428" sldId="451"/>
            <ac:grpSpMk id="7" creationId="{8D768629-1609-4DA6-861A-AB8033132CF7}"/>
          </ac:grpSpMkLst>
        </pc:grpChg>
        <pc:picChg chg="mod">
          <ac:chgData name="Vincent DAVID" userId="a179e871-c6cb-4f06-9d32-5582c6e70512" providerId="ADAL" clId="{6EF7F19B-5BF0-4FC6-9CB8-807B914CD569}" dt="2020-10-27T10:41:06.901" v="75453" actId="14861"/>
          <ac:picMkLst>
            <pc:docMk/>
            <pc:sldMk cId="2270747428" sldId="451"/>
            <ac:picMk id="9" creationId="{DF415E0B-C138-4C3B-9E67-093196F89BD4}"/>
          </ac:picMkLst>
        </pc:picChg>
        <pc:cxnChg chg="mod">
          <ac:chgData name="Vincent DAVID" userId="a179e871-c6cb-4f06-9d32-5582c6e70512" providerId="ADAL" clId="{6EF7F19B-5BF0-4FC6-9CB8-807B914CD569}" dt="2020-10-13T11:57:59.238" v="44247" actId="962"/>
          <ac:cxnSpMkLst>
            <pc:docMk/>
            <pc:sldMk cId="2270747428" sldId="451"/>
            <ac:cxnSpMk id="14" creationId="{7D6B4E92-1D94-4771-BA8D-93F6DA2D7F7F}"/>
          </ac:cxnSpMkLst>
        </pc:cxnChg>
        <pc:cxnChg chg="add mod ord">
          <ac:chgData name="Vincent DAVID" userId="a179e871-c6cb-4f06-9d32-5582c6e70512" providerId="ADAL" clId="{6EF7F19B-5BF0-4FC6-9CB8-807B914CD569}" dt="2020-10-13T11:58:00.466" v="44249"/>
          <ac:cxnSpMkLst>
            <pc:docMk/>
            <pc:sldMk cId="2270747428" sldId="451"/>
            <ac:cxnSpMk id="16" creationId="{4E1B42AB-7F96-4A06-A0E2-9907E94B5BF4}"/>
          </ac:cxnSpMkLst>
        </pc:cxnChg>
      </pc:sldChg>
      <pc:sldChg chg="modNotesTx">
        <pc:chgData name="Vincent DAVID" userId="a179e871-c6cb-4f06-9d32-5582c6e70512" providerId="ADAL" clId="{6EF7F19B-5BF0-4FC6-9CB8-807B914CD569}" dt="2020-10-12T07:41:53.107" v="33713" actId="20577"/>
        <pc:sldMkLst>
          <pc:docMk/>
          <pc:sldMk cId="103358997" sldId="452"/>
        </pc:sldMkLst>
      </pc:sldChg>
      <pc:sldChg chg="del">
        <pc:chgData name="Vincent DAVID" userId="a179e871-c6cb-4f06-9d32-5582c6e70512" providerId="ADAL" clId="{6EF7F19B-5BF0-4FC6-9CB8-807B914CD569}" dt="2020-10-08T09:25:48.904" v="25961" actId="47"/>
        <pc:sldMkLst>
          <pc:docMk/>
          <pc:sldMk cId="4259029163" sldId="453"/>
        </pc:sldMkLst>
      </pc:sldChg>
      <pc:sldChg chg="modSp modAnim modNotesTx">
        <pc:chgData name="Vincent DAVID" userId="a179e871-c6cb-4f06-9d32-5582c6e70512" providerId="ADAL" clId="{6EF7F19B-5BF0-4FC6-9CB8-807B914CD569}" dt="2020-10-27T14:06:45.503" v="77783" actId="20577"/>
        <pc:sldMkLst>
          <pc:docMk/>
          <pc:sldMk cId="1774621889" sldId="454"/>
        </pc:sldMkLst>
        <pc:graphicFrameChg chg="mod">
          <ac:chgData name="Vincent DAVID" userId="a179e871-c6cb-4f06-9d32-5582c6e70512" providerId="ADAL" clId="{6EF7F19B-5BF0-4FC6-9CB8-807B914CD569}" dt="2020-10-27T10:39:16.199" v="75448" actId="14861"/>
          <ac:graphicFrameMkLst>
            <pc:docMk/>
            <pc:sldMk cId="1774621889" sldId="454"/>
            <ac:graphicFrameMk id="5" creationId="{A1D95C4F-5005-48E0-B9AF-9A7A27D54205}"/>
          </ac:graphicFrameMkLst>
        </pc:graphicFrameChg>
        <pc:graphicFrameChg chg="mod">
          <ac:chgData name="Vincent DAVID" userId="a179e871-c6cb-4f06-9d32-5582c6e70512" providerId="ADAL" clId="{6EF7F19B-5BF0-4FC6-9CB8-807B914CD569}" dt="2020-10-27T10:39:09.347" v="75446" actId="14861"/>
          <ac:graphicFrameMkLst>
            <pc:docMk/>
            <pc:sldMk cId="1774621889" sldId="454"/>
            <ac:graphicFrameMk id="6" creationId="{166935B1-1E27-47F4-AC27-B9480C6329A4}"/>
          </ac:graphicFrameMkLst>
        </pc:graphicFrameChg>
        <pc:graphicFrameChg chg="mod">
          <ac:chgData name="Vincent DAVID" userId="a179e871-c6cb-4f06-9d32-5582c6e70512" providerId="ADAL" clId="{6EF7F19B-5BF0-4FC6-9CB8-807B914CD569}" dt="2020-10-27T10:39:12.588" v="75447" actId="14861"/>
          <ac:graphicFrameMkLst>
            <pc:docMk/>
            <pc:sldMk cId="1774621889" sldId="454"/>
            <ac:graphicFrameMk id="7" creationId="{D6DA913F-2DF5-455C-BB77-E6462D28682D}"/>
          </ac:graphicFrameMkLst>
        </pc:graphicFrameChg>
      </pc:sldChg>
      <pc:sldChg chg="modSp modAnim modNotesTx">
        <pc:chgData name="Vincent DAVID" userId="a179e871-c6cb-4f06-9d32-5582c6e70512" providerId="ADAL" clId="{6EF7F19B-5BF0-4FC6-9CB8-807B914CD569}" dt="2020-11-02T14:18:42.958" v="80631" actId="6549"/>
        <pc:sldMkLst>
          <pc:docMk/>
          <pc:sldMk cId="2805757912" sldId="455"/>
        </pc:sldMkLst>
        <pc:spChg chg="mod">
          <ac:chgData name="Vincent DAVID" userId="a179e871-c6cb-4f06-9d32-5582c6e70512" providerId="ADAL" clId="{6EF7F19B-5BF0-4FC6-9CB8-807B914CD569}" dt="2020-11-02T14:09:29.927" v="80408" actId="179"/>
          <ac:spMkLst>
            <pc:docMk/>
            <pc:sldMk cId="2805757912" sldId="455"/>
            <ac:spMk id="4" creationId="{C42DFF1B-10B0-4B2B-BADF-93A85BF9372E}"/>
          </ac:spMkLst>
        </pc:spChg>
        <pc:graphicFrameChg chg="mod">
          <ac:chgData name="Vincent DAVID" userId="a179e871-c6cb-4f06-9d32-5582c6e70512" providerId="ADAL" clId="{6EF7F19B-5BF0-4FC6-9CB8-807B914CD569}" dt="2020-10-15T09:38:01.058" v="67944"/>
          <ac:graphicFrameMkLst>
            <pc:docMk/>
            <pc:sldMk cId="2805757912" sldId="455"/>
            <ac:graphicFrameMk id="14" creationId="{51CAA178-AB6F-493E-B7B0-7D31C4506FDE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7:53.666" v="67942"/>
          <ac:graphicFrameMkLst>
            <pc:docMk/>
            <pc:sldMk cId="2805757912" sldId="455"/>
            <ac:graphicFrameMk id="15" creationId="{B83AC56A-4F1C-427B-B3CD-BAB3D1EF07B0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7:49.418" v="67941"/>
          <ac:graphicFrameMkLst>
            <pc:docMk/>
            <pc:sldMk cId="2805757912" sldId="455"/>
            <ac:graphicFrameMk id="16" creationId="{C33B2183-6712-461C-90F3-2564A095E224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7:56.805" v="67943"/>
          <ac:graphicFrameMkLst>
            <pc:docMk/>
            <pc:sldMk cId="2805757912" sldId="455"/>
            <ac:graphicFrameMk id="19" creationId="{BDB2DC7D-5F6D-4919-89BC-0E2F76548D58}"/>
          </ac:graphicFrameMkLst>
        </pc:graphicFrameChg>
      </pc:sldChg>
      <pc:sldChg chg="addSp delSp modSp mod delAnim modAnim modNotesTx">
        <pc:chgData name="Vincent DAVID" userId="a179e871-c6cb-4f06-9d32-5582c6e70512" providerId="ADAL" clId="{6EF7F19B-5BF0-4FC6-9CB8-807B914CD569}" dt="2020-10-27T14:10:33.342" v="77823" actId="1076"/>
        <pc:sldMkLst>
          <pc:docMk/>
          <pc:sldMk cId="3856477788" sldId="458"/>
        </pc:sldMkLst>
        <pc:spChg chg="mod">
          <ac:chgData name="Vincent DAVID" userId="a179e871-c6cb-4f06-9d32-5582c6e70512" providerId="ADAL" clId="{6EF7F19B-5BF0-4FC6-9CB8-807B914CD569}" dt="2020-10-07T07:34:58.981" v="21541" actId="790"/>
          <ac:spMkLst>
            <pc:docMk/>
            <pc:sldMk cId="3856477788" sldId="458"/>
            <ac:spMk id="2" creationId="{11E688E8-ABA2-43CB-8EE4-146CC560C79E}"/>
          </ac:spMkLst>
        </pc:spChg>
        <pc:spChg chg="mod">
          <ac:chgData name="Vincent DAVID" userId="a179e871-c6cb-4f06-9d32-5582c6e70512" providerId="ADAL" clId="{6EF7F19B-5BF0-4FC6-9CB8-807B914CD569}" dt="2020-10-07T08:05:12.361" v="22239" actId="6549"/>
          <ac:spMkLst>
            <pc:docMk/>
            <pc:sldMk cId="3856477788" sldId="458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7T08:05:59.186" v="22258" actId="14100"/>
          <ac:spMkLst>
            <pc:docMk/>
            <pc:sldMk cId="3856477788" sldId="458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7T07:59:23.596" v="22140" actId="13926"/>
          <ac:spMkLst>
            <pc:docMk/>
            <pc:sldMk cId="3856477788" sldId="458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07T07:34:58.981" v="21541" actId="790"/>
          <ac:spMkLst>
            <pc:docMk/>
            <pc:sldMk cId="3856477788" sldId="458"/>
            <ac:spMk id="23" creationId="{09830C09-B0C2-43FF-A780-604B23CF0345}"/>
          </ac:spMkLst>
        </pc:spChg>
        <pc:spChg chg="mod">
          <ac:chgData name="Vincent DAVID" userId="a179e871-c6cb-4f06-9d32-5582c6e70512" providerId="ADAL" clId="{6EF7F19B-5BF0-4FC6-9CB8-807B914CD569}" dt="2020-10-07T07:34:58.981" v="21541" actId="790"/>
          <ac:spMkLst>
            <pc:docMk/>
            <pc:sldMk cId="3856477788" sldId="458"/>
            <ac:spMk id="24" creationId="{504B92DC-F61F-43DF-9438-73781742280F}"/>
          </ac:spMkLst>
        </pc:spChg>
        <pc:spChg chg="mod">
          <ac:chgData name="Vincent DAVID" userId="a179e871-c6cb-4f06-9d32-5582c6e70512" providerId="ADAL" clId="{6EF7F19B-5BF0-4FC6-9CB8-807B914CD569}" dt="2020-10-07T08:05:38.137" v="22256" actId="20577"/>
          <ac:spMkLst>
            <pc:docMk/>
            <pc:sldMk cId="3856477788" sldId="458"/>
            <ac:spMk id="28" creationId="{D0FEF738-71C3-46B4-BFDB-B9E85A05E476}"/>
          </ac:spMkLst>
        </pc:spChg>
        <pc:grpChg chg="add mod">
          <ac:chgData name="Vincent DAVID" userId="a179e871-c6cb-4f06-9d32-5582c6e70512" providerId="ADAL" clId="{6EF7F19B-5BF0-4FC6-9CB8-807B914CD569}" dt="2020-10-07T08:05:50.032" v="22257" actId="1076"/>
          <ac:grpSpMkLst>
            <pc:docMk/>
            <pc:sldMk cId="3856477788" sldId="458"/>
            <ac:grpSpMk id="26" creationId="{C28EDB75-B215-4A6C-879D-EC9F4E527F06}"/>
          </ac:grpSpMkLst>
        </pc:grpChg>
        <pc:graphicFrameChg chg="mod modGraphic">
          <ac:chgData name="Vincent DAVID" userId="a179e871-c6cb-4f06-9d32-5582c6e70512" providerId="ADAL" clId="{6EF7F19B-5BF0-4FC6-9CB8-807B914CD569}" dt="2020-10-15T09:38:29.977" v="67946"/>
          <ac:graphicFrameMkLst>
            <pc:docMk/>
            <pc:sldMk cId="3856477788" sldId="458"/>
            <ac:graphicFrameMk id="21" creationId="{B4BDAC91-FE32-4C71-904F-26BF4EC98DB9}"/>
          </ac:graphicFrameMkLst>
        </pc:graphicFrameChg>
        <pc:picChg chg="mod">
          <ac:chgData name="Vincent DAVID" userId="a179e871-c6cb-4f06-9d32-5582c6e70512" providerId="ADAL" clId="{6EF7F19B-5BF0-4FC6-9CB8-807B914CD569}" dt="2020-10-07T08:05:14.082" v="22240"/>
          <ac:picMkLst>
            <pc:docMk/>
            <pc:sldMk cId="3856477788" sldId="458"/>
            <ac:picMk id="27" creationId="{43113D00-304B-44DC-A890-48399C429682}"/>
          </ac:picMkLst>
        </pc:picChg>
        <pc:cxnChg chg="mod">
          <ac:chgData name="Vincent DAVID" userId="a179e871-c6cb-4f06-9d32-5582c6e70512" providerId="ADAL" clId="{6EF7F19B-5BF0-4FC6-9CB8-807B914CD569}" dt="2020-10-07T07:51:03.815" v="21985" actId="14100"/>
          <ac:cxnSpMkLst>
            <pc:docMk/>
            <pc:sldMk cId="3856477788" sldId="458"/>
            <ac:cxnSpMk id="7" creationId="{B3F7C0B1-6212-494D-A50A-161E4BB17BC3}"/>
          </ac:cxnSpMkLst>
        </pc:cxnChg>
        <pc:cxnChg chg="mod">
          <ac:chgData name="Vincent DAVID" userId="a179e871-c6cb-4f06-9d32-5582c6e70512" providerId="ADAL" clId="{6EF7F19B-5BF0-4FC6-9CB8-807B914CD569}" dt="2020-10-07T07:51:05.968" v="21986" actId="14100"/>
          <ac:cxnSpMkLst>
            <pc:docMk/>
            <pc:sldMk cId="3856477788" sldId="458"/>
            <ac:cxnSpMk id="9" creationId="{17D40728-A76C-4898-B85A-14339C576453}"/>
          </ac:cxnSpMkLst>
        </pc:cxnChg>
        <pc:cxnChg chg="mod">
          <ac:chgData name="Vincent DAVID" userId="a179e871-c6cb-4f06-9d32-5582c6e70512" providerId="ADAL" clId="{6EF7F19B-5BF0-4FC6-9CB8-807B914CD569}" dt="2020-10-27T14:10:33.342" v="77823" actId="1076"/>
          <ac:cxnSpMkLst>
            <pc:docMk/>
            <pc:sldMk cId="3856477788" sldId="458"/>
            <ac:cxnSpMk id="10" creationId="{D02CAB76-D676-4027-9A6A-41E25E9B80C7}"/>
          </ac:cxnSpMkLst>
        </pc:cxnChg>
        <pc:cxnChg chg="mod">
          <ac:chgData name="Vincent DAVID" userId="a179e871-c6cb-4f06-9d32-5582c6e70512" providerId="ADAL" clId="{6EF7F19B-5BF0-4FC6-9CB8-807B914CD569}" dt="2020-10-07T07:54:21.730" v="22087" actId="14100"/>
          <ac:cxnSpMkLst>
            <pc:docMk/>
            <pc:sldMk cId="3856477788" sldId="458"/>
            <ac:cxnSpMk id="13" creationId="{7E243099-4C4D-4CFE-A3C4-AB2B812A93E1}"/>
          </ac:cxnSpMkLst>
        </pc:cxnChg>
        <pc:cxnChg chg="del mod">
          <ac:chgData name="Vincent DAVID" userId="a179e871-c6cb-4f06-9d32-5582c6e70512" providerId="ADAL" clId="{6EF7F19B-5BF0-4FC6-9CB8-807B914CD569}" dt="2020-10-07T07:54:23.129" v="22088" actId="478"/>
          <ac:cxnSpMkLst>
            <pc:docMk/>
            <pc:sldMk cId="3856477788" sldId="458"/>
            <ac:cxnSpMk id="15" creationId="{A70F0496-4427-4525-A735-97A3DF6D1C92}"/>
          </ac:cxnSpMkLst>
        </pc:cxnChg>
        <pc:cxnChg chg="del mod">
          <ac:chgData name="Vincent DAVID" userId="a179e871-c6cb-4f06-9d32-5582c6e70512" providerId="ADAL" clId="{6EF7F19B-5BF0-4FC6-9CB8-807B914CD569}" dt="2020-10-07T07:54:39.754" v="22103" actId="478"/>
          <ac:cxnSpMkLst>
            <pc:docMk/>
            <pc:sldMk cId="3856477788" sldId="458"/>
            <ac:cxnSpMk id="18" creationId="{023D2DBE-21B4-41F6-B3B6-0A22FCD9C309}"/>
          </ac:cxnSpMkLst>
        </pc:cxnChg>
        <pc:cxnChg chg="add mod">
          <ac:chgData name="Vincent DAVID" userId="a179e871-c6cb-4f06-9d32-5582c6e70512" providerId="ADAL" clId="{6EF7F19B-5BF0-4FC6-9CB8-807B914CD569}" dt="2020-10-27T14:10:33.342" v="77823" actId="1076"/>
          <ac:cxnSpMkLst>
            <pc:docMk/>
            <pc:sldMk cId="3856477788" sldId="458"/>
            <ac:cxnSpMk id="19" creationId="{35B40DC7-C032-48C3-A09E-8D7D888D137D}"/>
          </ac:cxnSpMkLst>
        </pc:cxnChg>
        <pc:cxnChg chg="add mod">
          <ac:chgData name="Vincent DAVID" userId="a179e871-c6cb-4f06-9d32-5582c6e70512" providerId="ADAL" clId="{6EF7F19B-5BF0-4FC6-9CB8-807B914CD569}" dt="2020-10-07T07:51:13.768" v="21990" actId="14100"/>
          <ac:cxnSpMkLst>
            <pc:docMk/>
            <pc:sldMk cId="3856477788" sldId="458"/>
            <ac:cxnSpMk id="25" creationId="{D8E7E263-266D-4C19-A207-3173066AEA02}"/>
          </ac:cxnSpMkLst>
        </pc:cxnChg>
      </pc:sldChg>
      <pc:sldChg chg="modSp mod modNotesTx">
        <pc:chgData name="Vincent DAVID" userId="a179e871-c6cb-4f06-9d32-5582c6e70512" providerId="ADAL" clId="{6EF7F19B-5BF0-4FC6-9CB8-807B914CD569}" dt="2020-10-14T15:20:50.612" v="59977" actId="20577"/>
        <pc:sldMkLst>
          <pc:docMk/>
          <pc:sldMk cId="2797292457" sldId="459"/>
        </pc:sldMkLst>
        <pc:spChg chg="mod">
          <ac:chgData name="Vincent DAVID" userId="a179e871-c6cb-4f06-9d32-5582c6e70512" providerId="ADAL" clId="{6EF7F19B-5BF0-4FC6-9CB8-807B914CD569}" dt="2020-10-14T15:09:17.876" v="59142" actId="20577"/>
          <ac:spMkLst>
            <pc:docMk/>
            <pc:sldMk cId="2797292457" sldId="459"/>
            <ac:spMk id="4" creationId="{9ED96CBC-FFE0-41AD-9FEA-D4F8CD0BAD91}"/>
          </ac:spMkLst>
        </pc:spChg>
        <pc:graphicFrameChg chg="mod modGraphic">
          <ac:chgData name="Vincent DAVID" userId="a179e871-c6cb-4f06-9d32-5582c6e70512" providerId="ADAL" clId="{6EF7F19B-5BF0-4FC6-9CB8-807B914CD569}" dt="2020-10-14T15:19:31.967" v="59887" actId="13926"/>
          <ac:graphicFrameMkLst>
            <pc:docMk/>
            <pc:sldMk cId="2797292457" sldId="459"/>
            <ac:graphicFrameMk id="20" creationId="{ABD357BC-17F2-4038-922E-B537D98A3DCD}"/>
          </ac:graphicFrameMkLst>
        </pc:graphicFrameChg>
        <pc:cxnChg chg="mod">
          <ac:chgData name="Vincent DAVID" userId="a179e871-c6cb-4f06-9d32-5582c6e70512" providerId="ADAL" clId="{6EF7F19B-5BF0-4FC6-9CB8-807B914CD569}" dt="2020-10-14T15:01:39.644" v="58487" actId="1037"/>
          <ac:cxnSpMkLst>
            <pc:docMk/>
            <pc:sldMk cId="2797292457" sldId="459"/>
            <ac:cxnSpMk id="12" creationId="{565B51A1-D935-40ED-8A6D-6C0EA4177FDC}"/>
          </ac:cxnSpMkLst>
        </pc:cxnChg>
      </pc:sldChg>
      <pc:sldChg chg="modNotesTx">
        <pc:chgData name="Vincent DAVID" userId="a179e871-c6cb-4f06-9d32-5582c6e70512" providerId="ADAL" clId="{6EF7F19B-5BF0-4FC6-9CB8-807B914CD569}" dt="2020-10-27T14:12:40.987" v="77842"/>
        <pc:sldMkLst>
          <pc:docMk/>
          <pc:sldMk cId="3260979657" sldId="460"/>
        </pc:sldMkLst>
      </pc:sldChg>
      <pc:sldChg chg="delSp modSp mod modAnim modNotesTx">
        <pc:chgData name="Vincent DAVID" userId="a179e871-c6cb-4f06-9d32-5582c6e70512" providerId="ADAL" clId="{6EF7F19B-5BF0-4FC6-9CB8-807B914CD569}" dt="2020-11-02T14:07:56.904" v="80378" actId="20577"/>
        <pc:sldMkLst>
          <pc:docMk/>
          <pc:sldMk cId="307198802" sldId="461"/>
        </pc:sldMkLst>
        <pc:spChg chg="mod">
          <ac:chgData name="Vincent DAVID" userId="a179e871-c6cb-4f06-9d32-5582c6e70512" providerId="ADAL" clId="{6EF7F19B-5BF0-4FC6-9CB8-807B914CD569}" dt="2020-10-27T15:15:08.123" v="79673"/>
          <ac:spMkLst>
            <pc:docMk/>
            <pc:sldMk cId="307198802" sldId="461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13T12:18:51.661" v="44507" actId="14100"/>
          <ac:spMkLst>
            <pc:docMk/>
            <pc:sldMk cId="307198802" sldId="461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27T15:15:23.773" v="79701" actId="1038"/>
          <ac:spMkLst>
            <pc:docMk/>
            <pc:sldMk cId="307198802" sldId="461"/>
            <ac:spMk id="18" creationId="{9550A1B4-1AE1-47BF-AF64-ADC99A9A5076}"/>
          </ac:spMkLst>
        </pc:spChg>
        <pc:spChg chg="mod topLvl">
          <ac:chgData name="Vincent DAVID" userId="a179e871-c6cb-4f06-9d32-5582c6e70512" providerId="ADAL" clId="{6EF7F19B-5BF0-4FC6-9CB8-807B914CD569}" dt="2020-10-27T16:13:24.254" v="80053" actId="1036"/>
          <ac:spMkLst>
            <pc:docMk/>
            <pc:sldMk cId="307198802" sldId="461"/>
            <ac:spMk id="29" creationId="{357B45E4-D0E2-4713-BCA3-9AB155AE200A}"/>
          </ac:spMkLst>
        </pc:spChg>
        <pc:spChg chg="mod">
          <ac:chgData name="Vincent DAVID" userId="a179e871-c6cb-4f06-9d32-5582c6e70512" providerId="ADAL" clId="{6EF7F19B-5BF0-4FC6-9CB8-807B914CD569}" dt="2020-10-27T15:09:23.512" v="79548" actId="20577"/>
          <ac:spMkLst>
            <pc:docMk/>
            <pc:sldMk cId="307198802" sldId="461"/>
            <ac:spMk id="30" creationId="{A05677AC-061F-43FA-B5C8-9DC448CF9A69}"/>
          </ac:spMkLst>
        </pc:spChg>
        <pc:grpChg chg="mod">
          <ac:chgData name="Vincent DAVID" userId="a179e871-c6cb-4f06-9d32-5582c6e70512" providerId="ADAL" clId="{6EF7F19B-5BF0-4FC6-9CB8-807B914CD569}" dt="2020-10-13T12:19:03.333" v="44515" actId="1038"/>
          <ac:grpSpMkLst>
            <pc:docMk/>
            <pc:sldMk cId="307198802" sldId="461"/>
            <ac:grpSpMk id="24" creationId="{75A77BA1-DC4C-40D6-B2AD-076957E9424A}"/>
          </ac:grpSpMkLst>
        </pc:grpChg>
        <pc:grpChg chg="del mod">
          <ac:chgData name="Vincent DAVID" userId="a179e871-c6cb-4f06-9d32-5582c6e70512" providerId="ADAL" clId="{6EF7F19B-5BF0-4FC6-9CB8-807B914CD569}" dt="2020-10-27T16:07:41.932" v="80043" actId="165"/>
          <ac:grpSpMkLst>
            <pc:docMk/>
            <pc:sldMk cId="307198802" sldId="461"/>
            <ac:grpSpMk id="34" creationId="{BEC63CB3-9682-4165-B2E9-09F7237FD3E3}"/>
          </ac:grpSpMkLst>
        </pc:grpChg>
        <pc:graphicFrameChg chg="mod">
          <ac:chgData name="Vincent DAVID" userId="a179e871-c6cb-4f06-9d32-5582c6e70512" providerId="ADAL" clId="{6EF7F19B-5BF0-4FC6-9CB8-807B914CD569}" dt="2020-10-15T09:37:35.430" v="67938"/>
          <ac:graphicFrameMkLst>
            <pc:docMk/>
            <pc:sldMk cId="307198802" sldId="461"/>
            <ac:graphicFrameMk id="27" creationId="{4AF6CF73-7A87-4FFE-A5B6-3157B3FADFD2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7:31.666" v="67937"/>
          <ac:graphicFrameMkLst>
            <pc:docMk/>
            <pc:sldMk cId="307198802" sldId="461"/>
            <ac:graphicFrameMk id="28" creationId="{DC11C61B-F42B-4149-B79F-8BF4ACB55E22}"/>
          </ac:graphicFrameMkLst>
        </pc:graphicFrameChg>
        <pc:cxnChg chg="mod">
          <ac:chgData name="Vincent DAVID" userId="a179e871-c6cb-4f06-9d32-5582c6e70512" providerId="ADAL" clId="{6EF7F19B-5BF0-4FC6-9CB8-807B914CD569}" dt="2020-10-27T15:08:17.064" v="79537" actId="1038"/>
          <ac:cxnSpMkLst>
            <pc:docMk/>
            <pc:sldMk cId="307198802" sldId="461"/>
            <ac:cxnSpMk id="13" creationId="{8AE9C88C-4FC1-43B6-BC5C-0628A07CE80C}"/>
          </ac:cxnSpMkLst>
        </pc:cxnChg>
        <pc:cxnChg chg="mod topLvl">
          <ac:chgData name="Vincent DAVID" userId="a179e871-c6cb-4f06-9d32-5582c6e70512" providerId="ADAL" clId="{6EF7F19B-5BF0-4FC6-9CB8-807B914CD569}" dt="2020-10-27T16:13:24.254" v="80053" actId="1036"/>
          <ac:cxnSpMkLst>
            <pc:docMk/>
            <pc:sldMk cId="307198802" sldId="461"/>
            <ac:cxnSpMk id="26" creationId="{F35D7082-785C-4BB1-84AF-DC4496B6A742}"/>
          </ac:cxnSpMkLst>
        </pc:cxnChg>
      </pc:sldChg>
      <pc:sldChg chg="delSp modSp mod addAnim delAnim modAnim modNotesTx">
        <pc:chgData name="Vincent DAVID" userId="a179e871-c6cb-4f06-9d32-5582c6e70512" providerId="ADAL" clId="{6EF7F19B-5BF0-4FC6-9CB8-807B914CD569}" dt="2020-10-27T15:24:30.016" v="80018" actId="20577"/>
        <pc:sldMkLst>
          <pc:docMk/>
          <pc:sldMk cId="2530285729" sldId="462"/>
        </pc:sldMkLst>
        <pc:spChg chg="mod">
          <ac:chgData name="Vincent DAVID" userId="a179e871-c6cb-4f06-9d32-5582c6e70512" providerId="ADAL" clId="{6EF7F19B-5BF0-4FC6-9CB8-807B914CD569}" dt="2020-10-27T15:24:30.016" v="80018" actId="20577"/>
          <ac:spMkLst>
            <pc:docMk/>
            <pc:sldMk cId="2530285729" sldId="462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27T15:14:32.766" v="79672" actId="1035"/>
          <ac:spMkLst>
            <pc:docMk/>
            <pc:sldMk cId="2530285729" sldId="462"/>
            <ac:spMk id="17" creationId="{9DEC88F7-D847-4F8B-AE3E-73CA04F910F4}"/>
          </ac:spMkLst>
        </pc:spChg>
        <pc:spChg chg="mod">
          <ac:chgData name="Vincent DAVID" userId="a179e871-c6cb-4f06-9d32-5582c6e70512" providerId="ADAL" clId="{6EF7F19B-5BF0-4FC6-9CB8-807B914CD569}" dt="2020-10-27T15:14:32.766" v="79672" actId="1035"/>
          <ac:spMkLst>
            <pc:docMk/>
            <pc:sldMk cId="2530285729" sldId="462"/>
            <ac:spMk id="18" creationId="{9550A1B4-1AE1-47BF-AF64-ADC99A9A5076}"/>
          </ac:spMkLst>
        </pc:spChg>
        <pc:spChg chg="mod topLvl">
          <ac:chgData name="Vincent DAVID" userId="a179e871-c6cb-4f06-9d32-5582c6e70512" providerId="ADAL" clId="{6EF7F19B-5BF0-4FC6-9CB8-807B914CD569}" dt="2020-10-27T15:22:41.329" v="79995" actId="1076"/>
          <ac:spMkLst>
            <pc:docMk/>
            <pc:sldMk cId="2530285729" sldId="462"/>
            <ac:spMk id="29" creationId="{357B45E4-D0E2-4713-BCA3-9AB155AE200A}"/>
          </ac:spMkLst>
        </pc:spChg>
        <pc:grpChg chg="mod">
          <ac:chgData name="Vincent DAVID" userId="a179e871-c6cb-4f06-9d32-5582c6e70512" providerId="ADAL" clId="{6EF7F19B-5BF0-4FC6-9CB8-807B914CD569}" dt="2020-10-27T15:22:03.674" v="79987" actId="1038"/>
          <ac:grpSpMkLst>
            <pc:docMk/>
            <pc:sldMk cId="2530285729" sldId="462"/>
            <ac:grpSpMk id="19" creationId="{E91CC354-3CAB-4C03-A28D-FDA4E668F589}"/>
          </ac:grpSpMkLst>
        </pc:grpChg>
        <pc:grpChg chg="mod">
          <ac:chgData name="Vincent DAVID" userId="a179e871-c6cb-4f06-9d32-5582c6e70512" providerId="ADAL" clId="{6EF7F19B-5BF0-4FC6-9CB8-807B914CD569}" dt="2020-10-27T15:22:31.813" v="79993" actId="1076"/>
          <ac:grpSpMkLst>
            <pc:docMk/>
            <pc:sldMk cId="2530285729" sldId="462"/>
            <ac:grpSpMk id="22" creationId="{6F371C90-C15D-455B-B7A9-41F61CFE90D7}"/>
          </ac:grpSpMkLst>
        </pc:grpChg>
        <pc:grpChg chg="del mod">
          <ac:chgData name="Vincent DAVID" userId="a179e871-c6cb-4f06-9d32-5582c6e70512" providerId="ADAL" clId="{6EF7F19B-5BF0-4FC6-9CB8-807B914CD569}" dt="2020-10-27T15:22:36.346" v="79994" actId="165"/>
          <ac:grpSpMkLst>
            <pc:docMk/>
            <pc:sldMk cId="2530285729" sldId="462"/>
            <ac:grpSpMk id="34" creationId="{BEC63CB3-9682-4165-B2E9-09F7237FD3E3}"/>
          </ac:grpSpMkLst>
        </pc:grpChg>
        <pc:graphicFrameChg chg="mod">
          <ac:chgData name="Vincent DAVID" userId="a179e871-c6cb-4f06-9d32-5582c6e70512" providerId="ADAL" clId="{6EF7F19B-5BF0-4FC6-9CB8-807B914CD569}" dt="2020-10-27T15:22:41.329" v="79995" actId="1076"/>
          <ac:graphicFrameMkLst>
            <pc:docMk/>
            <pc:sldMk cId="2530285729" sldId="462"/>
            <ac:graphicFrameMk id="27" creationId="{4AF6CF73-7A87-4FFE-A5B6-3157B3FADFD2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27T15:22:41.329" v="79995" actId="1076"/>
          <ac:graphicFrameMkLst>
            <pc:docMk/>
            <pc:sldMk cId="2530285729" sldId="462"/>
            <ac:graphicFrameMk id="28" creationId="{DC11C61B-F42B-4149-B79F-8BF4ACB55E22}"/>
          </ac:graphicFrameMkLst>
        </pc:graphicFrameChg>
        <pc:cxnChg chg="mod">
          <ac:chgData name="Vincent DAVID" userId="a179e871-c6cb-4f06-9d32-5582c6e70512" providerId="ADAL" clId="{6EF7F19B-5BF0-4FC6-9CB8-807B914CD569}" dt="2020-10-27T15:06:26.098" v="79511" actId="1038"/>
          <ac:cxnSpMkLst>
            <pc:docMk/>
            <pc:sldMk cId="2530285729" sldId="462"/>
            <ac:cxnSpMk id="13" creationId="{8AE9C88C-4FC1-43B6-BC5C-0628A07CE80C}"/>
          </ac:cxnSpMkLst>
        </pc:cxnChg>
        <pc:cxnChg chg="mod">
          <ac:chgData name="Vincent DAVID" userId="a179e871-c6cb-4f06-9d32-5582c6e70512" providerId="ADAL" clId="{6EF7F19B-5BF0-4FC6-9CB8-807B914CD569}" dt="2020-10-27T15:06:26.098" v="79511" actId="1038"/>
          <ac:cxnSpMkLst>
            <pc:docMk/>
            <pc:sldMk cId="2530285729" sldId="462"/>
            <ac:cxnSpMk id="15" creationId="{AFF34E71-BE71-4A89-9078-318E7A269E14}"/>
          </ac:cxnSpMkLst>
        </pc:cxnChg>
        <pc:cxnChg chg="mod">
          <ac:chgData name="Vincent DAVID" userId="a179e871-c6cb-4f06-9d32-5582c6e70512" providerId="ADAL" clId="{6EF7F19B-5BF0-4FC6-9CB8-807B914CD569}" dt="2020-10-27T15:06:26.098" v="79511" actId="1038"/>
          <ac:cxnSpMkLst>
            <pc:docMk/>
            <pc:sldMk cId="2530285729" sldId="462"/>
            <ac:cxnSpMk id="25" creationId="{5FCAA79A-3D0A-470C-8C18-8135C50BECB2}"/>
          </ac:cxnSpMkLst>
        </pc:cxnChg>
        <pc:cxnChg chg="mod topLvl">
          <ac:chgData name="Vincent DAVID" userId="a179e871-c6cb-4f06-9d32-5582c6e70512" providerId="ADAL" clId="{6EF7F19B-5BF0-4FC6-9CB8-807B914CD569}" dt="2020-10-27T15:22:41.329" v="79995" actId="1076"/>
          <ac:cxnSpMkLst>
            <pc:docMk/>
            <pc:sldMk cId="2530285729" sldId="462"/>
            <ac:cxnSpMk id="26" creationId="{F35D7082-785C-4BB1-84AF-DC4496B6A742}"/>
          </ac:cxnSpMkLst>
        </pc:cxnChg>
      </pc:sldChg>
      <pc:sldChg chg="modSp mod modAnim modNotesTx">
        <pc:chgData name="Vincent DAVID" userId="a179e871-c6cb-4f06-9d32-5582c6e70512" providerId="ADAL" clId="{6EF7F19B-5BF0-4FC6-9CB8-807B914CD569}" dt="2020-11-02T16:34:58.334" v="81538" actId="20577"/>
        <pc:sldMkLst>
          <pc:docMk/>
          <pc:sldMk cId="3158679488" sldId="463"/>
        </pc:sldMkLst>
        <pc:spChg chg="mod">
          <ac:chgData name="Vincent DAVID" userId="a179e871-c6cb-4f06-9d32-5582c6e70512" providerId="ADAL" clId="{6EF7F19B-5BF0-4FC6-9CB8-807B914CD569}" dt="2020-10-07T12:56:05.006" v="22652" actId="6549"/>
          <ac:spMkLst>
            <pc:docMk/>
            <pc:sldMk cId="3158679488" sldId="463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1-02T16:29:20.310" v="81305" actId="20577"/>
          <ac:spMkLst>
            <pc:docMk/>
            <pc:sldMk cId="3158679488" sldId="463"/>
            <ac:spMk id="4" creationId="{C42DFF1B-10B0-4B2B-BADF-93A85BF9372E}"/>
          </ac:spMkLst>
        </pc:spChg>
        <pc:grpChg chg="mod">
          <ac:chgData name="Vincent DAVID" userId="a179e871-c6cb-4f06-9d32-5582c6e70512" providerId="ADAL" clId="{6EF7F19B-5BF0-4FC6-9CB8-807B914CD569}" dt="2020-11-02T16:04:57.221" v="80632" actId="1076"/>
          <ac:grpSpMkLst>
            <pc:docMk/>
            <pc:sldMk cId="3158679488" sldId="463"/>
            <ac:grpSpMk id="13" creationId="{44F3FF7D-EADC-490F-A606-96F8ED68F021}"/>
          </ac:grpSpMkLst>
        </pc:grpChg>
      </pc:sldChg>
      <pc:sldChg chg="modSp mod modAnim modNotes modNotesTx">
        <pc:chgData name="Vincent DAVID" userId="a179e871-c6cb-4f06-9d32-5582c6e70512" providerId="ADAL" clId="{6EF7F19B-5BF0-4FC6-9CB8-807B914CD569}" dt="2020-10-14T15:00:35.714" v="58472" actId="108"/>
        <pc:sldMkLst>
          <pc:docMk/>
          <pc:sldMk cId="1619194488" sldId="464"/>
        </pc:sldMkLst>
        <pc:spChg chg="mod">
          <ac:chgData name="Vincent DAVID" userId="a179e871-c6cb-4f06-9d32-5582c6e70512" providerId="ADAL" clId="{6EF7F19B-5BF0-4FC6-9CB8-807B914CD569}" dt="2020-10-14T13:15:49.538" v="56486" actId="6549"/>
          <ac:spMkLst>
            <pc:docMk/>
            <pc:sldMk cId="1619194488" sldId="464"/>
            <ac:spMk id="3" creationId="{3091E4D7-2898-4D14-B59B-977210F592FC}"/>
          </ac:spMkLst>
        </pc:spChg>
        <pc:spChg chg="mod">
          <ac:chgData name="Vincent DAVID" userId="a179e871-c6cb-4f06-9d32-5582c6e70512" providerId="ADAL" clId="{6EF7F19B-5BF0-4FC6-9CB8-807B914CD569}" dt="2020-10-14T15:00:35.714" v="58472" actId="108"/>
          <ac:spMkLst>
            <pc:docMk/>
            <pc:sldMk cId="1619194488" sldId="464"/>
            <ac:spMk id="4" creationId="{9ED96CBC-FFE0-41AD-9FEA-D4F8CD0BAD91}"/>
          </ac:spMkLst>
        </pc:spChg>
        <pc:graphicFrameChg chg="mod">
          <ac:chgData name="Vincent DAVID" userId="a179e871-c6cb-4f06-9d32-5582c6e70512" providerId="ADAL" clId="{6EF7F19B-5BF0-4FC6-9CB8-807B914CD569}" dt="2020-10-13T14:56:09.582" v="50359"/>
          <ac:graphicFrameMkLst>
            <pc:docMk/>
            <pc:sldMk cId="1619194488" sldId="464"/>
            <ac:graphicFrameMk id="11" creationId="{1EF0E3C1-B2FF-422E-B464-B6ABFF99E7F4}"/>
          </ac:graphicFrameMkLst>
        </pc:graphicFrameChg>
      </pc:sldChg>
      <pc:sldChg chg="modNotesTx">
        <pc:chgData name="Vincent DAVID" userId="a179e871-c6cb-4f06-9d32-5582c6e70512" providerId="ADAL" clId="{6EF7F19B-5BF0-4FC6-9CB8-807B914CD569}" dt="2020-11-03T16:23:44.800" v="85860" actId="6549"/>
        <pc:sldMkLst>
          <pc:docMk/>
          <pc:sldMk cId="2218928585" sldId="468"/>
        </pc:sldMkLst>
      </pc:sldChg>
      <pc:sldChg chg="modSp del mod modAnim modNotesTx">
        <pc:chgData name="Vincent DAVID" userId="a179e871-c6cb-4f06-9d32-5582c6e70512" providerId="ADAL" clId="{6EF7F19B-5BF0-4FC6-9CB8-807B914CD569}" dt="2020-11-04T16:08:58.734" v="86287" actId="47"/>
        <pc:sldMkLst>
          <pc:docMk/>
          <pc:sldMk cId="595887981" sldId="469"/>
        </pc:sldMkLst>
        <pc:spChg chg="mod">
          <ac:chgData name="Vincent DAVID" userId="a179e871-c6cb-4f06-9d32-5582c6e70512" providerId="ADAL" clId="{6EF7F19B-5BF0-4FC6-9CB8-807B914CD569}" dt="2020-11-04T15:55:29.789" v="86049" actId="14100"/>
          <ac:spMkLst>
            <pc:docMk/>
            <pc:sldMk cId="595887981" sldId="469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1-04T15:55:29.478" v="86048" actId="1076"/>
          <ac:spMkLst>
            <pc:docMk/>
            <pc:sldMk cId="595887981" sldId="469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27T14:12:16.356" v="77838" actId="115"/>
          <ac:spMkLst>
            <pc:docMk/>
            <pc:sldMk cId="595887981" sldId="469"/>
            <ac:spMk id="12" creationId="{EF5DF28F-82F1-47A3-A139-5BBDBAC9F695}"/>
          </ac:spMkLst>
        </pc:spChg>
        <pc:picChg chg="mod">
          <ac:chgData name="Vincent DAVID" userId="a179e871-c6cb-4f06-9d32-5582c6e70512" providerId="ADAL" clId="{6EF7F19B-5BF0-4FC6-9CB8-807B914CD569}" dt="2020-10-27T10:41:08.214" v="75454" actId="14861"/>
          <ac:picMkLst>
            <pc:docMk/>
            <pc:sldMk cId="595887981" sldId="469"/>
            <ac:picMk id="27" creationId="{6695B8F8-6BCE-4821-8414-99C285424C23}"/>
          </ac:picMkLst>
        </pc:picChg>
        <pc:cxnChg chg="mod">
          <ac:chgData name="Vincent DAVID" userId="a179e871-c6cb-4f06-9d32-5582c6e70512" providerId="ADAL" clId="{6EF7F19B-5BF0-4FC6-9CB8-807B914CD569}" dt="2020-11-04T15:55:29.478" v="86048" actId="1076"/>
          <ac:cxnSpMkLst>
            <pc:docMk/>
            <pc:sldMk cId="595887981" sldId="469"/>
            <ac:cxnSpMk id="16" creationId="{5051F9E3-B4C3-45B3-976E-AC2B97150973}"/>
          </ac:cxnSpMkLst>
        </pc:cxnChg>
        <pc:cxnChg chg="mod">
          <ac:chgData name="Vincent DAVID" userId="a179e871-c6cb-4f06-9d32-5582c6e70512" providerId="ADAL" clId="{6EF7F19B-5BF0-4FC6-9CB8-807B914CD569}" dt="2020-11-04T15:55:29.478" v="86048" actId="1076"/>
          <ac:cxnSpMkLst>
            <pc:docMk/>
            <pc:sldMk cId="595887981" sldId="469"/>
            <ac:cxnSpMk id="17" creationId="{D89AE500-2F1C-492A-9E44-8F4512A3A949}"/>
          </ac:cxnSpMkLst>
        </pc:cxnChg>
        <pc:cxnChg chg="mod">
          <ac:chgData name="Vincent DAVID" userId="a179e871-c6cb-4f06-9d32-5582c6e70512" providerId="ADAL" clId="{6EF7F19B-5BF0-4FC6-9CB8-807B914CD569}" dt="2020-11-04T15:55:29.478" v="86048" actId="1076"/>
          <ac:cxnSpMkLst>
            <pc:docMk/>
            <pc:sldMk cId="595887981" sldId="469"/>
            <ac:cxnSpMk id="19" creationId="{6FA95E77-5A22-41E0-A260-498A21C0FEBE}"/>
          </ac:cxnSpMkLst>
        </pc:cxnChg>
        <pc:cxnChg chg="mod">
          <ac:chgData name="Vincent DAVID" userId="a179e871-c6cb-4f06-9d32-5582c6e70512" providerId="ADAL" clId="{6EF7F19B-5BF0-4FC6-9CB8-807B914CD569}" dt="2020-11-04T15:55:29.478" v="86048" actId="1076"/>
          <ac:cxnSpMkLst>
            <pc:docMk/>
            <pc:sldMk cId="595887981" sldId="469"/>
            <ac:cxnSpMk id="21" creationId="{4E53700A-EFC7-4594-9F3B-1FD0373AE732}"/>
          </ac:cxnSpMkLst>
        </pc:cxnChg>
        <pc:cxnChg chg="mod">
          <ac:chgData name="Vincent DAVID" userId="a179e871-c6cb-4f06-9d32-5582c6e70512" providerId="ADAL" clId="{6EF7F19B-5BF0-4FC6-9CB8-807B914CD569}" dt="2020-11-04T15:55:29.478" v="86048" actId="1076"/>
          <ac:cxnSpMkLst>
            <pc:docMk/>
            <pc:sldMk cId="595887981" sldId="469"/>
            <ac:cxnSpMk id="22" creationId="{C3FF8E7D-EC72-4CBE-9778-8609A9B39486}"/>
          </ac:cxnSpMkLst>
        </pc:cxnChg>
      </pc:sldChg>
      <pc:sldChg chg="modNotesTx">
        <pc:chgData name="Vincent DAVID" userId="a179e871-c6cb-4f06-9d32-5582c6e70512" providerId="ADAL" clId="{6EF7F19B-5BF0-4FC6-9CB8-807B914CD569}" dt="2020-11-04T16:25:02.973" v="87765" actId="114"/>
        <pc:sldMkLst>
          <pc:docMk/>
          <pc:sldMk cId="2510572712" sldId="470"/>
        </pc:sldMkLst>
      </pc:sldChg>
      <pc:sldChg chg="modNotesTx">
        <pc:chgData name="Vincent DAVID" userId="a179e871-c6cb-4f06-9d32-5582c6e70512" providerId="ADAL" clId="{6EF7F19B-5BF0-4FC6-9CB8-807B914CD569}" dt="2020-11-04T16:38:02.841" v="88394" actId="20577"/>
        <pc:sldMkLst>
          <pc:docMk/>
          <pc:sldMk cId="63335911" sldId="471"/>
        </pc:sldMkLst>
      </pc:sldChg>
      <pc:sldChg chg="modSp mod modNotesTx">
        <pc:chgData name="Vincent DAVID" userId="a179e871-c6cb-4f06-9d32-5582c6e70512" providerId="ADAL" clId="{6EF7F19B-5BF0-4FC6-9CB8-807B914CD569}" dt="2020-11-02T16:59:22.733" v="83009" actId="5793"/>
        <pc:sldMkLst>
          <pc:docMk/>
          <pc:sldMk cId="1835751559" sldId="472"/>
        </pc:sldMkLst>
        <pc:graphicFrameChg chg="modGraphic">
          <ac:chgData name="Vincent DAVID" userId="a179e871-c6cb-4f06-9d32-5582c6e70512" providerId="ADAL" clId="{6EF7F19B-5BF0-4FC6-9CB8-807B914CD569}" dt="2020-11-02T16:54:06.020" v="82518" actId="20577"/>
          <ac:graphicFrameMkLst>
            <pc:docMk/>
            <pc:sldMk cId="1835751559" sldId="472"/>
            <ac:graphicFrameMk id="5" creationId="{6F39A1EB-C37F-47D3-B5CE-D6CCAB198E9D}"/>
          </ac:graphicFrameMkLst>
        </pc:graphicFrameChg>
      </pc:sldChg>
      <pc:sldChg chg="modSp mod modAnim modNotesTx">
        <pc:chgData name="Vincent DAVID" userId="a179e871-c6cb-4f06-9d32-5582c6e70512" providerId="ADAL" clId="{6EF7F19B-5BF0-4FC6-9CB8-807B914CD569}" dt="2020-11-03T14:15:02.388" v="84467" actId="20577"/>
        <pc:sldMkLst>
          <pc:docMk/>
          <pc:sldMk cId="1516740976" sldId="474"/>
        </pc:sldMkLst>
        <pc:spChg chg="mod">
          <ac:chgData name="Vincent DAVID" userId="a179e871-c6cb-4f06-9d32-5582c6e70512" providerId="ADAL" clId="{6EF7F19B-5BF0-4FC6-9CB8-807B914CD569}" dt="2020-11-02T17:01:17.583" v="83079" actId="20577"/>
          <ac:spMkLst>
            <pc:docMk/>
            <pc:sldMk cId="1516740976" sldId="474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1-03T14:11:16.072" v="84400" actId="108"/>
          <ac:spMkLst>
            <pc:docMk/>
            <pc:sldMk cId="1516740976" sldId="474"/>
            <ac:spMk id="28" creationId="{86E2F7B1-860F-435C-925E-2970502B5A02}"/>
          </ac:spMkLst>
        </pc:spChg>
      </pc:sldChg>
      <pc:sldChg chg="modSp del modAnim modNotesTx">
        <pc:chgData name="Vincent DAVID" userId="a179e871-c6cb-4f06-9d32-5582c6e70512" providerId="ADAL" clId="{6EF7F19B-5BF0-4FC6-9CB8-807B914CD569}" dt="2020-11-02T16:45:32.031" v="82120" actId="47"/>
        <pc:sldMkLst>
          <pc:docMk/>
          <pc:sldMk cId="2163076258" sldId="475"/>
        </pc:sldMkLst>
        <pc:spChg chg="mod">
          <ac:chgData name="Vincent DAVID" userId="a179e871-c6cb-4f06-9d32-5582c6e70512" providerId="ADAL" clId="{6EF7F19B-5BF0-4FC6-9CB8-807B914CD569}" dt="2020-10-08T11:10:48.424" v="26225" actId="179"/>
          <ac:spMkLst>
            <pc:docMk/>
            <pc:sldMk cId="2163076258" sldId="475"/>
            <ac:spMk id="4" creationId="{C42DFF1B-10B0-4B2B-BADF-93A85BF9372E}"/>
          </ac:spMkLst>
        </pc:spChg>
      </pc:sldChg>
      <pc:sldChg chg="modSp mod modAnim modNotesTx">
        <pc:chgData name="Vincent DAVID" userId="a179e871-c6cb-4f06-9d32-5582c6e70512" providerId="ADAL" clId="{6EF7F19B-5BF0-4FC6-9CB8-807B914CD569}" dt="2020-10-27T14:12:47.426" v="77844"/>
        <pc:sldMkLst>
          <pc:docMk/>
          <pc:sldMk cId="2251932875" sldId="476"/>
        </pc:sldMkLst>
        <pc:spChg chg="mod">
          <ac:chgData name="Vincent DAVID" userId="a179e871-c6cb-4f06-9d32-5582c6e70512" providerId="ADAL" clId="{6EF7F19B-5BF0-4FC6-9CB8-807B914CD569}" dt="2020-10-07T12:18:45.293" v="22434" actId="14100"/>
          <ac:spMkLst>
            <pc:docMk/>
            <pc:sldMk cId="2251932875" sldId="476"/>
            <ac:spMk id="2" creationId="{11E688E8-ABA2-43CB-8EE4-146CC560C79E}"/>
          </ac:spMkLst>
        </pc:spChg>
        <pc:spChg chg="mod">
          <ac:chgData name="Vincent DAVID" userId="a179e871-c6cb-4f06-9d32-5582c6e70512" providerId="ADAL" clId="{6EF7F19B-5BF0-4FC6-9CB8-807B914CD569}" dt="2020-10-07T12:18:45.293" v="22434" actId="14100"/>
          <ac:spMkLst>
            <pc:docMk/>
            <pc:sldMk cId="2251932875" sldId="476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7T12:18:45.293" v="22434" actId="14100"/>
          <ac:spMkLst>
            <pc:docMk/>
            <pc:sldMk cId="2251932875" sldId="476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7T12:18:45.293" v="22434" actId="14100"/>
          <ac:spMkLst>
            <pc:docMk/>
            <pc:sldMk cId="2251932875" sldId="476"/>
            <ac:spMk id="6" creationId="{785DB47C-875D-412A-B675-950201F0DA1A}"/>
          </ac:spMkLst>
        </pc:spChg>
        <pc:spChg chg="mod">
          <ac:chgData name="Vincent DAVID" userId="a179e871-c6cb-4f06-9d32-5582c6e70512" providerId="ADAL" clId="{6EF7F19B-5BF0-4FC6-9CB8-807B914CD569}" dt="2020-10-07T12:25:09.131" v="22603" actId="20577"/>
          <ac:spMkLst>
            <pc:docMk/>
            <pc:sldMk cId="2251932875" sldId="476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07T12:17:49.003" v="22432" actId="790"/>
          <ac:spMkLst>
            <pc:docMk/>
            <pc:sldMk cId="2251932875" sldId="476"/>
            <ac:spMk id="11" creationId="{CFB635D0-430B-4AC6-AB64-5BDDFA57DE98}"/>
          </ac:spMkLst>
        </pc:spChg>
        <pc:spChg chg="mod">
          <ac:chgData name="Vincent DAVID" userId="a179e871-c6cb-4f06-9d32-5582c6e70512" providerId="ADAL" clId="{6EF7F19B-5BF0-4FC6-9CB8-807B914CD569}" dt="2020-10-07T12:17:49.003" v="22432" actId="790"/>
          <ac:spMkLst>
            <pc:docMk/>
            <pc:sldMk cId="2251932875" sldId="476"/>
            <ac:spMk id="12" creationId="{B84992B8-8D7B-4AA5-A831-834F979C4D6E}"/>
          </ac:spMkLst>
        </pc:spChg>
        <pc:spChg chg="mod">
          <ac:chgData name="Vincent DAVID" userId="a179e871-c6cb-4f06-9d32-5582c6e70512" providerId="ADAL" clId="{6EF7F19B-5BF0-4FC6-9CB8-807B914CD569}" dt="2020-10-07T12:17:49.003" v="22432" actId="790"/>
          <ac:spMkLst>
            <pc:docMk/>
            <pc:sldMk cId="2251932875" sldId="476"/>
            <ac:spMk id="19" creationId="{F92B5E72-CB33-4119-A6BA-709EA91AE9E6}"/>
          </ac:spMkLst>
        </pc:spChg>
        <pc:grpChg chg="mod">
          <ac:chgData name="Vincent DAVID" userId="a179e871-c6cb-4f06-9d32-5582c6e70512" providerId="ADAL" clId="{6EF7F19B-5BF0-4FC6-9CB8-807B914CD569}" dt="2020-10-07T12:18:45.293" v="22434" actId="14100"/>
          <ac:grpSpMkLst>
            <pc:docMk/>
            <pc:sldMk cId="2251932875" sldId="476"/>
            <ac:grpSpMk id="10" creationId="{CF511E4F-7531-4417-9449-DD71914F9BED}"/>
          </ac:grpSpMkLst>
        </pc:grpChg>
        <pc:grpChg chg="mod">
          <ac:chgData name="Vincent DAVID" userId="a179e871-c6cb-4f06-9d32-5582c6e70512" providerId="ADAL" clId="{6EF7F19B-5BF0-4FC6-9CB8-807B914CD569}" dt="2020-10-07T12:25:51.797" v="22638" actId="1036"/>
          <ac:grpSpMkLst>
            <pc:docMk/>
            <pc:sldMk cId="2251932875" sldId="476"/>
            <ac:grpSpMk id="17" creationId="{F9726FDF-87E8-4F4F-8B67-E9560C411055}"/>
          </ac:grpSpMkLst>
        </pc:grpChg>
        <pc:cxnChg chg="mod">
          <ac:chgData name="Vincent DAVID" userId="a179e871-c6cb-4f06-9d32-5582c6e70512" providerId="ADAL" clId="{6EF7F19B-5BF0-4FC6-9CB8-807B914CD569}" dt="2020-10-07T12:22:04.826" v="22514" actId="1035"/>
          <ac:cxnSpMkLst>
            <pc:docMk/>
            <pc:sldMk cId="2251932875" sldId="476"/>
            <ac:cxnSpMk id="7" creationId="{B3F7C0B1-6212-494D-A50A-161E4BB17BC3}"/>
          </ac:cxnSpMkLst>
        </pc:cxnChg>
        <pc:cxnChg chg="mod">
          <ac:chgData name="Vincent DAVID" userId="a179e871-c6cb-4f06-9d32-5582c6e70512" providerId="ADAL" clId="{6EF7F19B-5BF0-4FC6-9CB8-807B914CD569}" dt="2020-10-07T12:18:45.293" v="22434" actId="14100"/>
          <ac:cxnSpMkLst>
            <pc:docMk/>
            <pc:sldMk cId="2251932875" sldId="476"/>
            <ac:cxnSpMk id="9" creationId="{17D40728-A76C-4898-B85A-14339C576453}"/>
          </ac:cxnSpMkLst>
        </pc:cxnChg>
      </pc:sldChg>
      <pc:sldChg chg="modSp modNotesTx">
        <pc:chgData name="Vincent DAVID" userId="a179e871-c6cb-4f06-9d32-5582c6e70512" providerId="ADAL" clId="{6EF7F19B-5BF0-4FC6-9CB8-807B914CD569}" dt="2020-10-27T14:14:22.018" v="77846"/>
        <pc:sldMkLst>
          <pc:docMk/>
          <pc:sldMk cId="4077831853" sldId="479"/>
        </pc:sldMkLst>
        <pc:graphicFrameChg chg="mod">
          <ac:chgData name="Vincent DAVID" userId="a179e871-c6cb-4f06-9d32-5582c6e70512" providerId="ADAL" clId="{6EF7F19B-5BF0-4FC6-9CB8-807B914CD569}" dt="2020-10-15T09:39:38.675" v="67958"/>
          <ac:graphicFrameMkLst>
            <pc:docMk/>
            <pc:sldMk cId="4077831853" sldId="479"/>
            <ac:graphicFrameMk id="55" creationId="{F7597E2A-C61E-4739-AB98-41999A24EA63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28.375" v="67955"/>
          <ac:graphicFrameMkLst>
            <pc:docMk/>
            <pc:sldMk cId="4077831853" sldId="479"/>
            <ac:graphicFrameMk id="56" creationId="{B4716ED5-16AB-4E7C-B8FC-45051BF86526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31.494" v="67956"/>
          <ac:graphicFrameMkLst>
            <pc:docMk/>
            <pc:sldMk cId="4077831853" sldId="479"/>
            <ac:graphicFrameMk id="57" creationId="{9ECFBABD-5DF0-424E-9AB0-9635DFB9F815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21.404" v="67953"/>
          <ac:graphicFrameMkLst>
            <pc:docMk/>
            <pc:sldMk cId="4077831853" sldId="479"/>
            <ac:graphicFrameMk id="60" creationId="{D2975E52-32D1-4776-84CA-10F31601D589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34.709" v="67957"/>
          <ac:graphicFrameMkLst>
            <pc:docMk/>
            <pc:sldMk cId="4077831853" sldId="479"/>
            <ac:graphicFrameMk id="64" creationId="{4394BDE6-E040-4B8B-8B76-1464381A174B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25.754" v="67954"/>
          <ac:graphicFrameMkLst>
            <pc:docMk/>
            <pc:sldMk cId="4077831853" sldId="479"/>
            <ac:graphicFrameMk id="67" creationId="{5324558B-47D1-4054-B79F-5A7C05E25AB8}"/>
          </ac:graphicFrameMkLst>
        </pc:graphicFrameChg>
      </pc:sldChg>
      <pc:sldChg chg="modSp modNotesTx">
        <pc:chgData name="Vincent DAVID" userId="a179e871-c6cb-4f06-9d32-5582c6e70512" providerId="ADAL" clId="{6EF7F19B-5BF0-4FC6-9CB8-807B914CD569}" dt="2020-10-27T14:14:25.631" v="77848"/>
        <pc:sldMkLst>
          <pc:docMk/>
          <pc:sldMk cId="376900619" sldId="480"/>
        </pc:sldMkLst>
        <pc:graphicFrameChg chg="mod">
          <ac:chgData name="Vincent DAVID" userId="a179e871-c6cb-4f06-9d32-5582c6e70512" providerId="ADAL" clId="{6EF7F19B-5BF0-4FC6-9CB8-807B914CD569}" dt="2020-10-15T09:39:57.130" v="67964"/>
          <ac:graphicFrameMkLst>
            <pc:docMk/>
            <pc:sldMk cId="376900619" sldId="480"/>
            <ac:graphicFrameMk id="55" creationId="{F7597E2A-C61E-4739-AB98-41999A24EA63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48.710" v="67961"/>
          <ac:graphicFrameMkLst>
            <pc:docMk/>
            <pc:sldMk cId="376900619" sldId="480"/>
            <ac:graphicFrameMk id="56" creationId="{B4716ED5-16AB-4E7C-B8FC-45051BF86526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44.976" v="67960"/>
          <ac:graphicFrameMkLst>
            <pc:docMk/>
            <pc:sldMk cId="376900619" sldId="480"/>
            <ac:graphicFrameMk id="57" creationId="{9ECFBABD-5DF0-424E-9AB0-9635DFB9F815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54.800" v="67963"/>
          <ac:graphicFrameMkLst>
            <pc:docMk/>
            <pc:sldMk cId="376900619" sldId="480"/>
            <ac:graphicFrameMk id="60" creationId="{D2975E52-32D1-4776-84CA-10F31601D589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42.820" v="67959"/>
          <ac:graphicFrameMkLst>
            <pc:docMk/>
            <pc:sldMk cId="376900619" sldId="480"/>
            <ac:graphicFrameMk id="64" creationId="{4394BDE6-E040-4B8B-8B76-1464381A174B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51.794" v="67962"/>
          <ac:graphicFrameMkLst>
            <pc:docMk/>
            <pc:sldMk cId="376900619" sldId="480"/>
            <ac:graphicFrameMk id="67" creationId="{5324558B-47D1-4054-B79F-5A7C05E25AB8}"/>
          </ac:graphicFrameMkLst>
        </pc:graphicFrameChg>
      </pc:sldChg>
      <pc:sldChg chg="addSp delSp modSp mod delAnim modAnim modNotesTx">
        <pc:chgData name="Vincent DAVID" userId="a179e871-c6cb-4f06-9d32-5582c6e70512" providerId="ADAL" clId="{6EF7F19B-5BF0-4FC6-9CB8-807B914CD569}" dt="2020-10-15T09:00:41.067" v="67162"/>
        <pc:sldMkLst>
          <pc:docMk/>
          <pc:sldMk cId="4191289640" sldId="481"/>
        </pc:sldMkLst>
        <pc:spChg chg="mod">
          <ac:chgData name="Vincent DAVID" userId="a179e871-c6cb-4f06-9d32-5582c6e70512" providerId="ADAL" clId="{6EF7F19B-5BF0-4FC6-9CB8-807B914CD569}" dt="2020-10-15T08:31:46.072" v="65635" actId="20577"/>
          <ac:spMkLst>
            <pc:docMk/>
            <pc:sldMk cId="4191289640" sldId="481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15T08:49:27.766" v="66377" actId="20577"/>
          <ac:spMkLst>
            <pc:docMk/>
            <pc:sldMk cId="4191289640" sldId="481"/>
            <ac:spMk id="39" creationId="{6DCB5DFB-B895-44F5-8620-FA99020F3294}"/>
          </ac:spMkLst>
        </pc:spChg>
        <pc:spChg chg="add mod">
          <ac:chgData name="Vincent DAVID" userId="a179e871-c6cb-4f06-9d32-5582c6e70512" providerId="ADAL" clId="{6EF7F19B-5BF0-4FC6-9CB8-807B914CD569}" dt="2020-10-15T08:40:22.492" v="66049" actId="1076"/>
          <ac:spMkLst>
            <pc:docMk/>
            <pc:sldMk cId="4191289640" sldId="481"/>
            <ac:spMk id="47" creationId="{B7F88229-646C-4E5B-92F0-6731A27BFD96}"/>
          </ac:spMkLst>
        </pc:spChg>
        <pc:spChg chg="mod">
          <ac:chgData name="Vincent DAVID" userId="a179e871-c6cb-4f06-9d32-5582c6e70512" providerId="ADAL" clId="{6EF7F19B-5BF0-4FC6-9CB8-807B914CD569}" dt="2020-10-15T08:40:58.363" v="66064" actId="1076"/>
          <ac:spMkLst>
            <pc:docMk/>
            <pc:sldMk cId="4191289640" sldId="481"/>
            <ac:spMk id="57" creationId="{CA7A3C60-934E-42CD-94A3-932AF98E5476}"/>
          </ac:spMkLst>
        </pc:spChg>
        <pc:spChg chg="del mod">
          <ac:chgData name="Vincent DAVID" userId="a179e871-c6cb-4f06-9d32-5582c6e70512" providerId="ADAL" clId="{6EF7F19B-5BF0-4FC6-9CB8-807B914CD569}" dt="2020-10-15T08:40:24.312" v="66050" actId="478"/>
          <ac:spMkLst>
            <pc:docMk/>
            <pc:sldMk cId="4191289640" sldId="481"/>
            <ac:spMk id="58" creationId="{E285AA48-7F65-4303-9DFC-00E49A132224}"/>
          </ac:spMkLst>
        </pc:spChg>
        <pc:grpChg chg="mod">
          <ac:chgData name="Vincent DAVID" userId="a179e871-c6cb-4f06-9d32-5582c6e70512" providerId="ADAL" clId="{6EF7F19B-5BF0-4FC6-9CB8-807B914CD569}" dt="2020-10-15T08:49:25.701" v="66372" actId="1037"/>
          <ac:grpSpMkLst>
            <pc:docMk/>
            <pc:sldMk cId="4191289640" sldId="481"/>
            <ac:grpSpMk id="41" creationId="{5B15242D-21F9-465E-897D-84756153D6B6}"/>
          </ac:grpSpMkLst>
        </pc:grpChg>
        <pc:graphicFrameChg chg="mod">
          <ac:chgData name="Vincent DAVID" userId="a179e871-c6cb-4f06-9d32-5582c6e70512" providerId="ADAL" clId="{6EF7F19B-5BF0-4FC6-9CB8-807B914CD569}" dt="2020-10-15T09:00:38.524" v="67161"/>
          <ac:graphicFrameMkLst>
            <pc:docMk/>
            <pc:sldMk cId="4191289640" sldId="481"/>
            <ac:graphicFrameMk id="14" creationId="{71ADEBDC-958C-4324-90A5-0789868D1901}"/>
          </ac:graphicFrameMkLst>
        </pc:graphicFrameChg>
        <pc:graphicFrameChg chg="mod">
          <ac:chgData name="Vincent DAVID" userId="a179e871-c6cb-4f06-9d32-5582c6e70512" providerId="ADAL" clId="{6EF7F19B-5BF0-4FC6-9CB8-807B914CD569}" dt="2020-10-15T09:00:35.692" v="67160" actId="572"/>
          <ac:graphicFrameMkLst>
            <pc:docMk/>
            <pc:sldMk cId="4191289640" sldId="481"/>
            <ac:graphicFrameMk id="15" creationId="{DDEA6E96-7722-4000-9E1D-CDCE063697FA}"/>
          </ac:graphicFrameMkLst>
        </pc:graphicFrameChg>
        <pc:graphicFrameChg chg="mod">
          <ac:chgData name="Vincent DAVID" userId="a179e871-c6cb-4f06-9d32-5582c6e70512" providerId="ADAL" clId="{6EF7F19B-5BF0-4FC6-9CB8-807B914CD569}" dt="2020-10-15T09:00:41.067" v="67162"/>
          <ac:graphicFrameMkLst>
            <pc:docMk/>
            <pc:sldMk cId="4191289640" sldId="481"/>
            <ac:graphicFrameMk id="16" creationId="{3BCDA431-FE44-43D8-AE90-9A966B9D8A46}"/>
          </ac:graphicFrameMkLst>
        </pc:graphicFrameChg>
      </pc:sldChg>
      <pc:sldChg chg="modNotesTx">
        <pc:chgData name="Vincent DAVID" userId="a179e871-c6cb-4f06-9d32-5582c6e70512" providerId="ADAL" clId="{6EF7F19B-5BF0-4FC6-9CB8-807B914CD569}" dt="2020-10-15T08:59:42.439" v="67102" actId="20577"/>
        <pc:sldMkLst>
          <pc:docMk/>
          <pc:sldMk cId="3324329140" sldId="487"/>
        </pc:sldMkLst>
      </pc:sldChg>
      <pc:sldChg chg="modSp modNotesTx">
        <pc:chgData name="Vincent DAVID" userId="a179e871-c6cb-4f06-9d32-5582c6e70512" providerId="ADAL" clId="{6EF7F19B-5BF0-4FC6-9CB8-807B914CD569}" dt="2020-10-15T09:07:28.549" v="67458" actId="20577"/>
        <pc:sldMkLst>
          <pc:docMk/>
          <pc:sldMk cId="2995583782" sldId="488"/>
        </pc:sldMkLst>
        <pc:spChg chg="mod">
          <ac:chgData name="Vincent DAVID" userId="a179e871-c6cb-4f06-9d32-5582c6e70512" providerId="ADAL" clId="{6EF7F19B-5BF0-4FC6-9CB8-807B914CD569}" dt="2020-10-15T09:05:18.781" v="67372" actId="6549"/>
          <ac:spMkLst>
            <pc:docMk/>
            <pc:sldMk cId="2995583782" sldId="488"/>
            <ac:spMk id="4" creationId="{C42DFF1B-10B0-4B2B-BADF-93A85BF9372E}"/>
          </ac:spMkLst>
        </pc:spChg>
        <pc:graphicFrameChg chg="mod">
          <ac:chgData name="Vincent DAVID" userId="a179e871-c6cb-4f06-9d32-5582c6e70512" providerId="ADAL" clId="{6EF7F19B-5BF0-4FC6-9CB8-807B914CD569}" dt="2020-10-15T09:00:49.072" v="67164"/>
          <ac:graphicFrameMkLst>
            <pc:docMk/>
            <pc:sldMk cId="2995583782" sldId="488"/>
            <ac:graphicFrameMk id="13" creationId="{B1F07E0A-3174-4FFB-AE88-245AB8DDE944}"/>
          </ac:graphicFrameMkLst>
        </pc:graphicFrameChg>
        <pc:graphicFrameChg chg="mod">
          <ac:chgData name="Vincent DAVID" userId="a179e871-c6cb-4f06-9d32-5582c6e70512" providerId="ADAL" clId="{6EF7F19B-5BF0-4FC6-9CB8-807B914CD569}" dt="2020-10-15T09:00:46.676" v="67163"/>
          <ac:graphicFrameMkLst>
            <pc:docMk/>
            <pc:sldMk cId="2995583782" sldId="488"/>
            <ac:graphicFrameMk id="14" creationId="{02399487-4E33-4FF4-85D1-D6577D2F3D8B}"/>
          </ac:graphicFrameMkLst>
        </pc:graphicFrameChg>
      </pc:sldChg>
      <pc:sldChg chg="addSp delSp modSp del mod modNotesTx">
        <pc:chgData name="Vincent DAVID" userId="a179e871-c6cb-4f06-9d32-5582c6e70512" providerId="ADAL" clId="{6EF7F19B-5BF0-4FC6-9CB8-807B914CD569}" dt="2020-10-15T09:11:55.110" v="67633" actId="47"/>
        <pc:sldMkLst>
          <pc:docMk/>
          <pc:sldMk cId="1932927287" sldId="489"/>
        </pc:sldMkLst>
        <pc:spChg chg="mod">
          <ac:chgData name="Vincent DAVID" userId="a179e871-c6cb-4f06-9d32-5582c6e70512" providerId="ADAL" clId="{6EF7F19B-5BF0-4FC6-9CB8-807B914CD569}" dt="2020-10-15T09:11:50.476" v="67631"/>
          <ac:spMkLst>
            <pc:docMk/>
            <pc:sldMk cId="1932927287" sldId="489"/>
            <ac:spMk id="23" creationId="{19E5503B-B370-47B4-B45E-466CA5979BE7}"/>
          </ac:spMkLst>
        </pc:spChg>
        <pc:spChg chg="mod">
          <ac:chgData name="Vincent DAVID" userId="a179e871-c6cb-4f06-9d32-5582c6e70512" providerId="ADAL" clId="{6EF7F19B-5BF0-4FC6-9CB8-807B914CD569}" dt="2020-10-06T07:30:59.931" v="19606"/>
          <ac:spMkLst>
            <pc:docMk/>
            <pc:sldMk cId="1932927287" sldId="489"/>
            <ac:spMk id="23" creationId="{551CE7EF-0472-4F9E-B3EB-91312FF4420C}"/>
          </ac:spMkLst>
        </pc:spChg>
        <pc:spChg chg="mod">
          <ac:chgData name="Vincent DAVID" userId="a179e871-c6cb-4f06-9d32-5582c6e70512" providerId="ADAL" clId="{6EF7F19B-5BF0-4FC6-9CB8-807B914CD569}" dt="2020-10-15T09:11:50.476" v="67631"/>
          <ac:spMkLst>
            <pc:docMk/>
            <pc:sldMk cId="1932927287" sldId="489"/>
            <ac:spMk id="24" creationId="{4DC13FCC-CA86-4F9B-AC18-0CB567D62CD6}"/>
          </ac:spMkLst>
        </pc:spChg>
        <pc:spChg chg="mod">
          <ac:chgData name="Vincent DAVID" userId="a179e871-c6cb-4f06-9d32-5582c6e70512" providerId="ADAL" clId="{6EF7F19B-5BF0-4FC6-9CB8-807B914CD569}" dt="2020-10-06T07:30:59.931" v="19606"/>
          <ac:spMkLst>
            <pc:docMk/>
            <pc:sldMk cId="1932927287" sldId="489"/>
            <ac:spMk id="24" creationId="{F1205390-AA74-4022-98E4-02257F461ED6}"/>
          </ac:spMkLst>
        </pc:spChg>
        <pc:grpChg chg="del">
          <ac:chgData name="Vincent DAVID" userId="a179e871-c6cb-4f06-9d32-5582c6e70512" providerId="ADAL" clId="{6EF7F19B-5BF0-4FC6-9CB8-807B914CD569}" dt="2020-10-06T07:30:59.060" v="19605" actId="478"/>
          <ac:grpSpMkLst>
            <pc:docMk/>
            <pc:sldMk cId="1932927287" sldId="489"/>
            <ac:grpSpMk id="19" creationId="{208FF59F-E40F-4558-A49E-8D8F6E566747}"/>
          </ac:grpSpMkLst>
        </pc:grpChg>
        <pc:grpChg chg="del">
          <ac:chgData name="Vincent DAVID" userId="a179e871-c6cb-4f06-9d32-5582c6e70512" providerId="ADAL" clId="{6EF7F19B-5BF0-4FC6-9CB8-807B914CD569}" dt="2020-10-15T09:11:49.596" v="67630" actId="478"/>
          <ac:grpSpMkLst>
            <pc:docMk/>
            <pc:sldMk cId="1932927287" sldId="489"/>
            <ac:grpSpMk id="19" creationId="{BBF39944-9EF5-4318-BC07-83E88D433B39}"/>
          </ac:grpSpMkLst>
        </pc:grpChg>
        <pc:grpChg chg="add mod">
          <ac:chgData name="Vincent DAVID" userId="a179e871-c6cb-4f06-9d32-5582c6e70512" providerId="ADAL" clId="{6EF7F19B-5BF0-4FC6-9CB8-807B914CD569}" dt="2020-10-06T07:30:59.931" v="19606"/>
          <ac:grpSpMkLst>
            <pc:docMk/>
            <pc:sldMk cId="1932927287" sldId="489"/>
            <ac:grpSpMk id="22" creationId="{6F1C82E5-5FA6-4380-B701-C5C2EFD726A3}"/>
          </ac:grpSpMkLst>
        </pc:grpChg>
        <pc:grpChg chg="add mod">
          <ac:chgData name="Vincent DAVID" userId="a179e871-c6cb-4f06-9d32-5582c6e70512" providerId="ADAL" clId="{6EF7F19B-5BF0-4FC6-9CB8-807B914CD569}" dt="2020-10-15T09:11:50.476" v="67631"/>
          <ac:grpSpMkLst>
            <pc:docMk/>
            <pc:sldMk cId="1932927287" sldId="489"/>
            <ac:grpSpMk id="22" creationId="{DDC4D14D-575C-4213-A7C5-8D803F2F2B1E}"/>
          </ac:grpSpMkLst>
        </pc:grpChg>
        <pc:graphicFrameChg chg="mod">
          <ac:chgData name="Vincent DAVID" userId="a179e871-c6cb-4f06-9d32-5582c6e70512" providerId="ADAL" clId="{6EF7F19B-5BF0-4FC6-9CB8-807B914CD569}" dt="2020-10-15T09:00:55.416" v="67166"/>
          <ac:graphicFrameMkLst>
            <pc:docMk/>
            <pc:sldMk cId="1932927287" sldId="489"/>
            <ac:graphicFrameMk id="13" creationId="{B1F07E0A-3174-4FFB-AE88-245AB8DDE944}"/>
          </ac:graphicFrameMkLst>
        </pc:graphicFrameChg>
        <pc:graphicFrameChg chg="mod">
          <ac:chgData name="Vincent DAVID" userId="a179e871-c6cb-4f06-9d32-5582c6e70512" providerId="ADAL" clId="{6EF7F19B-5BF0-4FC6-9CB8-807B914CD569}" dt="2020-10-15T09:00:53.140" v="67165"/>
          <ac:graphicFrameMkLst>
            <pc:docMk/>
            <pc:sldMk cId="1932927287" sldId="489"/>
            <ac:graphicFrameMk id="14" creationId="{02399487-4E33-4FF4-85D1-D6577D2F3D8B}"/>
          </ac:graphicFrameMkLst>
        </pc:graphicFrameChg>
      </pc:sldChg>
      <pc:sldChg chg="addSp delSp modSp mod modAnim modNotesTx">
        <pc:chgData name="Vincent DAVID" userId="a179e871-c6cb-4f06-9d32-5582c6e70512" providerId="ADAL" clId="{6EF7F19B-5BF0-4FC6-9CB8-807B914CD569}" dt="2020-10-15T09:14:45.697" v="67910" actId="20577"/>
        <pc:sldMkLst>
          <pc:docMk/>
          <pc:sldMk cId="1589111642" sldId="490"/>
        </pc:sldMkLst>
        <pc:spChg chg="mod">
          <ac:chgData name="Vincent DAVID" userId="a179e871-c6cb-4f06-9d32-5582c6e70512" providerId="ADAL" clId="{6EF7F19B-5BF0-4FC6-9CB8-807B914CD569}" dt="2020-10-15T09:14:20.495" v="67851" actId="113"/>
          <ac:spMkLst>
            <pc:docMk/>
            <pc:sldMk cId="1589111642" sldId="490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8T07:07:57.744" v="24579" actId="1037"/>
          <ac:spMkLst>
            <pc:docMk/>
            <pc:sldMk cId="1589111642" sldId="490"/>
            <ac:spMk id="13" creationId="{C7E550E9-1D18-4B24-BC51-1D2B9B5DA80C}"/>
          </ac:spMkLst>
        </pc:spChg>
        <pc:spChg chg="mod">
          <ac:chgData name="Vincent DAVID" userId="a179e871-c6cb-4f06-9d32-5582c6e70512" providerId="ADAL" clId="{6EF7F19B-5BF0-4FC6-9CB8-807B914CD569}" dt="2020-10-08T07:07:57.744" v="24579" actId="1037"/>
          <ac:spMkLst>
            <pc:docMk/>
            <pc:sldMk cId="1589111642" sldId="490"/>
            <ac:spMk id="23" creationId="{9D859583-81F1-4C42-BEB2-CEA4DBD5B044}"/>
          </ac:spMkLst>
        </pc:spChg>
        <pc:spChg chg="mod">
          <ac:chgData name="Vincent DAVID" userId="a179e871-c6cb-4f06-9d32-5582c6e70512" providerId="ADAL" clId="{6EF7F19B-5BF0-4FC6-9CB8-807B914CD569}" dt="2020-10-08T07:09:52.580" v="24623" actId="179"/>
          <ac:spMkLst>
            <pc:docMk/>
            <pc:sldMk cId="1589111642" sldId="490"/>
            <ac:spMk id="24" creationId="{AEE8D258-B39F-4549-AAF7-93E036B0D561}"/>
          </ac:spMkLst>
        </pc:spChg>
        <pc:spChg chg="mod">
          <ac:chgData name="Vincent DAVID" userId="a179e871-c6cb-4f06-9d32-5582c6e70512" providerId="ADAL" clId="{6EF7F19B-5BF0-4FC6-9CB8-807B914CD569}" dt="2020-10-06T07:29:21.211" v="19590"/>
          <ac:spMkLst>
            <pc:docMk/>
            <pc:sldMk cId="1589111642" sldId="490"/>
            <ac:spMk id="30" creationId="{ADC4D729-BBAC-4493-BC1C-B5BF8757D22B}"/>
          </ac:spMkLst>
        </pc:spChg>
        <pc:spChg chg="mod">
          <ac:chgData name="Vincent DAVID" userId="a179e871-c6cb-4f06-9d32-5582c6e70512" providerId="ADAL" clId="{6EF7F19B-5BF0-4FC6-9CB8-807B914CD569}" dt="2020-10-06T07:29:21.211" v="19590"/>
          <ac:spMkLst>
            <pc:docMk/>
            <pc:sldMk cId="1589111642" sldId="490"/>
            <ac:spMk id="31" creationId="{7454F65A-1736-468B-88B9-F3CAE5D45C7D}"/>
          </ac:spMkLst>
        </pc:spChg>
        <pc:spChg chg="mod">
          <ac:chgData name="Vincent DAVID" userId="a179e871-c6cb-4f06-9d32-5582c6e70512" providerId="ADAL" clId="{6EF7F19B-5BF0-4FC6-9CB8-807B914CD569}" dt="2020-10-06T07:31:03.467" v="19608"/>
          <ac:spMkLst>
            <pc:docMk/>
            <pc:sldMk cId="1589111642" sldId="490"/>
            <ac:spMk id="33" creationId="{2A115D01-60D0-48CA-9965-C6756CF1834F}"/>
          </ac:spMkLst>
        </pc:spChg>
        <pc:spChg chg="mod">
          <ac:chgData name="Vincent DAVID" userId="a179e871-c6cb-4f06-9d32-5582c6e70512" providerId="ADAL" clId="{6EF7F19B-5BF0-4FC6-9CB8-807B914CD569}" dt="2020-10-06T07:31:03.467" v="19608"/>
          <ac:spMkLst>
            <pc:docMk/>
            <pc:sldMk cId="1589111642" sldId="490"/>
            <ac:spMk id="34" creationId="{7D8A8C10-811E-4EA4-A116-C5F0DF8165EA}"/>
          </ac:spMkLst>
        </pc:spChg>
        <pc:grpChg chg="mod">
          <ac:chgData name="Vincent DAVID" userId="a179e871-c6cb-4f06-9d32-5582c6e70512" providerId="ADAL" clId="{6EF7F19B-5BF0-4FC6-9CB8-807B914CD569}" dt="2020-10-08T07:02:45.904" v="24371" actId="1036"/>
          <ac:grpSpMkLst>
            <pc:docMk/>
            <pc:sldMk cId="1589111642" sldId="490"/>
            <ac:grpSpMk id="14" creationId="{CBB77D12-3D11-4B32-B73F-D7B100041551}"/>
          </ac:grpSpMkLst>
        </pc:grpChg>
        <pc:grpChg chg="add del">
          <ac:chgData name="Vincent DAVID" userId="a179e871-c6cb-4f06-9d32-5582c6e70512" providerId="ADAL" clId="{6EF7F19B-5BF0-4FC6-9CB8-807B914CD569}" dt="2020-10-06T07:29:20.268" v="19589" actId="478"/>
          <ac:grpSpMkLst>
            <pc:docMk/>
            <pc:sldMk cId="1589111642" sldId="490"/>
            <ac:grpSpMk id="25" creationId="{894D3FD5-9F67-485A-8848-E7189C3CE2A2}"/>
          </ac:grpSpMkLst>
        </pc:grpChg>
        <pc:grpChg chg="add del mod">
          <ac:chgData name="Vincent DAVID" userId="a179e871-c6cb-4f06-9d32-5582c6e70512" providerId="ADAL" clId="{6EF7F19B-5BF0-4FC6-9CB8-807B914CD569}" dt="2020-10-06T07:31:03.149" v="19607" actId="478"/>
          <ac:grpSpMkLst>
            <pc:docMk/>
            <pc:sldMk cId="1589111642" sldId="490"/>
            <ac:grpSpMk id="29" creationId="{DF3A6250-9B4F-42EE-9981-A0AE96C74060}"/>
          </ac:grpSpMkLst>
        </pc:grpChg>
        <pc:grpChg chg="add mod">
          <ac:chgData name="Vincent DAVID" userId="a179e871-c6cb-4f06-9d32-5582c6e70512" providerId="ADAL" clId="{6EF7F19B-5BF0-4FC6-9CB8-807B914CD569}" dt="2020-10-06T07:31:03.467" v="19608"/>
          <ac:grpSpMkLst>
            <pc:docMk/>
            <pc:sldMk cId="1589111642" sldId="490"/>
            <ac:grpSpMk id="32" creationId="{4136190D-A4C9-4114-9A14-6360BC136A66}"/>
          </ac:grpSpMkLst>
        </pc:grpChg>
        <pc:grpChg chg="mod">
          <ac:chgData name="Vincent DAVID" userId="a179e871-c6cb-4f06-9d32-5582c6e70512" providerId="ADAL" clId="{6EF7F19B-5BF0-4FC6-9CB8-807B914CD569}" dt="2020-10-08T07:02:37.849" v="24362" actId="1035"/>
          <ac:grpSpMkLst>
            <pc:docMk/>
            <pc:sldMk cId="1589111642" sldId="490"/>
            <ac:grpSpMk id="43" creationId="{527E0613-A3BE-4115-BA54-B7B462E1C364}"/>
          </ac:grpSpMkLst>
        </pc:grpChg>
        <pc:grpChg chg="mod">
          <ac:chgData name="Vincent DAVID" userId="a179e871-c6cb-4f06-9d32-5582c6e70512" providerId="ADAL" clId="{6EF7F19B-5BF0-4FC6-9CB8-807B914CD569}" dt="2020-10-08T07:02:37.849" v="24362" actId="1035"/>
          <ac:grpSpMkLst>
            <pc:docMk/>
            <pc:sldMk cId="1589111642" sldId="490"/>
            <ac:grpSpMk id="46" creationId="{3433A3AD-E99C-4ECE-ABC9-15705456A7F1}"/>
          </ac:grpSpMkLst>
        </pc:grpChg>
        <pc:graphicFrameChg chg="mod modGraphic">
          <ac:chgData name="Vincent DAVID" userId="a179e871-c6cb-4f06-9d32-5582c6e70512" providerId="ADAL" clId="{6EF7F19B-5BF0-4FC6-9CB8-807B914CD569}" dt="2020-10-15T09:01:14.317" v="67169"/>
          <ac:graphicFrameMkLst>
            <pc:docMk/>
            <pc:sldMk cId="1589111642" sldId="490"/>
            <ac:graphicFrameMk id="11" creationId="{1FC3E2E0-0EF1-44E1-AC8C-141C9B6D6E14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15T09:00:59.350" v="67167"/>
          <ac:graphicFrameMkLst>
            <pc:docMk/>
            <pc:sldMk cId="1589111642" sldId="490"/>
            <ac:graphicFrameMk id="12" creationId="{CCC0D461-E4F0-4AFC-84BB-23FAA6C7153C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15T09:01:17.926" v="67170"/>
          <ac:graphicFrameMkLst>
            <pc:docMk/>
            <pc:sldMk cId="1589111642" sldId="490"/>
            <ac:graphicFrameMk id="20" creationId="{1EC43CE2-1D34-447A-9A95-BCDC18B5A00A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15T09:01:11.986" v="67168"/>
          <ac:graphicFrameMkLst>
            <pc:docMk/>
            <pc:sldMk cId="1589111642" sldId="490"/>
            <ac:graphicFrameMk id="21" creationId="{6C6C2404-887B-468D-9476-D6BB782D7F60}"/>
          </ac:graphicFrameMkLst>
        </pc:graphicFrameChg>
        <pc:cxnChg chg="mod">
          <ac:chgData name="Vincent DAVID" userId="a179e871-c6cb-4f06-9d32-5582c6e70512" providerId="ADAL" clId="{6EF7F19B-5BF0-4FC6-9CB8-807B914CD569}" dt="2020-10-08T07:09:24.925" v="24618" actId="553"/>
          <ac:cxnSpMkLst>
            <pc:docMk/>
            <pc:sldMk cId="1589111642" sldId="490"/>
            <ac:cxnSpMk id="10" creationId="{76D048D7-B994-49E6-8C4F-ECAF019D4001}"/>
          </ac:cxnSpMkLst>
        </pc:cxnChg>
        <pc:cxnChg chg="mod">
          <ac:chgData name="Vincent DAVID" userId="a179e871-c6cb-4f06-9d32-5582c6e70512" providerId="ADAL" clId="{6EF7F19B-5BF0-4FC6-9CB8-807B914CD569}" dt="2020-10-08T07:09:24.925" v="24618" actId="553"/>
          <ac:cxnSpMkLst>
            <pc:docMk/>
            <pc:sldMk cId="1589111642" sldId="490"/>
            <ac:cxnSpMk id="22" creationId="{3B7DA343-2A26-468A-ACB4-3204F4CB8F73}"/>
          </ac:cxnSpMkLst>
        </pc:cxnChg>
        <pc:cxnChg chg="mod">
          <ac:chgData name="Vincent DAVID" userId="a179e871-c6cb-4f06-9d32-5582c6e70512" providerId="ADAL" clId="{6EF7F19B-5BF0-4FC6-9CB8-807B914CD569}" dt="2020-10-08T07:01:14.830" v="24318" actId="14100"/>
          <ac:cxnSpMkLst>
            <pc:docMk/>
            <pc:sldMk cId="1589111642" sldId="490"/>
            <ac:cxnSpMk id="28" creationId="{6C00CB81-8A00-4FD6-977C-0E44D1FF676C}"/>
          </ac:cxnSpMkLst>
        </pc:cxnChg>
        <pc:cxnChg chg="mod">
          <ac:chgData name="Vincent DAVID" userId="a179e871-c6cb-4f06-9d32-5582c6e70512" providerId="ADAL" clId="{6EF7F19B-5BF0-4FC6-9CB8-807B914CD569}" dt="2020-10-08T07:09:35.123" v="24619" actId="14100"/>
          <ac:cxnSpMkLst>
            <pc:docMk/>
            <pc:sldMk cId="1589111642" sldId="490"/>
            <ac:cxnSpMk id="35" creationId="{23B4BCEB-D438-49F3-B418-335E1ED48D96}"/>
          </ac:cxnSpMkLst>
        </pc:cxnChg>
      </pc:sldChg>
      <pc:sldChg chg="addSp delSp modSp add del mod modAnim modShow">
        <pc:chgData name="Vincent DAVID" userId="a179e871-c6cb-4f06-9d32-5582c6e70512" providerId="ADAL" clId="{6EF7F19B-5BF0-4FC6-9CB8-807B914CD569}" dt="2020-10-15T08:52:31.512" v="66638" actId="47"/>
        <pc:sldMkLst>
          <pc:docMk/>
          <pc:sldMk cId="2030600361" sldId="495"/>
        </pc:sldMkLst>
        <pc:spChg chg="mod">
          <ac:chgData name="Vincent DAVID" userId="a179e871-c6cb-4f06-9d32-5582c6e70512" providerId="ADAL" clId="{6EF7F19B-5BF0-4FC6-9CB8-807B914CD569}" dt="2020-10-05T15:40:51.423" v="19071" actId="20577"/>
          <ac:spMkLst>
            <pc:docMk/>
            <pc:sldMk cId="2030600361" sldId="495"/>
            <ac:spMk id="28" creationId="{7F37FE86-6124-49AE-940C-97B0CEAE1A48}"/>
          </ac:spMkLst>
        </pc:spChg>
        <pc:spChg chg="mod">
          <ac:chgData name="Vincent DAVID" userId="a179e871-c6cb-4f06-9d32-5582c6e70512" providerId="ADAL" clId="{6EF7F19B-5BF0-4FC6-9CB8-807B914CD569}" dt="2020-10-05T15:40:03.873" v="19052" actId="20577"/>
          <ac:spMkLst>
            <pc:docMk/>
            <pc:sldMk cId="2030600361" sldId="495"/>
            <ac:spMk id="31" creationId="{5B9D3FCE-40BA-4262-991B-3934B2507B4B}"/>
          </ac:spMkLst>
        </pc:spChg>
        <pc:spChg chg="mod">
          <ac:chgData name="Vincent DAVID" userId="a179e871-c6cb-4f06-9d32-5582c6e70512" providerId="ADAL" clId="{6EF7F19B-5BF0-4FC6-9CB8-807B914CD569}" dt="2020-10-06T07:29:24.947" v="19592"/>
          <ac:spMkLst>
            <pc:docMk/>
            <pc:sldMk cId="2030600361" sldId="495"/>
            <ac:spMk id="38" creationId="{F7B30E54-38FC-4FA5-A87F-2E4396C2D86C}"/>
          </ac:spMkLst>
        </pc:spChg>
        <pc:spChg chg="mod">
          <ac:chgData name="Vincent DAVID" userId="a179e871-c6cb-4f06-9d32-5582c6e70512" providerId="ADAL" clId="{6EF7F19B-5BF0-4FC6-9CB8-807B914CD569}" dt="2020-10-06T07:29:24.947" v="19592"/>
          <ac:spMkLst>
            <pc:docMk/>
            <pc:sldMk cId="2030600361" sldId="495"/>
            <ac:spMk id="41" creationId="{2D43361C-C182-45A0-8F24-7B61B78074EB}"/>
          </ac:spMkLst>
        </pc:spChg>
        <pc:spChg chg="mod">
          <ac:chgData name="Vincent DAVID" userId="a179e871-c6cb-4f06-9d32-5582c6e70512" providerId="ADAL" clId="{6EF7F19B-5BF0-4FC6-9CB8-807B914CD569}" dt="2020-10-06T07:31:08.963" v="19610"/>
          <ac:spMkLst>
            <pc:docMk/>
            <pc:sldMk cId="2030600361" sldId="495"/>
            <ac:spMk id="49" creationId="{264CE110-F48A-4FD7-8BDD-B9870FCFBAF2}"/>
          </ac:spMkLst>
        </pc:spChg>
        <pc:spChg chg="mod">
          <ac:chgData name="Vincent DAVID" userId="a179e871-c6cb-4f06-9d32-5582c6e70512" providerId="ADAL" clId="{6EF7F19B-5BF0-4FC6-9CB8-807B914CD569}" dt="2020-10-06T07:31:08.963" v="19610"/>
          <ac:spMkLst>
            <pc:docMk/>
            <pc:sldMk cId="2030600361" sldId="495"/>
            <ac:spMk id="50" creationId="{07EB450D-5896-407D-8092-1238784140F5}"/>
          </ac:spMkLst>
        </pc:spChg>
        <pc:grpChg chg="del">
          <ac:chgData name="Vincent DAVID" userId="a179e871-c6cb-4f06-9d32-5582c6e70512" providerId="ADAL" clId="{6EF7F19B-5BF0-4FC6-9CB8-807B914CD569}" dt="2020-10-06T07:29:24.180" v="19591" actId="478"/>
          <ac:grpSpMkLst>
            <pc:docMk/>
            <pc:sldMk cId="2030600361" sldId="495"/>
            <ac:grpSpMk id="25" creationId="{894D3FD5-9F67-485A-8848-E7189C3CE2A2}"/>
          </ac:grpSpMkLst>
        </pc:grpChg>
        <pc:grpChg chg="add del mod">
          <ac:chgData name="Vincent DAVID" userId="a179e871-c6cb-4f06-9d32-5582c6e70512" providerId="ADAL" clId="{6EF7F19B-5BF0-4FC6-9CB8-807B914CD569}" dt="2020-10-06T07:31:08.132" v="19609" actId="478"/>
          <ac:grpSpMkLst>
            <pc:docMk/>
            <pc:sldMk cId="2030600361" sldId="495"/>
            <ac:grpSpMk id="37" creationId="{68EEA1FB-67E4-4F82-B3DC-D0D5BA6D97DE}"/>
          </ac:grpSpMkLst>
        </pc:grpChg>
        <pc:grpChg chg="add mod">
          <ac:chgData name="Vincent DAVID" userId="a179e871-c6cb-4f06-9d32-5582c6e70512" providerId="ADAL" clId="{6EF7F19B-5BF0-4FC6-9CB8-807B914CD569}" dt="2020-10-06T07:31:08.963" v="19610"/>
          <ac:grpSpMkLst>
            <pc:docMk/>
            <pc:sldMk cId="2030600361" sldId="495"/>
            <ac:grpSpMk id="42" creationId="{EE4861C4-348B-413A-9D60-43D906B10CBC}"/>
          </ac:grpSpMkLst>
        </pc:grpChg>
      </pc:sldChg>
      <pc:sldChg chg="modSp mod modAnim">
        <pc:chgData name="Vincent DAVID" userId="a179e871-c6cb-4f06-9d32-5582c6e70512" providerId="ADAL" clId="{6EF7F19B-5BF0-4FC6-9CB8-807B914CD569}" dt="2020-10-15T09:40:51.505" v="67976"/>
        <pc:sldMkLst>
          <pc:docMk/>
          <pc:sldMk cId="133585942" sldId="497"/>
        </pc:sldMkLst>
        <pc:grpChg chg="mod">
          <ac:chgData name="Vincent DAVID" userId="a179e871-c6cb-4f06-9d32-5582c6e70512" providerId="ADAL" clId="{6EF7F19B-5BF0-4FC6-9CB8-807B914CD569}" dt="2020-10-08T10:50:35.755" v="26201" actId="1076"/>
          <ac:grpSpMkLst>
            <pc:docMk/>
            <pc:sldMk cId="133585942" sldId="497"/>
            <ac:grpSpMk id="5" creationId="{802A6767-3B53-43E4-BBF0-205B7A236004}"/>
          </ac:grpSpMkLst>
        </pc:grpChg>
        <pc:graphicFrameChg chg="mod">
          <ac:chgData name="Vincent DAVID" userId="a179e871-c6cb-4f06-9d32-5582c6e70512" providerId="ADAL" clId="{6EF7F19B-5BF0-4FC6-9CB8-807B914CD569}" dt="2020-10-15T09:40:51.505" v="67976"/>
          <ac:graphicFrameMkLst>
            <pc:docMk/>
            <pc:sldMk cId="133585942" sldId="497"/>
            <ac:graphicFrameMk id="12" creationId="{DD1B7F8E-6C07-426F-AAD9-7EF8B62398AD}"/>
          </ac:graphicFrameMkLst>
        </pc:graphicFrameChg>
        <pc:picChg chg="mod">
          <ac:chgData name="Vincent DAVID" userId="a179e871-c6cb-4f06-9d32-5582c6e70512" providerId="ADAL" clId="{6EF7F19B-5BF0-4FC6-9CB8-807B914CD569}" dt="2020-10-08T10:50:26.874" v="26200" actId="14861"/>
          <ac:picMkLst>
            <pc:docMk/>
            <pc:sldMk cId="133585942" sldId="497"/>
            <ac:picMk id="6" creationId="{8E594122-73EC-4615-BD2C-B54A2EE27A99}"/>
          </ac:picMkLst>
        </pc:picChg>
        <pc:picChg chg="mod">
          <ac:chgData name="Vincent DAVID" userId="a179e871-c6cb-4f06-9d32-5582c6e70512" providerId="ADAL" clId="{6EF7F19B-5BF0-4FC6-9CB8-807B914CD569}" dt="2020-10-08T10:50:22.602" v="26199" actId="14861"/>
          <ac:picMkLst>
            <pc:docMk/>
            <pc:sldMk cId="133585942" sldId="497"/>
            <ac:picMk id="7" creationId="{467BF756-A197-4146-9104-9AAAA09031D5}"/>
          </ac:picMkLst>
        </pc:picChg>
      </pc:sldChg>
      <pc:sldChg chg="modSp">
        <pc:chgData name="Vincent DAVID" userId="a179e871-c6cb-4f06-9d32-5582c6e70512" providerId="ADAL" clId="{6EF7F19B-5BF0-4FC6-9CB8-807B914CD569}" dt="2020-10-15T09:40:27.314" v="67967"/>
        <pc:sldMkLst>
          <pc:docMk/>
          <pc:sldMk cId="4115337661" sldId="498"/>
        </pc:sldMkLst>
        <pc:graphicFrameChg chg="mod">
          <ac:chgData name="Vincent DAVID" userId="a179e871-c6cb-4f06-9d32-5582c6e70512" providerId="ADAL" clId="{6EF7F19B-5BF0-4FC6-9CB8-807B914CD569}" dt="2020-10-15T09:40:27.314" v="67967"/>
          <ac:graphicFrameMkLst>
            <pc:docMk/>
            <pc:sldMk cId="4115337661" sldId="498"/>
            <ac:graphicFrameMk id="15" creationId="{FACFCBD4-979E-40E8-B42B-C00AF7D31223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25.627" v="67966"/>
          <ac:graphicFrameMkLst>
            <pc:docMk/>
            <pc:sldMk cId="4115337661" sldId="498"/>
            <ac:graphicFrameMk id="16" creationId="{991B4EFE-1AEA-4BD3-85B2-39537CE7B743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23.458" v="67965"/>
          <ac:graphicFrameMkLst>
            <pc:docMk/>
            <pc:sldMk cId="4115337661" sldId="498"/>
            <ac:graphicFrameMk id="17" creationId="{A377E3E5-FCEA-4F7F-A654-15BE7CB6960B}"/>
          </ac:graphicFrameMkLst>
        </pc:graphicFrameChg>
      </pc:sldChg>
      <pc:sldChg chg="addSp delSp modSp del mod addAnim delAnim modAnim">
        <pc:chgData name="Vincent DAVID" userId="a179e871-c6cb-4f06-9d32-5582c6e70512" providerId="ADAL" clId="{6EF7F19B-5BF0-4FC6-9CB8-807B914CD569}" dt="2020-10-05T12:25:15.172" v="16308" actId="47"/>
        <pc:sldMkLst>
          <pc:docMk/>
          <pc:sldMk cId="2316755046" sldId="499"/>
        </pc:sldMkLst>
        <pc:spChg chg="mod">
          <ac:chgData name="Vincent DAVID" userId="a179e871-c6cb-4f06-9d32-5582c6e70512" providerId="ADAL" clId="{6EF7F19B-5BF0-4FC6-9CB8-807B914CD569}" dt="2020-10-05T10:46:40.836" v="14172" actId="6549"/>
          <ac:spMkLst>
            <pc:docMk/>
            <pc:sldMk cId="2316755046" sldId="499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5T10:52:39.794" v="14557" actId="21"/>
          <ac:spMkLst>
            <pc:docMk/>
            <pc:sldMk cId="2316755046" sldId="499"/>
            <ac:spMk id="4" creationId="{C42DFF1B-10B0-4B2B-BADF-93A85BF9372E}"/>
          </ac:spMkLst>
        </pc:spChg>
        <pc:spChg chg="add del">
          <ac:chgData name="Vincent DAVID" userId="a179e871-c6cb-4f06-9d32-5582c6e70512" providerId="ADAL" clId="{6EF7F19B-5BF0-4FC6-9CB8-807B914CD569}" dt="2020-10-05T10:56:32.170" v="14595" actId="478"/>
          <ac:spMkLst>
            <pc:docMk/>
            <pc:sldMk cId="2316755046" sldId="499"/>
            <ac:spMk id="5" creationId="{52F9B545-4FC5-41EA-8A97-73BE934C26BB}"/>
          </ac:spMkLst>
        </pc:spChg>
        <pc:spChg chg="del">
          <ac:chgData name="Vincent DAVID" userId="a179e871-c6cb-4f06-9d32-5582c6e70512" providerId="ADAL" clId="{6EF7F19B-5BF0-4FC6-9CB8-807B914CD569}" dt="2020-10-05T10:56:37.241" v="14596" actId="478"/>
          <ac:spMkLst>
            <pc:docMk/>
            <pc:sldMk cId="2316755046" sldId="499"/>
            <ac:spMk id="6" creationId="{785DB47C-875D-412A-B675-950201F0DA1A}"/>
          </ac:spMkLst>
        </pc:spChg>
        <pc:spChg chg="mod">
          <ac:chgData name="Vincent DAVID" userId="a179e871-c6cb-4f06-9d32-5582c6e70512" providerId="ADAL" clId="{6EF7F19B-5BF0-4FC6-9CB8-807B914CD569}" dt="2020-10-05T11:48:19.106" v="15929" actId="13926"/>
          <ac:spMkLst>
            <pc:docMk/>
            <pc:sldMk cId="2316755046" sldId="499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05T11:47:03.821" v="15925"/>
          <ac:spMkLst>
            <pc:docMk/>
            <pc:sldMk cId="2316755046" sldId="499"/>
            <ac:spMk id="17" creationId="{A025D75E-59A6-4B42-A08C-40FA3F411894}"/>
          </ac:spMkLst>
        </pc:spChg>
        <pc:spChg chg="mod">
          <ac:chgData name="Vincent DAVID" userId="a179e871-c6cb-4f06-9d32-5582c6e70512" providerId="ADAL" clId="{6EF7F19B-5BF0-4FC6-9CB8-807B914CD569}" dt="2020-10-05T11:47:03.821" v="15925"/>
          <ac:spMkLst>
            <pc:docMk/>
            <pc:sldMk cId="2316755046" sldId="499"/>
            <ac:spMk id="18" creationId="{A46CBC6A-968F-46CF-98E2-6644F3CA4A65}"/>
          </ac:spMkLst>
        </pc:spChg>
        <pc:spChg chg="mod">
          <ac:chgData name="Vincent DAVID" userId="a179e871-c6cb-4f06-9d32-5582c6e70512" providerId="ADAL" clId="{6EF7F19B-5BF0-4FC6-9CB8-807B914CD569}" dt="2020-10-05T11:48:55.621" v="15933"/>
          <ac:spMkLst>
            <pc:docMk/>
            <pc:sldMk cId="2316755046" sldId="499"/>
            <ac:spMk id="20" creationId="{B8D4F5AB-9B80-4D5A-902F-4A32E6EFA6D9}"/>
          </ac:spMkLst>
        </pc:spChg>
        <pc:spChg chg="mod">
          <ac:chgData name="Vincent DAVID" userId="a179e871-c6cb-4f06-9d32-5582c6e70512" providerId="ADAL" clId="{6EF7F19B-5BF0-4FC6-9CB8-807B914CD569}" dt="2020-10-05T11:48:55.621" v="15933"/>
          <ac:spMkLst>
            <pc:docMk/>
            <pc:sldMk cId="2316755046" sldId="499"/>
            <ac:spMk id="21" creationId="{5564B878-DAFD-4889-8D8B-597533F99C4C}"/>
          </ac:spMkLst>
        </pc:spChg>
        <pc:grpChg chg="add del mod">
          <ac:chgData name="Vincent DAVID" userId="a179e871-c6cb-4f06-9d32-5582c6e70512" providerId="ADAL" clId="{6EF7F19B-5BF0-4FC6-9CB8-807B914CD569}" dt="2020-10-05T11:47:04.824" v="15926"/>
          <ac:grpSpMkLst>
            <pc:docMk/>
            <pc:sldMk cId="2316755046" sldId="499"/>
            <ac:grpSpMk id="16" creationId="{B2AF34F1-AD4E-4DD3-B899-C3D513FD250A}"/>
          </ac:grpSpMkLst>
        </pc:grpChg>
        <pc:grpChg chg="add mod">
          <ac:chgData name="Vincent DAVID" userId="a179e871-c6cb-4f06-9d32-5582c6e70512" providerId="ADAL" clId="{6EF7F19B-5BF0-4FC6-9CB8-807B914CD569}" dt="2020-10-05T11:48:55.621" v="15933"/>
          <ac:grpSpMkLst>
            <pc:docMk/>
            <pc:sldMk cId="2316755046" sldId="499"/>
            <ac:grpSpMk id="19" creationId="{2376C155-C8E8-4054-AD6E-E6D65E78E565}"/>
          </ac:grpSpMkLst>
        </pc:grpChg>
        <pc:picChg chg="add del">
          <ac:chgData name="Vincent DAVID" userId="a179e871-c6cb-4f06-9d32-5582c6e70512" providerId="ADAL" clId="{6EF7F19B-5BF0-4FC6-9CB8-807B914CD569}" dt="2020-10-05T10:55:29.593" v="14560" actId="22"/>
          <ac:picMkLst>
            <pc:docMk/>
            <pc:sldMk cId="2316755046" sldId="499"/>
            <ac:picMk id="11" creationId="{3430CE86-A78B-469F-8B2D-0D56E20F9AA3}"/>
          </ac:picMkLst>
        </pc:picChg>
        <pc:cxnChg chg="mod">
          <ac:chgData name="Vincent DAVID" userId="a179e871-c6cb-4f06-9d32-5582c6e70512" providerId="ADAL" clId="{6EF7F19B-5BF0-4FC6-9CB8-807B914CD569}" dt="2020-10-05T11:39:33.547" v="15880" actId="14100"/>
          <ac:cxnSpMkLst>
            <pc:docMk/>
            <pc:sldMk cId="2316755046" sldId="499"/>
            <ac:cxnSpMk id="7" creationId="{B3F7C0B1-6212-494D-A50A-161E4BB17BC3}"/>
          </ac:cxnSpMkLst>
        </pc:cxnChg>
        <pc:cxnChg chg="mod">
          <ac:chgData name="Vincent DAVID" userId="a179e871-c6cb-4f06-9d32-5582c6e70512" providerId="ADAL" clId="{6EF7F19B-5BF0-4FC6-9CB8-807B914CD569}" dt="2020-10-05T11:39:39.371" v="15881" actId="1076"/>
          <ac:cxnSpMkLst>
            <pc:docMk/>
            <pc:sldMk cId="2316755046" sldId="499"/>
            <ac:cxnSpMk id="9" creationId="{17D40728-A76C-4898-B85A-14339C576453}"/>
          </ac:cxnSpMkLst>
        </pc:cxnChg>
        <pc:cxnChg chg="add mod">
          <ac:chgData name="Vincent DAVID" userId="a179e871-c6cb-4f06-9d32-5582c6e70512" providerId="ADAL" clId="{6EF7F19B-5BF0-4FC6-9CB8-807B914CD569}" dt="2020-10-05T11:39:30.686" v="15879" actId="1076"/>
          <ac:cxnSpMkLst>
            <pc:docMk/>
            <pc:sldMk cId="2316755046" sldId="499"/>
            <ac:cxnSpMk id="13" creationId="{F85D38E3-4773-409B-8081-2A8BA936B5FB}"/>
          </ac:cxnSpMkLst>
        </pc:cxnChg>
        <pc:cxnChg chg="add mod">
          <ac:chgData name="Vincent DAVID" userId="a179e871-c6cb-4f06-9d32-5582c6e70512" providerId="ADAL" clId="{6EF7F19B-5BF0-4FC6-9CB8-807B914CD569}" dt="2020-10-05T11:39:39.371" v="15881" actId="1076"/>
          <ac:cxnSpMkLst>
            <pc:docMk/>
            <pc:sldMk cId="2316755046" sldId="499"/>
            <ac:cxnSpMk id="14" creationId="{8E843A99-E71C-42D1-A616-439C9B2CDD84}"/>
          </ac:cxnSpMkLst>
        </pc:cxnChg>
      </pc:sldChg>
      <pc:sldChg chg="modSp">
        <pc:chgData name="Vincent DAVID" userId="a179e871-c6cb-4f06-9d32-5582c6e70512" providerId="ADAL" clId="{6EF7F19B-5BF0-4FC6-9CB8-807B914CD569}" dt="2020-10-15T09:40:34.916" v="67970"/>
        <pc:sldMkLst>
          <pc:docMk/>
          <pc:sldMk cId="3092751921" sldId="500"/>
        </pc:sldMkLst>
        <pc:graphicFrameChg chg="mod">
          <ac:chgData name="Vincent DAVID" userId="a179e871-c6cb-4f06-9d32-5582c6e70512" providerId="ADAL" clId="{6EF7F19B-5BF0-4FC6-9CB8-807B914CD569}" dt="2020-10-15T09:40:30.659" v="67968"/>
          <ac:graphicFrameMkLst>
            <pc:docMk/>
            <pc:sldMk cId="3092751921" sldId="500"/>
            <ac:graphicFrameMk id="12" creationId="{04621FEA-BF84-47D4-8C09-576E8D9799C0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34.916" v="67970"/>
          <ac:graphicFrameMkLst>
            <pc:docMk/>
            <pc:sldMk cId="3092751921" sldId="500"/>
            <ac:graphicFrameMk id="26" creationId="{65DEC7E4-F855-4CA5-9F3F-353C1F915D7E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32.865" v="67969"/>
          <ac:graphicFrameMkLst>
            <pc:docMk/>
            <pc:sldMk cId="3092751921" sldId="500"/>
            <ac:graphicFrameMk id="28" creationId="{8F4648B9-A703-46C7-A9B2-A05E14160682}"/>
          </ac:graphicFrameMkLst>
        </pc:graphicFrameChg>
      </pc:sldChg>
      <pc:sldChg chg="modSp">
        <pc:chgData name="Vincent DAVID" userId="a179e871-c6cb-4f06-9d32-5582c6e70512" providerId="ADAL" clId="{6EF7F19B-5BF0-4FC6-9CB8-807B914CD569}" dt="2020-10-15T09:40:48.449" v="67975"/>
        <pc:sldMkLst>
          <pc:docMk/>
          <pc:sldMk cId="1507570858" sldId="502"/>
        </pc:sldMkLst>
        <pc:graphicFrameChg chg="mod">
          <ac:chgData name="Vincent DAVID" userId="a179e871-c6cb-4f06-9d32-5582c6e70512" providerId="ADAL" clId="{6EF7F19B-5BF0-4FC6-9CB8-807B914CD569}" dt="2020-10-15T09:40:48.449" v="67975"/>
          <ac:graphicFrameMkLst>
            <pc:docMk/>
            <pc:sldMk cId="1507570858" sldId="502"/>
            <ac:graphicFrameMk id="19" creationId="{DC0F32F7-9C60-4769-B3B5-67A1A2634BB2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46.246" v="67974"/>
          <ac:graphicFrameMkLst>
            <pc:docMk/>
            <pc:sldMk cId="1507570858" sldId="502"/>
            <ac:graphicFrameMk id="20" creationId="{A2F2F738-2C97-4CA2-B7F4-9B893772FE63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41.505" v="67972"/>
          <ac:graphicFrameMkLst>
            <pc:docMk/>
            <pc:sldMk cId="1507570858" sldId="502"/>
            <ac:graphicFrameMk id="22" creationId="{9738674D-EA07-453C-8DAD-5ED648FE0EEB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37.984" v="67971"/>
          <ac:graphicFrameMkLst>
            <pc:docMk/>
            <pc:sldMk cId="1507570858" sldId="502"/>
            <ac:graphicFrameMk id="27" creationId="{F8FC1D4E-7495-46BF-B273-21F2103ECBB3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43.772" v="67973"/>
          <ac:graphicFrameMkLst>
            <pc:docMk/>
            <pc:sldMk cId="1507570858" sldId="502"/>
            <ac:graphicFrameMk id="32" creationId="{49D86ADC-C33C-4002-B702-5B7D5FA0F18A}"/>
          </ac:graphicFrameMkLst>
        </pc:graphicFrameChg>
      </pc:sldChg>
      <pc:sldChg chg="modSp">
        <pc:chgData name="Vincent DAVID" userId="a179e871-c6cb-4f06-9d32-5582c6e70512" providerId="ADAL" clId="{6EF7F19B-5BF0-4FC6-9CB8-807B914CD569}" dt="2020-10-15T09:40:54.257" v="67977"/>
        <pc:sldMkLst>
          <pc:docMk/>
          <pc:sldMk cId="1250379265" sldId="504"/>
        </pc:sldMkLst>
        <pc:graphicFrameChg chg="mod">
          <ac:chgData name="Vincent DAVID" userId="a179e871-c6cb-4f06-9d32-5582c6e70512" providerId="ADAL" clId="{6EF7F19B-5BF0-4FC6-9CB8-807B914CD569}" dt="2020-10-15T09:40:54.257" v="67977"/>
          <ac:graphicFrameMkLst>
            <pc:docMk/>
            <pc:sldMk cId="1250379265" sldId="504"/>
            <ac:graphicFrameMk id="21" creationId="{B4BDAC91-FE32-4C71-904F-26BF4EC98DB9}"/>
          </ac:graphicFrameMkLst>
        </pc:graphicFrameChg>
      </pc:sldChg>
      <pc:sldChg chg="modSp">
        <pc:chgData name="Vincent DAVID" userId="a179e871-c6cb-4f06-9d32-5582c6e70512" providerId="ADAL" clId="{6EF7F19B-5BF0-4FC6-9CB8-807B914CD569}" dt="2020-10-15T09:40:58.848" v="67979"/>
        <pc:sldMkLst>
          <pc:docMk/>
          <pc:sldMk cId="115975095" sldId="508"/>
        </pc:sldMkLst>
        <pc:graphicFrameChg chg="mod">
          <ac:chgData name="Vincent DAVID" userId="a179e871-c6cb-4f06-9d32-5582c6e70512" providerId="ADAL" clId="{6EF7F19B-5BF0-4FC6-9CB8-807B914CD569}" dt="2020-10-15T09:40:56.892" v="67978"/>
          <ac:graphicFrameMkLst>
            <pc:docMk/>
            <pc:sldMk cId="115975095" sldId="508"/>
            <ac:graphicFrameMk id="21" creationId="{B4BDAC91-FE32-4C71-904F-26BF4EC98DB9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58.848" v="67979"/>
          <ac:graphicFrameMkLst>
            <pc:docMk/>
            <pc:sldMk cId="115975095" sldId="508"/>
            <ac:graphicFrameMk id="29" creationId="{77275E1F-1863-4682-BC28-413AAE67A002}"/>
          </ac:graphicFrameMkLst>
        </pc:graphicFrameChg>
      </pc:sldChg>
      <pc:sldChg chg="modSp">
        <pc:chgData name="Vincent DAVID" userId="a179e871-c6cb-4f06-9d32-5582c6e70512" providerId="ADAL" clId="{6EF7F19B-5BF0-4FC6-9CB8-807B914CD569}" dt="2020-10-15T09:41:07.392" v="67981"/>
        <pc:sldMkLst>
          <pc:docMk/>
          <pc:sldMk cId="906310565" sldId="511"/>
        </pc:sldMkLst>
        <pc:graphicFrameChg chg="mod">
          <ac:chgData name="Vincent DAVID" userId="a179e871-c6cb-4f06-9d32-5582c6e70512" providerId="ADAL" clId="{6EF7F19B-5BF0-4FC6-9CB8-807B914CD569}" dt="2020-10-15T09:41:04.690" v="67980"/>
          <ac:graphicFrameMkLst>
            <pc:docMk/>
            <pc:sldMk cId="906310565" sldId="511"/>
            <ac:graphicFrameMk id="21" creationId="{B4BDAC91-FE32-4C71-904F-26BF4EC98DB9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1:07.392" v="67981"/>
          <ac:graphicFrameMkLst>
            <pc:docMk/>
            <pc:sldMk cId="906310565" sldId="511"/>
            <ac:graphicFrameMk id="29" creationId="{77275E1F-1863-4682-BC28-413AAE67A002}"/>
          </ac:graphicFrameMkLst>
        </pc:graphicFrameChg>
      </pc:sldChg>
      <pc:sldChg chg="modSp">
        <pc:chgData name="Vincent DAVID" userId="a179e871-c6cb-4f06-9d32-5582c6e70512" providerId="ADAL" clId="{6EF7F19B-5BF0-4FC6-9CB8-807B914CD569}" dt="2020-10-15T09:41:15.631" v="67983"/>
        <pc:sldMkLst>
          <pc:docMk/>
          <pc:sldMk cId="4172626327" sldId="512"/>
        </pc:sldMkLst>
        <pc:graphicFrameChg chg="mod">
          <ac:chgData name="Vincent DAVID" userId="a179e871-c6cb-4f06-9d32-5582c6e70512" providerId="ADAL" clId="{6EF7F19B-5BF0-4FC6-9CB8-807B914CD569}" dt="2020-10-15T09:41:13.679" v="67982"/>
          <ac:graphicFrameMkLst>
            <pc:docMk/>
            <pc:sldMk cId="4172626327" sldId="512"/>
            <ac:graphicFrameMk id="21" creationId="{B4BDAC91-FE32-4C71-904F-26BF4EC98DB9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1:15.631" v="67983"/>
          <ac:graphicFrameMkLst>
            <pc:docMk/>
            <pc:sldMk cId="4172626327" sldId="512"/>
            <ac:graphicFrameMk id="29" creationId="{77275E1F-1863-4682-BC28-413AAE67A002}"/>
          </ac:graphicFrameMkLst>
        </pc:graphicFrameChg>
      </pc:sldChg>
      <pc:sldChg chg="modSp mod addAnim delAnim modAnim">
        <pc:chgData name="Vincent DAVID" userId="a179e871-c6cb-4f06-9d32-5582c6e70512" providerId="ADAL" clId="{6EF7F19B-5BF0-4FC6-9CB8-807B914CD569}" dt="2020-10-15T09:42:20.338" v="68005" actId="108"/>
        <pc:sldMkLst>
          <pc:docMk/>
          <pc:sldMk cId="2614932242" sldId="515"/>
        </pc:sldMkLst>
        <pc:spChg chg="mod">
          <ac:chgData name="Vincent DAVID" userId="a179e871-c6cb-4f06-9d32-5582c6e70512" providerId="ADAL" clId="{6EF7F19B-5BF0-4FC6-9CB8-807B914CD569}" dt="2020-10-09T07:31:55.829" v="27926" actId="14100"/>
          <ac:spMkLst>
            <pc:docMk/>
            <pc:sldMk cId="2614932242" sldId="515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15T09:42:18.968" v="68003" actId="692"/>
          <ac:spMkLst>
            <pc:docMk/>
            <pc:sldMk cId="2614932242" sldId="515"/>
            <ac:spMk id="11" creationId="{FE858722-ADEE-41CA-B1AC-1A85EA670EAD}"/>
          </ac:spMkLst>
        </pc:spChg>
        <pc:spChg chg="mod">
          <ac:chgData name="Vincent DAVID" userId="a179e871-c6cb-4f06-9d32-5582c6e70512" providerId="ADAL" clId="{6EF7F19B-5BF0-4FC6-9CB8-807B914CD569}" dt="2020-10-15T09:42:19.857" v="68004" actId="108"/>
          <ac:spMkLst>
            <pc:docMk/>
            <pc:sldMk cId="2614932242" sldId="515"/>
            <ac:spMk id="28" creationId="{8CEB3A71-A972-4018-983F-99F51B1CCE3F}"/>
          </ac:spMkLst>
        </pc:spChg>
        <pc:spChg chg="mod">
          <ac:chgData name="Vincent DAVID" userId="a179e871-c6cb-4f06-9d32-5582c6e70512" providerId="ADAL" clId="{6EF7F19B-5BF0-4FC6-9CB8-807B914CD569}" dt="2020-10-15T09:42:20.338" v="68005" actId="108"/>
          <ac:spMkLst>
            <pc:docMk/>
            <pc:sldMk cId="2614932242" sldId="515"/>
            <ac:spMk id="29" creationId="{152C4512-BA2B-4F79-B585-8FA9DD5F3206}"/>
          </ac:spMkLst>
        </pc:spChg>
      </pc:sldChg>
      <pc:sldChg chg="modSp mod modAnim">
        <pc:chgData name="Vincent DAVID" userId="a179e871-c6cb-4f06-9d32-5582c6e70512" providerId="ADAL" clId="{6EF7F19B-5BF0-4FC6-9CB8-807B914CD569}" dt="2020-10-01T11:56:23.975" v="113" actId="20577"/>
        <pc:sldMkLst>
          <pc:docMk/>
          <pc:sldMk cId="2147906749" sldId="516"/>
        </pc:sldMkLst>
        <pc:spChg chg="mod">
          <ac:chgData name="Vincent DAVID" userId="a179e871-c6cb-4f06-9d32-5582c6e70512" providerId="ADAL" clId="{6EF7F19B-5BF0-4FC6-9CB8-807B914CD569}" dt="2020-10-01T11:56:23.975" v="113" actId="20577"/>
          <ac:spMkLst>
            <pc:docMk/>
            <pc:sldMk cId="2147906749" sldId="516"/>
            <ac:spMk id="8" creationId="{A66DA345-E795-485C-9B31-700F4C2924E8}"/>
          </ac:spMkLst>
        </pc:spChg>
        <pc:cxnChg chg="mod">
          <ac:chgData name="Vincent DAVID" userId="a179e871-c6cb-4f06-9d32-5582c6e70512" providerId="ADAL" clId="{6EF7F19B-5BF0-4FC6-9CB8-807B914CD569}" dt="2020-10-01T11:46:50.102" v="19" actId="1038"/>
          <ac:cxnSpMkLst>
            <pc:docMk/>
            <pc:sldMk cId="2147906749" sldId="516"/>
            <ac:cxnSpMk id="7" creationId="{B3F7C0B1-6212-494D-A50A-161E4BB17BC3}"/>
          </ac:cxnSpMkLst>
        </pc:cxnChg>
        <pc:cxnChg chg="mod">
          <ac:chgData name="Vincent DAVID" userId="a179e871-c6cb-4f06-9d32-5582c6e70512" providerId="ADAL" clId="{6EF7F19B-5BF0-4FC6-9CB8-807B914CD569}" dt="2020-10-01T11:46:50.102" v="19" actId="1038"/>
          <ac:cxnSpMkLst>
            <pc:docMk/>
            <pc:sldMk cId="2147906749" sldId="516"/>
            <ac:cxnSpMk id="9" creationId="{17D40728-A76C-4898-B85A-14339C576453}"/>
          </ac:cxnSpMkLst>
        </pc:cxnChg>
        <pc:cxnChg chg="mod">
          <ac:chgData name="Vincent DAVID" userId="a179e871-c6cb-4f06-9d32-5582c6e70512" providerId="ADAL" clId="{6EF7F19B-5BF0-4FC6-9CB8-807B914CD569}" dt="2020-10-01T11:46:44.966" v="14" actId="1037"/>
          <ac:cxnSpMkLst>
            <pc:docMk/>
            <pc:sldMk cId="2147906749" sldId="516"/>
            <ac:cxnSpMk id="10" creationId="{DF5C1F80-35A4-48AF-8F0E-41E98FBADB14}"/>
          </ac:cxnSpMkLst>
        </pc:cxnChg>
        <pc:cxnChg chg="mod">
          <ac:chgData name="Vincent DAVID" userId="a179e871-c6cb-4f06-9d32-5582c6e70512" providerId="ADAL" clId="{6EF7F19B-5BF0-4FC6-9CB8-807B914CD569}" dt="2020-10-01T11:46:44.966" v="14" actId="1037"/>
          <ac:cxnSpMkLst>
            <pc:docMk/>
            <pc:sldMk cId="2147906749" sldId="516"/>
            <ac:cxnSpMk id="11" creationId="{0E907081-02A9-4EDD-A108-CAA108FDD728}"/>
          </ac:cxnSpMkLst>
        </pc:cxnChg>
      </pc:sldChg>
      <pc:sldChg chg="modSp mod modAnim">
        <pc:chgData name="Vincent DAVID" userId="a179e871-c6cb-4f06-9d32-5582c6e70512" providerId="ADAL" clId="{6EF7F19B-5BF0-4FC6-9CB8-807B914CD569}" dt="2020-10-01T11:56:20.700" v="112" actId="20577"/>
        <pc:sldMkLst>
          <pc:docMk/>
          <pc:sldMk cId="3613058671" sldId="517"/>
        </pc:sldMkLst>
        <pc:spChg chg="mod">
          <ac:chgData name="Vincent DAVID" userId="a179e871-c6cb-4f06-9d32-5582c6e70512" providerId="ADAL" clId="{6EF7F19B-5BF0-4FC6-9CB8-807B914CD569}" dt="2020-10-01T11:56:20.700" v="112" actId="20577"/>
          <ac:spMkLst>
            <pc:docMk/>
            <pc:sldMk cId="3613058671" sldId="517"/>
            <ac:spMk id="8" creationId="{A66DA345-E795-485C-9B31-700F4C2924E8}"/>
          </ac:spMkLst>
        </pc:spChg>
        <pc:cxnChg chg="mod">
          <ac:chgData name="Vincent DAVID" userId="a179e871-c6cb-4f06-9d32-5582c6e70512" providerId="ADAL" clId="{6EF7F19B-5BF0-4FC6-9CB8-807B914CD569}" dt="2020-10-01T11:48:14.645" v="37" actId="1035"/>
          <ac:cxnSpMkLst>
            <pc:docMk/>
            <pc:sldMk cId="3613058671" sldId="517"/>
            <ac:cxnSpMk id="7" creationId="{B3F7C0B1-6212-494D-A50A-161E4BB17BC3}"/>
          </ac:cxnSpMkLst>
        </pc:cxnChg>
        <pc:cxnChg chg="mod">
          <ac:chgData name="Vincent DAVID" userId="a179e871-c6cb-4f06-9d32-5582c6e70512" providerId="ADAL" clId="{6EF7F19B-5BF0-4FC6-9CB8-807B914CD569}" dt="2020-10-01T11:48:16.206" v="38" actId="1035"/>
          <ac:cxnSpMkLst>
            <pc:docMk/>
            <pc:sldMk cId="3613058671" sldId="517"/>
            <ac:cxnSpMk id="9" creationId="{17D40728-A76C-4898-B85A-14339C576453}"/>
          </ac:cxnSpMkLst>
        </pc:cxnChg>
        <pc:cxnChg chg="mod">
          <ac:chgData name="Vincent DAVID" userId="a179e871-c6cb-4f06-9d32-5582c6e70512" providerId="ADAL" clId="{6EF7F19B-5BF0-4FC6-9CB8-807B914CD569}" dt="2020-10-01T11:48:10.950" v="36" actId="1035"/>
          <ac:cxnSpMkLst>
            <pc:docMk/>
            <pc:sldMk cId="3613058671" sldId="517"/>
            <ac:cxnSpMk id="10" creationId="{DF5C1F80-35A4-48AF-8F0E-41E98FBADB14}"/>
          </ac:cxnSpMkLst>
        </pc:cxnChg>
        <pc:cxnChg chg="mod">
          <ac:chgData name="Vincent DAVID" userId="a179e871-c6cb-4f06-9d32-5582c6e70512" providerId="ADAL" clId="{6EF7F19B-5BF0-4FC6-9CB8-807B914CD569}" dt="2020-10-01T11:48:09.574" v="34" actId="1035"/>
          <ac:cxnSpMkLst>
            <pc:docMk/>
            <pc:sldMk cId="3613058671" sldId="517"/>
            <ac:cxnSpMk id="11" creationId="{0E907081-02A9-4EDD-A108-CAA108FDD728}"/>
          </ac:cxnSpMkLst>
        </pc:cxnChg>
        <pc:cxnChg chg="mod">
          <ac:chgData name="Vincent DAVID" userId="a179e871-c6cb-4f06-9d32-5582c6e70512" providerId="ADAL" clId="{6EF7F19B-5BF0-4FC6-9CB8-807B914CD569}" dt="2020-10-01T11:48:08.534" v="32" actId="1035"/>
          <ac:cxnSpMkLst>
            <pc:docMk/>
            <pc:sldMk cId="3613058671" sldId="517"/>
            <ac:cxnSpMk id="13" creationId="{0E420AF6-FAC3-4004-AA97-721A62A72AE1}"/>
          </ac:cxnSpMkLst>
        </pc:cxnChg>
      </pc:sldChg>
      <pc:sldChg chg="modSp modAnim">
        <pc:chgData name="Vincent DAVID" userId="a179e871-c6cb-4f06-9d32-5582c6e70512" providerId="ADAL" clId="{6EF7F19B-5BF0-4FC6-9CB8-807B914CD569}" dt="2020-10-05T14:16:51.747" v="18000" actId="13926"/>
        <pc:sldMkLst>
          <pc:docMk/>
          <pc:sldMk cId="628562637" sldId="518"/>
        </pc:sldMkLst>
        <pc:spChg chg="mod">
          <ac:chgData name="Vincent DAVID" userId="a179e871-c6cb-4f06-9d32-5582c6e70512" providerId="ADAL" clId="{6EF7F19B-5BF0-4FC6-9CB8-807B914CD569}" dt="2020-10-01T12:05:12.694" v="312" actId="20577"/>
          <ac:spMkLst>
            <pc:docMk/>
            <pc:sldMk cId="628562637" sldId="518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5T14:16:51.747" v="18000" actId="13926"/>
          <ac:spMkLst>
            <pc:docMk/>
            <pc:sldMk cId="628562637" sldId="518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1T11:56:17.541" v="111" actId="20577"/>
          <ac:spMkLst>
            <pc:docMk/>
            <pc:sldMk cId="628562637" sldId="518"/>
            <ac:spMk id="8" creationId="{A66DA345-E795-485C-9B31-700F4C2924E8}"/>
          </ac:spMkLst>
        </pc:spChg>
      </pc:sldChg>
      <pc:sldChg chg="modSp mod modAnim modNotesTx">
        <pc:chgData name="Vincent DAVID" userId="a179e871-c6cb-4f06-9d32-5582c6e70512" providerId="ADAL" clId="{6EF7F19B-5BF0-4FC6-9CB8-807B914CD569}" dt="2020-10-06T06:51:31.001" v="19197" actId="6549"/>
        <pc:sldMkLst>
          <pc:docMk/>
          <pc:sldMk cId="1181216303" sldId="519"/>
        </pc:sldMkLst>
        <pc:spChg chg="mod">
          <ac:chgData name="Vincent DAVID" userId="a179e871-c6cb-4f06-9d32-5582c6e70512" providerId="ADAL" clId="{6EF7F19B-5BF0-4FC6-9CB8-807B914CD569}" dt="2020-10-01T12:00:44.256" v="194"/>
          <ac:spMkLst>
            <pc:docMk/>
            <pc:sldMk cId="1181216303" sldId="519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6T06:51:31.001" v="19197" actId="6549"/>
          <ac:spMkLst>
            <pc:docMk/>
            <pc:sldMk cId="1181216303" sldId="519"/>
            <ac:spMk id="4" creationId="{C42DFF1B-10B0-4B2B-BADF-93A85BF9372E}"/>
          </ac:spMkLst>
        </pc:spChg>
        <pc:grpChg chg="mod">
          <ac:chgData name="Vincent DAVID" userId="a179e871-c6cb-4f06-9d32-5582c6e70512" providerId="ADAL" clId="{6EF7F19B-5BF0-4FC6-9CB8-807B914CD569}" dt="2020-10-01T15:12:13.160" v="3085" actId="1076"/>
          <ac:grpSpMkLst>
            <pc:docMk/>
            <pc:sldMk cId="1181216303" sldId="519"/>
            <ac:grpSpMk id="29" creationId="{F38FF4AB-8B79-4528-A873-D5B62E20479C}"/>
          </ac:grpSpMkLst>
        </pc:grpChg>
      </pc:sldChg>
      <pc:sldChg chg="modSp mod modAnim addCm delCm modNotesTx">
        <pc:chgData name="Vincent DAVID" userId="a179e871-c6cb-4f06-9d32-5582c6e70512" providerId="ADAL" clId="{6EF7F19B-5BF0-4FC6-9CB8-807B914CD569}" dt="2020-10-06T06:52:13.160" v="19200" actId="20577"/>
        <pc:sldMkLst>
          <pc:docMk/>
          <pc:sldMk cId="3385570792" sldId="520"/>
        </pc:sldMkLst>
        <pc:spChg chg="mod">
          <ac:chgData name="Vincent DAVID" userId="a179e871-c6cb-4f06-9d32-5582c6e70512" providerId="ADAL" clId="{6EF7F19B-5BF0-4FC6-9CB8-807B914CD569}" dt="2020-10-01T12:05:42.983" v="319" actId="20577"/>
          <ac:spMkLst>
            <pc:docMk/>
            <pc:sldMk cId="3385570792" sldId="520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6T06:52:13.160" v="19200" actId="20577"/>
          <ac:spMkLst>
            <pc:docMk/>
            <pc:sldMk cId="3385570792" sldId="520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1T12:06:00.142" v="321" actId="114"/>
          <ac:spMkLst>
            <pc:docMk/>
            <pc:sldMk cId="3385570792" sldId="520"/>
            <ac:spMk id="17" creationId="{64B45A9E-C940-438A-9125-5FFA9A8690AA}"/>
          </ac:spMkLst>
        </pc:spChg>
        <pc:spChg chg="mod">
          <ac:chgData name="Vincent DAVID" userId="a179e871-c6cb-4f06-9d32-5582c6e70512" providerId="ADAL" clId="{6EF7F19B-5BF0-4FC6-9CB8-807B914CD569}" dt="2020-10-06T06:52:10.760" v="19199" actId="20577"/>
          <ac:spMkLst>
            <pc:docMk/>
            <pc:sldMk cId="3385570792" sldId="520"/>
            <ac:spMk id="27" creationId="{D783E3A9-87C9-44D4-9DFA-00CD9D1AC843}"/>
          </ac:spMkLst>
        </pc:spChg>
        <pc:grpChg chg="mod">
          <ac:chgData name="Vincent DAVID" userId="a179e871-c6cb-4f06-9d32-5582c6e70512" providerId="ADAL" clId="{6EF7F19B-5BF0-4FC6-9CB8-807B914CD569}" dt="2020-10-01T14:27:51.527" v="2063" actId="1076"/>
          <ac:grpSpMkLst>
            <pc:docMk/>
            <pc:sldMk cId="3385570792" sldId="520"/>
            <ac:grpSpMk id="25" creationId="{F5C6D659-FAEC-493D-A7FF-603456FAFF80}"/>
          </ac:grpSpMkLst>
        </pc:grpChg>
      </pc:sldChg>
      <pc:sldChg chg="addSp delSp modSp del mod ord delAnim modAnim">
        <pc:chgData name="Vincent DAVID" userId="a179e871-c6cb-4f06-9d32-5582c6e70512" providerId="ADAL" clId="{6EF7F19B-5BF0-4FC6-9CB8-807B914CD569}" dt="2020-10-05T12:24:30.788" v="16302" actId="47"/>
        <pc:sldMkLst>
          <pc:docMk/>
          <pc:sldMk cId="3293621139" sldId="521"/>
        </pc:sldMkLst>
        <pc:spChg chg="mod">
          <ac:chgData name="Vincent DAVID" userId="a179e871-c6cb-4f06-9d32-5582c6e70512" providerId="ADAL" clId="{6EF7F19B-5BF0-4FC6-9CB8-807B914CD569}" dt="2020-10-05T09:48:41.259" v="13796" actId="6549"/>
          <ac:spMkLst>
            <pc:docMk/>
            <pc:sldMk cId="3293621139" sldId="521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5T12:14:13.227" v="16117" actId="114"/>
          <ac:spMkLst>
            <pc:docMk/>
            <pc:sldMk cId="3293621139" sldId="521"/>
            <ac:spMk id="4" creationId="{C42DFF1B-10B0-4B2B-BADF-93A85BF9372E}"/>
          </ac:spMkLst>
        </pc:spChg>
        <pc:spChg chg="del">
          <ac:chgData name="Vincent DAVID" userId="a179e871-c6cb-4f06-9d32-5582c6e70512" providerId="ADAL" clId="{6EF7F19B-5BF0-4FC6-9CB8-807B914CD569}" dt="2020-10-05T09:53:52.272" v="14025" actId="478"/>
          <ac:spMkLst>
            <pc:docMk/>
            <pc:sldMk cId="3293621139" sldId="521"/>
            <ac:spMk id="6" creationId="{785DB47C-875D-412A-B675-950201F0DA1A}"/>
          </ac:spMkLst>
        </pc:spChg>
        <pc:spChg chg="del mod">
          <ac:chgData name="Vincent DAVID" userId="a179e871-c6cb-4f06-9d32-5582c6e70512" providerId="ADAL" clId="{6EF7F19B-5BF0-4FC6-9CB8-807B914CD569}" dt="2020-10-05T11:46:28.877" v="15923" actId="478"/>
          <ac:spMkLst>
            <pc:docMk/>
            <pc:sldMk cId="3293621139" sldId="521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05T11:46:39.247" v="15924"/>
          <ac:spMkLst>
            <pc:docMk/>
            <pc:sldMk cId="3293621139" sldId="521"/>
            <ac:spMk id="12" creationId="{042928FA-D9A1-45EA-934E-FA5A3E65AAA4}"/>
          </ac:spMkLst>
        </pc:spChg>
        <pc:spChg chg="mod">
          <ac:chgData name="Vincent DAVID" userId="a179e871-c6cb-4f06-9d32-5582c6e70512" providerId="ADAL" clId="{6EF7F19B-5BF0-4FC6-9CB8-807B914CD569}" dt="2020-10-05T11:46:39.247" v="15924"/>
          <ac:spMkLst>
            <pc:docMk/>
            <pc:sldMk cId="3293621139" sldId="521"/>
            <ac:spMk id="13" creationId="{79235A83-BE2C-4942-A110-42FE15C950A8}"/>
          </ac:spMkLst>
        </pc:spChg>
        <pc:spChg chg="add mod">
          <ac:chgData name="Vincent DAVID" userId="a179e871-c6cb-4f06-9d32-5582c6e70512" providerId="ADAL" clId="{6EF7F19B-5BF0-4FC6-9CB8-807B914CD569}" dt="2020-10-05T12:17:24.800" v="16191" actId="13926"/>
          <ac:spMkLst>
            <pc:docMk/>
            <pc:sldMk cId="3293621139" sldId="521"/>
            <ac:spMk id="14" creationId="{218A7B4B-E6B5-4CF6-B08D-EF28D6E4B4D4}"/>
          </ac:spMkLst>
        </pc:spChg>
        <pc:spChg chg="add del">
          <ac:chgData name="Vincent DAVID" userId="a179e871-c6cb-4f06-9d32-5582c6e70512" providerId="ADAL" clId="{6EF7F19B-5BF0-4FC6-9CB8-807B914CD569}" dt="2020-10-05T12:17:55.795" v="16198" actId="478"/>
          <ac:spMkLst>
            <pc:docMk/>
            <pc:sldMk cId="3293621139" sldId="521"/>
            <ac:spMk id="15" creationId="{AE93AFDF-29AD-446A-A217-0D5D95FB2D45}"/>
          </ac:spMkLst>
        </pc:spChg>
        <pc:spChg chg="add mod">
          <ac:chgData name="Vincent DAVID" userId="a179e871-c6cb-4f06-9d32-5582c6e70512" providerId="ADAL" clId="{6EF7F19B-5BF0-4FC6-9CB8-807B914CD569}" dt="2020-10-05T12:22:06.063" v="16290" actId="13926"/>
          <ac:spMkLst>
            <pc:docMk/>
            <pc:sldMk cId="3293621139" sldId="521"/>
            <ac:spMk id="28" creationId="{88EE5870-5313-4230-892D-71B50C30C3BD}"/>
          </ac:spMkLst>
        </pc:spChg>
        <pc:grpChg chg="add mod">
          <ac:chgData name="Vincent DAVID" userId="a179e871-c6cb-4f06-9d32-5582c6e70512" providerId="ADAL" clId="{6EF7F19B-5BF0-4FC6-9CB8-807B914CD569}" dt="2020-10-05T11:46:39.247" v="15924"/>
          <ac:grpSpMkLst>
            <pc:docMk/>
            <pc:sldMk cId="3293621139" sldId="521"/>
            <ac:grpSpMk id="11" creationId="{E53EB8A3-9357-442D-BED8-6139C4B38036}"/>
          </ac:grpSpMkLst>
        </pc:grpChg>
        <pc:cxnChg chg="del mod">
          <ac:chgData name="Vincent DAVID" userId="a179e871-c6cb-4f06-9d32-5582c6e70512" providerId="ADAL" clId="{6EF7F19B-5BF0-4FC6-9CB8-807B914CD569}" dt="2020-10-05T11:46:28.877" v="15923" actId="478"/>
          <ac:cxnSpMkLst>
            <pc:docMk/>
            <pc:sldMk cId="3293621139" sldId="521"/>
            <ac:cxnSpMk id="7" creationId="{B3F7C0B1-6212-494D-A50A-161E4BB17BC3}"/>
          </ac:cxnSpMkLst>
        </pc:cxnChg>
        <pc:cxnChg chg="del mod">
          <ac:chgData name="Vincent DAVID" userId="a179e871-c6cb-4f06-9d32-5582c6e70512" providerId="ADAL" clId="{6EF7F19B-5BF0-4FC6-9CB8-807B914CD569}" dt="2020-10-05T11:46:28.877" v="15923" actId="478"/>
          <ac:cxnSpMkLst>
            <pc:docMk/>
            <pc:sldMk cId="3293621139" sldId="521"/>
            <ac:cxnSpMk id="9" creationId="{17D40728-A76C-4898-B85A-14339C576453}"/>
          </ac:cxnSpMkLst>
        </pc:cxnChg>
        <pc:cxnChg chg="add mod">
          <ac:chgData name="Vincent DAVID" userId="a179e871-c6cb-4f06-9d32-5582c6e70512" providerId="ADAL" clId="{6EF7F19B-5BF0-4FC6-9CB8-807B914CD569}" dt="2020-10-05T09:53:45.001" v="14024" actId="1076"/>
          <ac:cxnSpMkLst>
            <pc:docMk/>
            <pc:sldMk cId="3293621139" sldId="521"/>
            <ac:cxnSpMk id="10" creationId="{69850024-DB6A-417D-B8E5-9CEAA512544F}"/>
          </ac:cxnSpMkLst>
        </pc:cxnChg>
        <pc:cxnChg chg="add mod">
          <ac:chgData name="Vincent DAVID" userId="a179e871-c6cb-4f06-9d32-5582c6e70512" providerId="ADAL" clId="{6EF7F19B-5BF0-4FC6-9CB8-807B914CD569}" dt="2020-10-05T12:16:15.919" v="16171" actId="14100"/>
          <ac:cxnSpMkLst>
            <pc:docMk/>
            <pc:sldMk cId="3293621139" sldId="521"/>
            <ac:cxnSpMk id="16" creationId="{F68FCAFE-7B09-468F-8B39-B7104E8F37E2}"/>
          </ac:cxnSpMkLst>
        </pc:cxnChg>
        <pc:cxnChg chg="add mod">
          <ac:chgData name="Vincent DAVID" userId="a179e871-c6cb-4f06-9d32-5582c6e70512" providerId="ADAL" clId="{6EF7F19B-5BF0-4FC6-9CB8-807B914CD569}" dt="2020-10-05T12:16:21.649" v="16173" actId="14100"/>
          <ac:cxnSpMkLst>
            <pc:docMk/>
            <pc:sldMk cId="3293621139" sldId="521"/>
            <ac:cxnSpMk id="18" creationId="{A22F79D6-758C-4515-81F6-1DEF9334F85B}"/>
          </ac:cxnSpMkLst>
        </pc:cxnChg>
        <pc:cxnChg chg="add mod">
          <ac:chgData name="Vincent DAVID" userId="a179e871-c6cb-4f06-9d32-5582c6e70512" providerId="ADAL" clId="{6EF7F19B-5BF0-4FC6-9CB8-807B914CD569}" dt="2020-10-05T12:16:30.496" v="16175" actId="14100"/>
          <ac:cxnSpMkLst>
            <pc:docMk/>
            <pc:sldMk cId="3293621139" sldId="521"/>
            <ac:cxnSpMk id="20" creationId="{5E2D425B-87A8-43C2-AE79-2670652C6D00}"/>
          </ac:cxnSpMkLst>
        </pc:cxnChg>
        <pc:cxnChg chg="add mod">
          <ac:chgData name="Vincent DAVID" userId="a179e871-c6cb-4f06-9d32-5582c6e70512" providerId="ADAL" clId="{6EF7F19B-5BF0-4FC6-9CB8-807B914CD569}" dt="2020-10-05T12:16:41.694" v="16184" actId="1036"/>
          <ac:cxnSpMkLst>
            <pc:docMk/>
            <pc:sldMk cId="3293621139" sldId="521"/>
            <ac:cxnSpMk id="22" creationId="{80145C1B-5F82-49D0-A3DF-EAB027FC2DD6}"/>
          </ac:cxnSpMkLst>
        </pc:cxnChg>
        <pc:cxnChg chg="add mod">
          <ac:chgData name="Vincent DAVID" userId="a179e871-c6cb-4f06-9d32-5582c6e70512" providerId="ADAL" clId="{6EF7F19B-5BF0-4FC6-9CB8-807B914CD569}" dt="2020-10-05T12:16:47.634" v="16186" actId="14100"/>
          <ac:cxnSpMkLst>
            <pc:docMk/>
            <pc:sldMk cId="3293621139" sldId="521"/>
            <ac:cxnSpMk id="24" creationId="{26DC0FE1-C632-4FF9-8636-E38E864F4AE0}"/>
          </ac:cxnSpMkLst>
        </pc:cxnChg>
        <pc:cxnChg chg="add mod">
          <ac:chgData name="Vincent DAVID" userId="a179e871-c6cb-4f06-9d32-5582c6e70512" providerId="ADAL" clId="{6EF7F19B-5BF0-4FC6-9CB8-807B914CD569}" dt="2020-10-05T12:23:48.396" v="16300" actId="1036"/>
          <ac:cxnSpMkLst>
            <pc:docMk/>
            <pc:sldMk cId="3293621139" sldId="521"/>
            <ac:cxnSpMk id="26" creationId="{7D7D16BC-8A8E-40AC-90E3-56C86EE52226}"/>
          </ac:cxnSpMkLst>
        </pc:cxnChg>
        <pc:cxnChg chg="add mod">
          <ac:chgData name="Vincent DAVID" userId="a179e871-c6cb-4f06-9d32-5582c6e70512" providerId="ADAL" clId="{6EF7F19B-5BF0-4FC6-9CB8-807B914CD569}" dt="2020-10-05T12:23:48.396" v="16300" actId="1036"/>
          <ac:cxnSpMkLst>
            <pc:docMk/>
            <pc:sldMk cId="3293621139" sldId="521"/>
            <ac:cxnSpMk id="27" creationId="{36FF3D30-E09E-4EAB-96AB-CE46A0C90665}"/>
          </ac:cxnSpMkLst>
        </pc:cxnChg>
      </pc:sldChg>
      <pc:sldChg chg="addSp delSp modSp del mod ord delAnim modAnim modNotesTx">
        <pc:chgData name="Vincent DAVID" userId="a179e871-c6cb-4f06-9d32-5582c6e70512" providerId="ADAL" clId="{6EF7F19B-5BF0-4FC6-9CB8-807B914CD569}" dt="2020-10-05T12:24:58.265" v="16306" actId="47"/>
        <pc:sldMkLst>
          <pc:docMk/>
          <pc:sldMk cId="1330860724" sldId="522"/>
        </pc:sldMkLst>
        <pc:spChg chg="mod">
          <ac:chgData name="Vincent DAVID" userId="a179e871-c6cb-4f06-9d32-5582c6e70512" providerId="ADAL" clId="{6EF7F19B-5BF0-4FC6-9CB8-807B914CD569}" dt="2020-10-05T09:47:16.369" v="13747" actId="6549"/>
          <ac:spMkLst>
            <pc:docMk/>
            <pc:sldMk cId="1330860724" sldId="522"/>
            <ac:spMk id="4" creationId="{C42DFF1B-10B0-4B2B-BADF-93A85BF9372E}"/>
          </ac:spMkLst>
        </pc:spChg>
        <pc:spChg chg="del">
          <ac:chgData name="Vincent DAVID" userId="a179e871-c6cb-4f06-9d32-5582c6e70512" providerId="ADAL" clId="{6EF7F19B-5BF0-4FC6-9CB8-807B914CD569}" dt="2020-10-05T08:53:48.281" v="12689" actId="478"/>
          <ac:spMkLst>
            <pc:docMk/>
            <pc:sldMk cId="1330860724" sldId="522"/>
            <ac:spMk id="6" creationId="{785DB47C-875D-412A-B675-950201F0DA1A}"/>
          </ac:spMkLst>
        </pc:spChg>
        <pc:spChg chg="del mod">
          <ac:chgData name="Vincent DAVID" userId="a179e871-c6cb-4f06-9d32-5582c6e70512" providerId="ADAL" clId="{6EF7F19B-5BF0-4FC6-9CB8-807B914CD569}" dt="2020-10-05T08:53:50.314" v="12690" actId="478"/>
          <ac:spMkLst>
            <pc:docMk/>
            <pc:sldMk cId="1330860724" sldId="522"/>
            <ac:spMk id="8" creationId="{A66DA345-E795-485C-9B31-700F4C2924E8}"/>
          </ac:spMkLst>
        </pc:spChg>
        <pc:spChg chg="add mod">
          <ac:chgData name="Vincent DAVID" userId="a179e871-c6cb-4f06-9d32-5582c6e70512" providerId="ADAL" clId="{6EF7F19B-5BF0-4FC6-9CB8-807B914CD569}" dt="2020-10-05T11:47:20.176" v="15928" actId="13926"/>
          <ac:spMkLst>
            <pc:docMk/>
            <pc:sldMk cId="1330860724" sldId="522"/>
            <ac:spMk id="11" creationId="{0CBF4A25-E830-4276-8AFB-6719F0F0AEA2}"/>
          </ac:spMkLst>
        </pc:spChg>
        <pc:spChg chg="mod">
          <ac:chgData name="Vincent DAVID" userId="a179e871-c6cb-4f06-9d32-5582c6e70512" providerId="ADAL" clId="{6EF7F19B-5BF0-4FC6-9CB8-807B914CD569}" dt="2020-10-05T11:47:07.333" v="15927"/>
          <ac:spMkLst>
            <pc:docMk/>
            <pc:sldMk cId="1330860724" sldId="522"/>
            <ac:spMk id="19" creationId="{DBC00C54-EE5B-48F1-859C-CB105410BFA6}"/>
          </ac:spMkLst>
        </pc:spChg>
        <pc:spChg chg="mod">
          <ac:chgData name="Vincent DAVID" userId="a179e871-c6cb-4f06-9d32-5582c6e70512" providerId="ADAL" clId="{6EF7F19B-5BF0-4FC6-9CB8-807B914CD569}" dt="2020-10-05T11:47:07.333" v="15927"/>
          <ac:spMkLst>
            <pc:docMk/>
            <pc:sldMk cId="1330860724" sldId="522"/>
            <ac:spMk id="20" creationId="{EA6BD7FF-55A6-4521-9828-624B0114CAFB}"/>
          </ac:spMkLst>
        </pc:spChg>
        <pc:grpChg chg="add mod">
          <ac:chgData name="Vincent DAVID" userId="a179e871-c6cb-4f06-9d32-5582c6e70512" providerId="ADAL" clId="{6EF7F19B-5BF0-4FC6-9CB8-807B914CD569}" dt="2020-10-05T11:47:07.333" v="15927"/>
          <ac:grpSpMkLst>
            <pc:docMk/>
            <pc:sldMk cId="1330860724" sldId="522"/>
            <ac:grpSpMk id="18" creationId="{DDE7851E-49AC-47A5-AA7E-79021A9F054E}"/>
          </ac:grpSpMkLst>
        </pc:grpChg>
        <pc:cxnChg chg="del">
          <ac:chgData name="Vincent DAVID" userId="a179e871-c6cb-4f06-9d32-5582c6e70512" providerId="ADAL" clId="{6EF7F19B-5BF0-4FC6-9CB8-807B914CD569}" dt="2020-10-05T08:53:50.314" v="12690" actId="478"/>
          <ac:cxnSpMkLst>
            <pc:docMk/>
            <pc:sldMk cId="1330860724" sldId="522"/>
            <ac:cxnSpMk id="7" creationId="{B3F7C0B1-6212-494D-A50A-161E4BB17BC3}"/>
          </ac:cxnSpMkLst>
        </pc:cxnChg>
        <pc:cxnChg chg="del">
          <ac:chgData name="Vincent DAVID" userId="a179e871-c6cb-4f06-9d32-5582c6e70512" providerId="ADAL" clId="{6EF7F19B-5BF0-4FC6-9CB8-807B914CD569}" dt="2020-10-05T08:53:50.314" v="12690" actId="478"/>
          <ac:cxnSpMkLst>
            <pc:docMk/>
            <pc:sldMk cId="1330860724" sldId="522"/>
            <ac:cxnSpMk id="9" creationId="{17D40728-A76C-4898-B85A-14339C576453}"/>
          </ac:cxnSpMkLst>
        </pc:cxnChg>
        <pc:cxnChg chg="add mod">
          <ac:chgData name="Vincent DAVID" userId="a179e871-c6cb-4f06-9d32-5582c6e70512" providerId="ADAL" clId="{6EF7F19B-5BF0-4FC6-9CB8-807B914CD569}" dt="2020-10-05T09:44:24.025" v="13643" actId="1076"/>
          <ac:cxnSpMkLst>
            <pc:docMk/>
            <pc:sldMk cId="1330860724" sldId="522"/>
            <ac:cxnSpMk id="10" creationId="{B579BB81-F821-4185-A6FE-5317839D422E}"/>
          </ac:cxnSpMkLst>
        </pc:cxnChg>
        <pc:cxnChg chg="add mod">
          <ac:chgData name="Vincent DAVID" userId="a179e871-c6cb-4f06-9d32-5582c6e70512" providerId="ADAL" clId="{6EF7F19B-5BF0-4FC6-9CB8-807B914CD569}" dt="2020-10-05T09:45:22.081" v="13722" actId="1035"/>
          <ac:cxnSpMkLst>
            <pc:docMk/>
            <pc:sldMk cId="1330860724" sldId="522"/>
            <ac:cxnSpMk id="12" creationId="{2BFAA13C-5B6B-4C67-9D4B-9453C5C3ABA3}"/>
          </ac:cxnSpMkLst>
        </pc:cxnChg>
        <pc:cxnChg chg="add mod">
          <ac:chgData name="Vincent DAVID" userId="a179e871-c6cb-4f06-9d32-5582c6e70512" providerId="ADAL" clId="{6EF7F19B-5BF0-4FC6-9CB8-807B914CD569}" dt="2020-10-05T09:45:22.081" v="13722" actId="1035"/>
          <ac:cxnSpMkLst>
            <pc:docMk/>
            <pc:sldMk cId="1330860724" sldId="522"/>
            <ac:cxnSpMk id="13" creationId="{3DA221A0-5436-4E96-9BB4-3D8E934EDA9F}"/>
          </ac:cxnSpMkLst>
        </pc:cxnChg>
        <pc:cxnChg chg="add mod">
          <ac:chgData name="Vincent DAVID" userId="a179e871-c6cb-4f06-9d32-5582c6e70512" providerId="ADAL" clId="{6EF7F19B-5BF0-4FC6-9CB8-807B914CD569}" dt="2020-10-05T09:45:22.081" v="13722" actId="1035"/>
          <ac:cxnSpMkLst>
            <pc:docMk/>
            <pc:sldMk cId="1330860724" sldId="522"/>
            <ac:cxnSpMk id="14" creationId="{D51986AC-CEEC-439D-8EE7-ED749D422E79}"/>
          </ac:cxnSpMkLst>
        </pc:cxnChg>
        <pc:cxnChg chg="add mod">
          <ac:chgData name="Vincent DAVID" userId="a179e871-c6cb-4f06-9d32-5582c6e70512" providerId="ADAL" clId="{6EF7F19B-5BF0-4FC6-9CB8-807B914CD569}" dt="2020-10-05T09:45:22.081" v="13722" actId="1035"/>
          <ac:cxnSpMkLst>
            <pc:docMk/>
            <pc:sldMk cId="1330860724" sldId="522"/>
            <ac:cxnSpMk id="15" creationId="{D24D8921-59A1-40ED-8D07-362316A2B6B1}"/>
          </ac:cxnSpMkLst>
        </pc:cxnChg>
        <pc:cxnChg chg="add mod">
          <ac:chgData name="Vincent DAVID" userId="a179e871-c6cb-4f06-9d32-5582c6e70512" providerId="ADAL" clId="{6EF7F19B-5BF0-4FC6-9CB8-807B914CD569}" dt="2020-10-05T09:45:22.081" v="13722" actId="1035"/>
          <ac:cxnSpMkLst>
            <pc:docMk/>
            <pc:sldMk cId="1330860724" sldId="522"/>
            <ac:cxnSpMk id="16" creationId="{1897D34A-275E-4D74-8867-F24FDE15BE96}"/>
          </ac:cxnSpMkLst>
        </pc:cxnChg>
        <pc:cxnChg chg="add mod">
          <ac:chgData name="Vincent DAVID" userId="a179e871-c6cb-4f06-9d32-5582c6e70512" providerId="ADAL" clId="{6EF7F19B-5BF0-4FC6-9CB8-807B914CD569}" dt="2020-10-05T09:45:22.081" v="13722" actId="1035"/>
          <ac:cxnSpMkLst>
            <pc:docMk/>
            <pc:sldMk cId="1330860724" sldId="522"/>
            <ac:cxnSpMk id="17" creationId="{C62D7CA8-77C7-400A-B149-D2C492D7CE65}"/>
          </ac:cxnSpMkLst>
        </pc:cxnChg>
      </pc:sldChg>
      <pc:sldChg chg="modSp modAnim">
        <pc:chgData name="Vincent DAVID" userId="a179e871-c6cb-4f06-9d32-5582c6e70512" providerId="ADAL" clId="{6EF7F19B-5BF0-4FC6-9CB8-807B914CD569}" dt="2020-10-05T13:36:04.119" v="17900" actId="13926"/>
        <pc:sldMkLst>
          <pc:docMk/>
          <pc:sldMk cId="2082601408" sldId="523"/>
        </pc:sldMkLst>
        <pc:spChg chg="mod">
          <ac:chgData name="Vincent DAVID" userId="a179e871-c6cb-4f06-9d32-5582c6e70512" providerId="ADAL" clId="{6EF7F19B-5BF0-4FC6-9CB8-807B914CD569}" dt="2020-10-01T12:00:38.911" v="193"/>
          <ac:spMkLst>
            <pc:docMk/>
            <pc:sldMk cId="2082601408" sldId="523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5T13:36:04.119" v="17900" actId="13926"/>
          <ac:spMkLst>
            <pc:docMk/>
            <pc:sldMk cId="2082601408" sldId="523"/>
            <ac:spMk id="14" creationId="{6456FF18-6779-48C7-8AB5-243B22BF50C8}"/>
          </ac:spMkLst>
        </pc:spChg>
      </pc:sldChg>
      <pc:sldChg chg="addSp delSp modSp add del mod delAnim modAnim">
        <pc:chgData name="Vincent DAVID" userId="a179e871-c6cb-4f06-9d32-5582c6e70512" providerId="ADAL" clId="{6EF7F19B-5BF0-4FC6-9CB8-807B914CD569}" dt="2020-10-01T12:39:36.949" v="1138" actId="47"/>
        <pc:sldMkLst>
          <pc:docMk/>
          <pc:sldMk cId="2581109381" sldId="524"/>
        </pc:sldMkLst>
        <pc:spChg chg="mod">
          <ac:chgData name="Vincent DAVID" userId="a179e871-c6cb-4f06-9d32-5582c6e70512" providerId="ADAL" clId="{6EF7F19B-5BF0-4FC6-9CB8-807B914CD569}" dt="2020-10-01T12:19:07.781" v="520" actId="6549"/>
          <ac:spMkLst>
            <pc:docMk/>
            <pc:sldMk cId="2581109381" sldId="524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1T12:38:13.440" v="1127" actId="14100"/>
          <ac:spMkLst>
            <pc:docMk/>
            <pc:sldMk cId="2581109381" sldId="524"/>
            <ac:spMk id="4" creationId="{C42DFF1B-10B0-4B2B-BADF-93A85BF9372E}"/>
          </ac:spMkLst>
        </pc:spChg>
        <pc:spChg chg="add del mod">
          <ac:chgData name="Vincent DAVID" userId="a179e871-c6cb-4f06-9d32-5582c6e70512" providerId="ADAL" clId="{6EF7F19B-5BF0-4FC6-9CB8-807B914CD569}" dt="2020-10-01T12:17:31.565" v="463" actId="478"/>
          <ac:spMkLst>
            <pc:docMk/>
            <pc:sldMk cId="2581109381" sldId="524"/>
            <ac:spMk id="5" creationId="{23B6D1D3-057B-4D42-B4FE-CA21F531448D}"/>
          </ac:spMkLst>
        </pc:spChg>
        <pc:spChg chg="del">
          <ac:chgData name="Vincent DAVID" userId="a179e871-c6cb-4f06-9d32-5582c6e70512" providerId="ADAL" clId="{6EF7F19B-5BF0-4FC6-9CB8-807B914CD569}" dt="2020-10-01T12:13:01.281" v="406" actId="478"/>
          <ac:spMkLst>
            <pc:docMk/>
            <pc:sldMk cId="2581109381" sldId="524"/>
            <ac:spMk id="6" creationId="{785DB47C-875D-412A-B675-950201F0DA1A}"/>
          </ac:spMkLst>
        </pc:spChg>
        <pc:spChg chg="del">
          <ac:chgData name="Vincent DAVID" userId="a179e871-c6cb-4f06-9d32-5582c6e70512" providerId="ADAL" clId="{6EF7F19B-5BF0-4FC6-9CB8-807B914CD569}" dt="2020-10-01T12:12:59.458" v="405" actId="478"/>
          <ac:spMkLst>
            <pc:docMk/>
            <pc:sldMk cId="2581109381" sldId="524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01T12:13:11.838" v="407"/>
          <ac:spMkLst>
            <pc:docMk/>
            <pc:sldMk cId="2581109381" sldId="524"/>
            <ac:spMk id="11" creationId="{D26BE2F9-3D65-4373-A348-6B4B8D516ACB}"/>
          </ac:spMkLst>
        </pc:spChg>
        <pc:spChg chg="mod">
          <ac:chgData name="Vincent DAVID" userId="a179e871-c6cb-4f06-9d32-5582c6e70512" providerId="ADAL" clId="{6EF7F19B-5BF0-4FC6-9CB8-807B914CD569}" dt="2020-10-01T12:13:11.838" v="407"/>
          <ac:spMkLst>
            <pc:docMk/>
            <pc:sldMk cId="2581109381" sldId="524"/>
            <ac:spMk id="12" creationId="{4C43C0C6-E698-4039-BF8A-CCFC8D33803E}"/>
          </ac:spMkLst>
        </pc:spChg>
        <pc:spChg chg="add del mod">
          <ac:chgData name="Vincent DAVID" userId="a179e871-c6cb-4f06-9d32-5582c6e70512" providerId="ADAL" clId="{6EF7F19B-5BF0-4FC6-9CB8-807B914CD569}" dt="2020-10-01T12:16:35.725" v="439" actId="478"/>
          <ac:spMkLst>
            <pc:docMk/>
            <pc:sldMk cId="2581109381" sldId="524"/>
            <ac:spMk id="13" creationId="{B6609C62-8329-4847-8618-24404A0F2233}"/>
          </ac:spMkLst>
        </pc:spChg>
        <pc:spChg chg="add mod">
          <ac:chgData name="Vincent DAVID" userId="a179e871-c6cb-4f06-9d32-5582c6e70512" providerId="ADAL" clId="{6EF7F19B-5BF0-4FC6-9CB8-807B914CD569}" dt="2020-10-01T12:37:43.604" v="1092" actId="1076"/>
          <ac:spMkLst>
            <pc:docMk/>
            <pc:sldMk cId="2581109381" sldId="524"/>
            <ac:spMk id="14" creationId="{818A464C-EBB2-483E-A085-2C9E3B450560}"/>
          </ac:spMkLst>
        </pc:spChg>
        <pc:spChg chg="add mod">
          <ac:chgData name="Vincent DAVID" userId="a179e871-c6cb-4f06-9d32-5582c6e70512" providerId="ADAL" clId="{6EF7F19B-5BF0-4FC6-9CB8-807B914CD569}" dt="2020-10-01T12:37:43.604" v="1092" actId="1076"/>
          <ac:spMkLst>
            <pc:docMk/>
            <pc:sldMk cId="2581109381" sldId="524"/>
            <ac:spMk id="16" creationId="{6DAE4B21-6DB5-4E48-9FED-A7F4DC7644BD}"/>
          </ac:spMkLst>
        </pc:spChg>
        <pc:spChg chg="add mod">
          <ac:chgData name="Vincent DAVID" userId="a179e871-c6cb-4f06-9d32-5582c6e70512" providerId="ADAL" clId="{6EF7F19B-5BF0-4FC6-9CB8-807B914CD569}" dt="2020-10-01T12:38:19.711" v="1133" actId="1036"/>
          <ac:spMkLst>
            <pc:docMk/>
            <pc:sldMk cId="2581109381" sldId="524"/>
            <ac:spMk id="18" creationId="{0AF5063C-F411-4107-B02C-396B59DA7261}"/>
          </ac:spMkLst>
        </pc:spChg>
        <pc:spChg chg="add mod">
          <ac:chgData name="Vincent DAVID" userId="a179e871-c6cb-4f06-9d32-5582c6e70512" providerId="ADAL" clId="{6EF7F19B-5BF0-4FC6-9CB8-807B914CD569}" dt="2020-10-01T12:38:19.711" v="1133" actId="1036"/>
          <ac:spMkLst>
            <pc:docMk/>
            <pc:sldMk cId="2581109381" sldId="524"/>
            <ac:spMk id="19" creationId="{6065ECAE-76F8-430B-9D8F-3F16A0E0829C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20" creationId="{E44F042C-5BEF-4851-9CEE-84B7CB6A5A34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21" creationId="{EA7E96B4-9EE8-4803-AE25-2E152ABBA37D}"/>
          </ac:spMkLst>
        </pc:spChg>
        <pc:spChg chg="add mod">
          <ac:chgData name="Vincent DAVID" userId="a179e871-c6cb-4f06-9d32-5582c6e70512" providerId="ADAL" clId="{6EF7F19B-5BF0-4FC6-9CB8-807B914CD569}" dt="2020-10-01T12:38:19.711" v="1133" actId="1036"/>
          <ac:spMkLst>
            <pc:docMk/>
            <pc:sldMk cId="2581109381" sldId="524"/>
            <ac:spMk id="33" creationId="{B786ABB7-F41C-4B72-A76B-2721F226711A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42" creationId="{083F666E-4942-4074-B680-04ED69DC77DE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48" creationId="{7E246507-0B37-4969-9B54-2BD7DDD5DB9C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53" creationId="{A58E3693-3696-4614-8A91-4361DF90A2E9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54" creationId="{935456EF-6D57-427D-BA64-1AED5438388A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59" creationId="{F005388F-69E1-442E-8255-CF4AA4396D59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67" creationId="{D150BC59-6122-4410-89E6-45B84B50AFC2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68" creationId="{8DB655B4-B6DE-4224-A3C5-C6DF2AD71B41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70" creationId="{CAE4C0FB-53BA-43C5-8C18-4453A25F8C5D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71" creationId="{45A043F6-DA7E-4D16-B571-D769D0F7BEAD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72" creationId="{6EB9CAB8-D620-4262-891A-C8E1C9B01A0C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83" creationId="{6BDDA88B-E67C-419D-8E80-BFF766D07649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97" creationId="{CFC286E9-BC66-4270-A905-C375D697BE00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101" creationId="{99612580-2BB8-441B-B470-AABB1FA99CC0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102" creationId="{02680FEC-CDCF-446E-9446-7C109770C38A}"/>
          </ac:spMkLst>
        </pc:spChg>
        <pc:spChg chg="add mod">
          <ac:chgData name="Vincent DAVID" userId="a179e871-c6cb-4f06-9d32-5582c6e70512" providerId="ADAL" clId="{6EF7F19B-5BF0-4FC6-9CB8-807B914CD569}" dt="2020-10-01T12:27:41.347" v="821" actId="571"/>
          <ac:spMkLst>
            <pc:docMk/>
            <pc:sldMk cId="2581109381" sldId="524"/>
            <ac:spMk id="104" creationId="{1D834DEC-F4A2-4F25-A88D-F67C4B9CF197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105" creationId="{A0A316D8-F57D-4F28-BDB7-0310E7525803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106" creationId="{6E805FD3-AB10-47FD-941B-46C7F99E1DB4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107" creationId="{32D2F110-00EB-46A2-86DD-DA5C92502E1F}"/>
          </ac:spMkLst>
        </pc:spChg>
        <pc:spChg chg="add mod">
          <ac:chgData name="Vincent DAVID" userId="a179e871-c6cb-4f06-9d32-5582c6e70512" providerId="ADAL" clId="{6EF7F19B-5BF0-4FC6-9CB8-807B914CD569}" dt="2020-10-01T12:38:19.711" v="1133" actId="1036"/>
          <ac:spMkLst>
            <pc:docMk/>
            <pc:sldMk cId="2581109381" sldId="524"/>
            <ac:spMk id="112" creationId="{3EAE306B-2659-4D9E-AC49-4E931AD375D0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123" creationId="{BC2346FB-C3B6-4DC6-B312-722062F32B38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125" creationId="{532FD299-FD6C-4ECB-AAA2-54D4A06EA7A9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126" creationId="{5C986DA8-6308-4DB0-B972-E4656D9BCC9F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127" creationId="{1A8DB3EA-65C2-4CAE-89B8-E88F3C350CF6}"/>
          </ac:spMkLst>
        </pc:spChg>
        <pc:grpChg chg="add mod">
          <ac:chgData name="Vincent DAVID" userId="a179e871-c6cb-4f06-9d32-5582c6e70512" providerId="ADAL" clId="{6EF7F19B-5BF0-4FC6-9CB8-807B914CD569}" dt="2020-10-01T12:13:11.838" v="407"/>
          <ac:grpSpMkLst>
            <pc:docMk/>
            <pc:sldMk cId="2581109381" sldId="524"/>
            <ac:grpSpMk id="10" creationId="{8A57A9AF-E502-4E37-AE73-633AFA782687}"/>
          </ac:grpSpMkLst>
        </pc:grpChg>
        <pc:picChg chg="add mod">
          <ac:chgData name="Vincent DAVID" userId="a179e871-c6cb-4f06-9d32-5582c6e70512" providerId="ADAL" clId="{6EF7F19B-5BF0-4FC6-9CB8-807B914CD569}" dt="2020-10-01T12:39:22.837" v="1136" actId="1076"/>
          <ac:picMkLst>
            <pc:docMk/>
            <pc:sldMk cId="2581109381" sldId="524"/>
            <ac:picMk id="198" creationId="{7E9CCAC6-D3A1-4E2D-99D5-77C20BF29358}"/>
          </ac:picMkLst>
        </pc:picChg>
        <pc:cxnChg chg="del">
          <ac:chgData name="Vincent DAVID" userId="a179e871-c6cb-4f06-9d32-5582c6e70512" providerId="ADAL" clId="{6EF7F19B-5BF0-4FC6-9CB8-807B914CD569}" dt="2020-10-01T12:12:59.458" v="405" actId="478"/>
          <ac:cxnSpMkLst>
            <pc:docMk/>
            <pc:sldMk cId="2581109381" sldId="524"/>
            <ac:cxnSpMk id="7" creationId="{B3F7C0B1-6212-494D-A50A-161E4BB17BC3}"/>
          </ac:cxnSpMkLst>
        </pc:cxnChg>
        <pc:cxnChg chg="del">
          <ac:chgData name="Vincent DAVID" userId="a179e871-c6cb-4f06-9d32-5582c6e70512" providerId="ADAL" clId="{6EF7F19B-5BF0-4FC6-9CB8-807B914CD569}" dt="2020-10-01T12:12:59.458" v="405" actId="478"/>
          <ac:cxnSpMkLst>
            <pc:docMk/>
            <pc:sldMk cId="2581109381" sldId="524"/>
            <ac:cxnSpMk id="9" creationId="{17D40728-A76C-4898-B85A-14339C576453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15" creationId="{7DC9EAAB-38EB-4173-9188-E13DA1453139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26" creationId="{73F4AC90-BBC6-4E91-8AD5-4AD0B4DF365F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29" creationId="{A3F2628D-B6C8-46E8-A2B5-E83BC9FEEB0A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38" creationId="{E129604B-0F6B-4856-AE28-99E9F55C02DA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44" creationId="{47087F41-A5A2-4CE3-BBC6-280D5BB954BD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49" creationId="{B53CB148-AC7A-46C8-8D20-E94270BF1444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60" creationId="{2CC328C0-1843-4136-84D5-5E58D89607E0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63" creationId="{C2FB9266-A0AA-48B8-B892-3C970A9F9552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73" creationId="{0E8A43B7-F7C0-4540-AA82-CE771771A405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76" creationId="{C70B633B-051D-475D-952B-27EBE8264F96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79" creationId="{C2BAEBA7-9A2F-401F-A650-827761B2EA0D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85" creationId="{4DE96871-D09E-48E3-8968-FC4B6C3A198E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86" creationId="{AAD324AE-A037-4234-8DC7-C6BFB2496425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108" creationId="{6C6D7296-F6F7-46C5-B8BD-E10A37943EA9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109" creationId="{81930927-9CBF-4821-B2FA-29B5F085AC5A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113" creationId="{4B9C35F1-12F5-45A8-A4B5-0BFD68EE2E80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116" creationId="{FBBD7760-0FB6-4AFE-9F38-F50660888F5E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120" creationId="{5128DD4F-4FE0-497C-8620-63C1B9CCB4BC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124" creationId="{4399049D-870D-4ADB-8BD3-8DE17CD4C651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128" creationId="{3E62EEE1-28B2-4227-8D08-D5FB1B5DF3B6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129" creationId="{62EA2503-2D61-4543-97A5-27A456E87E18}"/>
          </ac:cxnSpMkLst>
        </pc:cxnChg>
      </pc:sldChg>
      <pc:sldChg chg="addSp delSp modSp add del mod modAnim modNotesTx">
        <pc:chgData name="Vincent DAVID" userId="a179e871-c6cb-4f06-9d32-5582c6e70512" providerId="ADAL" clId="{6EF7F19B-5BF0-4FC6-9CB8-807B914CD569}" dt="2020-10-01T13:41:21.136" v="1963" actId="47"/>
        <pc:sldMkLst>
          <pc:docMk/>
          <pc:sldMk cId="2832243603" sldId="525"/>
        </pc:sldMkLst>
        <pc:spChg chg="mod">
          <ac:chgData name="Vincent DAVID" userId="a179e871-c6cb-4f06-9d32-5582c6e70512" providerId="ADAL" clId="{6EF7F19B-5BF0-4FC6-9CB8-807B914CD569}" dt="2020-10-01T13:31:03.300" v="1810" actId="108"/>
          <ac:spMkLst>
            <pc:docMk/>
            <pc:sldMk cId="2832243603" sldId="525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14" creationId="{818A464C-EBB2-483E-A085-2C9E3B450560}"/>
          </ac:spMkLst>
        </pc:spChg>
        <pc:spChg chg="mod ord">
          <ac:chgData name="Vincent DAVID" userId="a179e871-c6cb-4f06-9d32-5582c6e70512" providerId="ADAL" clId="{6EF7F19B-5BF0-4FC6-9CB8-807B914CD569}" dt="2020-10-01T13:10:58.754" v="1578" actId="13244"/>
          <ac:spMkLst>
            <pc:docMk/>
            <pc:sldMk cId="2832243603" sldId="525"/>
            <ac:spMk id="16" creationId="{6DAE4B21-6DB5-4E48-9FED-A7F4DC7644BD}"/>
          </ac:spMkLst>
        </pc:spChg>
        <pc:spChg chg="mod or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18" creationId="{0AF5063C-F411-4107-B02C-396B59DA7261}"/>
          </ac:spMkLst>
        </pc:spChg>
        <pc:spChg chg="mod">
          <ac:chgData name="Vincent DAVID" userId="a179e871-c6cb-4f06-9d32-5582c6e70512" providerId="ADAL" clId="{6EF7F19B-5BF0-4FC6-9CB8-807B914CD569}" dt="2020-10-01T13:36:16.802" v="1850" actId="207"/>
          <ac:spMkLst>
            <pc:docMk/>
            <pc:sldMk cId="2832243603" sldId="525"/>
            <ac:spMk id="19" creationId="{6065ECAE-76F8-430B-9D8F-3F16A0E0829C}"/>
          </ac:spMkLst>
        </pc:spChg>
        <pc:spChg chg="mo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20" creationId="{E44F042C-5BEF-4851-9CEE-84B7CB6A5A34}"/>
          </ac:spMkLst>
        </pc:spChg>
        <pc:spChg chg="mo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21" creationId="{EA7E96B4-9EE8-4803-AE25-2E152ABBA37D}"/>
          </ac:spMkLst>
        </pc:spChg>
        <pc:spChg chg="mod ord">
          <ac:chgData name="Vincent DAVID" userId="a179e871-c6cb-4f06-9d32-5582c6e70512" providerId="ADAL" clId="{6EF7F19B-5BF0-4FC6-9CB8-807B914CD569}" dt="2020-10-01T13:11:11.204" v="1579" actId="13244"/>
          <ac:spMkLst>
            <pc:docMk/>
            <pc:sldMk cId="2832243603" sldId="525"/>
            <ac:spMk id="33" creationId="{B786ABB7-F41C-4B72-A76B-2721F226711A}"/>
          </ac:spMkLst>
        </pc:spChg>
        <pc:spChg chg="mod or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42" creationId="{083F666E-4942-4074-B680-04ED69DC77DE}"/>
          </ac:spMkLst>
        </pc:spChg>
        <pc:spChg chg="mod or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48" creationId="{7E246507-0B37-4969-9B54-2BD7DDD5DB9C}"/>
          </ac:spMkLst>
        </pc:spChg>
        <pc:spChg chg="mod ord">
          <ac:chgData name="Vincent DAVID" userId="a179e871-c6cb-4f06-9d32-5582c6e70512" providerId="ADAL" clId="{6EF7F19B-5BF0-4FC6-9CB8-807B914CD569}" dt="2020-10-01T13:08:40.296" v="1562" actId="13244"/>
          <ac:spMkLst>
            <pc:docMk/>
            <pc:sldMk cId="2832243603" sldId="525"/>
            <ac:spMk id="53" creationId="{A58E3693-3696-4614-8A91-4361DF90A2E9}"/>
          </ac:spMkLst>
        </pc:spChg>
        <pc:spChg chg="mod ord">
          <ac:chgData name="Vincent DAVID" userId="a179e871-c6cb-4f06-9d32-5582c6e70512" providerId="ADAL" clId="{6EF7F19B-5BF0-4FC6-9CB8-807B914CD569}" dt="2020-10-01T13:08:40.296" v="1562" actId="13244"/>
          <ac:spMkLst>
            <pc:docMk/>
            <pc:sldMk cId="2832243603" sldId="525"/>
            <ac:spMk id="54" creationId="{935456EF-6D57-427D-BA64-1AED5438388A}"/>
          </ac:spMkLst>
        </pc:spChg>
        <pc:spChg chg="mod ord">
          <ac:chgData name="Vincent DAVID" userId="a179e871-c6cb-4f06-9d32-5582c6e70512" providerId="ADAL" clId="{6EF7F19B-5BF0-4FC6-9CB8-807B914CD569}" dt="2020-10-01T13:11:31.375" v="1581" actId="13244"/>
          <ac:spMkLst>
            <pc:docMk/>
            <pc:sldMk cId="2832243603" sldId="525"/>
            <ac:spMk id="59" creationId="{F005388F-69E1-442E-8255-CF4AA4396D59}"/>
          </ac:spMkLst>
        </pc:spChg>
        <pc:spChg chg="add mod ord">
          <ac:chgData name="Vincent DAVID" userId="a179e871-c6cb-4f06-9d32-5582c6e70512" providerId="ADAL" clId="{6EF7F19B-5BF0-4FC6-9CB8-807B914CD569}" dt="2020-10-01T13:35:59.525" v="1848" actId="208"/>
          <ac:spMkLst>
            <pc:docMk/>
            <pc:sldMk cId="2832243603" sldId="525"/>
            <ac:spMk id="61" creationId="{831ABBDF-22D0-4AA2-8295-268872772316}"/>
          </ac:spMkLst>
        </pc:spChg>
        <pc:spChg chg="mod or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67" creationId="{D150BC59-6122-4410-89E6-45B84B50AFC2}"/>
          </ac:spMkLst>
        </pc:spChg>
        <pc:spChg chg="mod or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68" creationId="{8DB655B4-B6DE-4224-A3C5-C6DF2AD71B41}"/>
          </ac:spMkLst>
        </pc:spChg>
        <pc:spChg chg="mod ord">
          <ac:chgData name="Vincent DAVID" userId="a179e871-c6cb-4f06-9d32-5582c6e70512" providerId="ADAL" clId="{6EF7F19B-5BF0-4FC6-9CB8-807B914CD569}" dt="2020-10-01T13:07:52.259" v="1555" actId="13244"/>
          <ac:spMkLst>
            <pc:docMk/>
            <pc:sldMk cId="2832243603" sldId="525"/>
            <ac:spMk id="70" creationId="{CAE4C0FB-53BA-43C5-8C18-4453A25F8C5D}"/>
          </ac:spMkLst>
        </pc:spChg>
        <pc:spChg chg="mod ord">
          <ac:chgData name="Vincent DAVID" userId="a179e871-c6cb-4f06-9d32-5582c6e70512" providerId="ADAL" clId="{6EF7F19B-5BF0-4FC6-9CB8-807B914CD569}" dt="2020-10-01T13:08:08.628" v="1557" actId="13244"/>
          <ac:spMkLst>
            <pc:docMk/>
            <pc:sldMk cId="2832243603" sldId="525"/>
            <ac:spMk id="71" creationId="{45A043F6-DA7E-4D16-B571-D769D0F7BEAD}"/>
          </ac:spMkLst>
        </pc:spChg>
        <pc:spChg chg="mod ord">
          <ac:chgData name="Vincent DAVID" userId="a179e871-c6cb-4f06-9d32-5582c6e70512" providerId="ADAL" clId="{6EF7F19B-5BF0-4FC6-9CB8-807B914CD569}" dt="2020-10-01T13:08:20.683" v="1559" actId="13244"/>
          <ac:spMkLst>
            <pc:docMk/>
            <pc:sldMk cId="2832243603" sldId="525"/>
            <ac:spMk id="72" creationId="{6EB9CAB8-D620-4262-891A-C8E1C9B01A0C}"/>
          </ac:spMkLst>
        </pc:spChg>
        <pc:spChg chg="mod ord">
          <ac:chgData name="Vincent DAVID" userId="a179e871-c6cb-4f06-9d32-5582c6e70512" providerId="ADAL" clId="{6EF7F19B-5BF0-4FC6-9CB8-807B914CD569}" dt="2020-10-01T13:11:25.565" v="1580" actId="13244"/>
          <ac:spMkLst>
            <pc:docMk/>
            <pc:sldMk cId="2832243603" sldId="525"/>
            <ac:spMk id="83" creationId="{6BDDA88B-E67C-419D-8E80-BFF766D07649}"/>
          </ac:spMkLst>
        </pc:spChg>
        <pc:spChg chg="mod or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97" creationId="{CFC286E9-BC66-4270-A905-C375D697BE00}"/>
          </ac:spMkLst>
        </pc:spChg>
        <pc:spChg chg="mod or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101" creationId="{99612580-2BB8-441B-B470-AABB1FA99CC0}"/>
          </ac:spMkLst>
        </pc:spChg>
        <pc:spChg chg="mod or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102" creationId="{02680FEC-CDCF-446E-9446-7C109770C38A}"/>
          </ac:spMkLst>
        </pc:spChg>
        <pc:spChg chg="mod ord">
          <ac:chgData name="Vincent DAVID" userId="a179e871-c6cb-4f06-9d32-5582c6e70512" providerId="ADAL" clId="{6EF7F19B-5BF0-4FC6-9CB8-807B914CD569}" dt="2020-10-01T13:09:01.331" v="1565" actId="13244"/>
          <ac:spMkLst>
            <pc:docMk/>
            <pc:sldMk cId="2832243603" sldId="525"/>
            <ac:spMk id="105" creationId="{A0A316D8-F57D-4F28-BDB7-0310E7525803}"/>
          </ac:spMkLst>
        </pc:spChg>
        <pc:spChg chg="mod ord">
          <ac:chgData name="Vincent DAVID" userId="a179e871-c6cb-4f06-9d32-5582c6e70512" providerId="ADAL" clId="{6EF7F19B-5BF0-4FC6-9CB8-807B914CD569}" dt="2020-10-01T13:09:01.331" v="1565" actId="13244"/>
          <ac:spMkLst>
            <pc:docMk/>
            <pc:sldMk cId="2832243603" sldId="525"/>
            <ac:spMk id="106" creationId="{6E805FD3-AB10-47FD-941B-46C7F99E1DB4}"/>
          </ac:spMkLst>
        </pc:spChg>
        <pc:spChg chg="mod ord">
          <ac:chgData name="Vincent DAVID" userId="a179e871-c6cb-4f06-9d32-5582c6e70512" providerId="ADAL" clId="{6EF7F19B-5BF0-4FC6-9CB8-807B914CD569}" dt="2020-10-01T13:11:36.534" v="1582" actId="13244"/>
          <ac:spMkLst>
            <pc:docMk/>
            <pc:sldMk cId="2832243603" sldId="525"/>
            <ac:spMk id="107" creationId="{32D2F110-00EB-46A2-86DD-DA5C92502E1F}"/>
          </ac:spMkLst>
        </pc:spChg>
        <pc:spChg chg="mod ord">
          <ac:chgData name="Vincent DAVID" userId="a179e871-c6cb-4f06-9d32-5582c6e70512" providerId="ADAL" clId="{6EF7F19B-5BF0-4FC6-9CB8-807B914CD569}" dt="2020-10-01T13:36:21.017" v="1851" actId="207"/>
          <ac:spMkLst>
            <pc:docMk/>
            <pc:sldMk cId="2832243603" sldId="525"/>
            <ac:spMk id="112" creationId="{3EAE306B-2659-4D9E-AC49-4E931AD375D0}"/>
          </ac:spMkLst>
        </pc:spChg>
        <pc:spChg chg="mod ord">
          <ac:chgData name="Vincent DAVID" userId="a179e871-c6cb-4f06-9d32-5582c6e70512" providerId="ADAL" clId="{6EF7F19B-5BF0-4FC6-9CB8-807B914CD569}" dt="2020-10-01T13:36:53.207" v="1853" actId="207"/>
          <ac:spMkLst>
            <pc:docMk/>
            <pc:sldMk cId="2832243603" sldId="525"/>
            <ac:spMk id="123" creationId="{BC2346FB-C3B6-4DC6-B312-722062F32B38}"/>
          </ac:spMkLst>
        </pc:spChg>
        <pc:spChg chg="mod ord">
          <ac:chgData name="Vincent DAVID" userId="a179e871-c6cb-4f06-9d32-5582c6e70512" providerId="ADAL" clId="{6EF7F19B-5BF0-4FC6-9CB8-807B914CD569}" dt="2020-10-01T13:37:02.264" v="1854" actId="207"/>
          <ac:spMkLst>
            <pc:docMk/>
            <pc:sldMk cId="2832243603" sldId="525"/>
            <ac:spMk id="125" creationId="{532FD299-FD6C-4ECB-AAA2-54D4A06EA7A9}"/>
          </ac:spMkLst>
        </pc:spChg>
        <pc:spChg chg="mod ord">
          <ac:chgData name="Vincent DAVID" userId="a179e871-c6cb-4f06-9d32-5582c6e70512" providerId="ADAL" clId="{6EF7F19B-5BF0-4FC6-9CB8-807B914CD569}" dt="2020-10-01T13:37:08.282" v="1855" actId="207"/>
          <ac:spMkLst>
            <pc:docMk/>
            <pc:sldMk cId="2832243603" sldId="525"/>
            <ac:spMk id="126" creationId="{5C986DA8-6308-4DB0-B972-E4656D9BCC9F}"/>
          </ac:spMkLst>
        </pc:spChg>
        <pc:spChg chg="mod ord">
          <ac:chgData name="Vincent DAVID" userId="a179e871-c6cb-4f06-9d32-5582c6e70512" providerId="ADAL" clId="{6EF7F19B-5BF0-4FC6-9CB8-807B914CD569}" dt="2020-10-01T13:10:28.906" v="1574" actId="13244"/>
          <ac:spMkLst>
            <pc:docMk/>
            <pc:sldMk cId="2832243603" sldId="525"/>
            <ac:spMk id="127" creationId="{1A8DB3EA-65C2-4CAE-89B8-E88F3C350CF6}"/>
          </ac:spMkLst>
        </pc:spChg>
        <pc:spChg chg="add mod ord">
          <ac:chgData name="Vincent DAVID" userId="a179e871-c6cb-4f06-9d32-5582c6e70512" providerId="ADAL" clId="{6EF7F19B-5BF0-4FC6-9CB8-807B914CD569}" dt="2020-10-01T13:35:55.231" v="1847" actId="13244"/>
          <ac:spMkLst>
            <pc:docMk/>
            <pc:sldMk cId="2832243603" sldId="525"/>
            <ac:spMk id="197" creationId="{7C00F1E2-B452-49A8-8D1F-8E7EF5BB5C26}"/>
          </ac:spMkLst>
        </pc:spChg>
        <pc:spChg chg="add mod ord">
          <ac:chgData name="Vincent DAVID" userId="a179e871-c6cb-4f06-9d32-5582c6e70512" providerId="ADAL" clId="{6EF7F19B-5BF0-4FC6-9CB8-807B914CD569}" dt="2020-10-01T13:31:30.376" v="1821" actId="1035"/>
          <ac:spMkLst>
            <pc:docMk/>
            <pc:sldMk cId="2832243603" sldId="525"/>
            <ac:spMk id="273" creationId="{74438CE1-CE84-4CAB-B16C-828B35F00E2E}"/>
          </ac:spMkLst>
        </pc:spChg>
        <pc:picChg chg="del mod ord">
          <ac:chgData name="Vincent DAVID" userId="a179e871-c6cb-4f06-9d32-5582c6e70512" providerId="ADAL" clId="{6EF7F19B-5BF0-4FC6-9CB8-807B914CD569}" dt="2020-10-01T13:14:38.354" v="1634" actId="478"/>
          <ac:picMkLst>
            <pc:docMk/>
            <pc:sldMk cId="2832243603" sldId="525"/>
            <ac:picMk id="198" creationId="{7E9CCAC6-D3A1-4E2D-99D5-77C20BF29358}"/>
          </ac:picMkLst>
        </pc:picChg>
        <pc:picChg chg="add mod ord">
          <ac:chgData name="Vincent DAVID" userId="a179e871-c6cb-4f06-9d32-5582c6e70512" providerId="ADAL" clId="{6EF7F19B-5BF0-4FC6-9CB8-807B914CD569}" dt="2020-10-01T13:36:40.906" v="1852" actId="207"/>
          <ac:picMkLst>
            <pc:docMk/>
            <pc:sldMk cId="2832243603" sldId="525"/>
            <ac:picMk id="274" creationId="{76E25B42-EB47-4F09-BB83-DF24FEB88C34}"/>
          </ac:picMkLst>
        </pc:picChg>
        <pc:cxnChg chg="mod ord">
          <ac:chgData name="Vincent DAVID" userId="a179e871-c6cb-4f06-9d32-5582c6e70512" providerId="ADAL" clId="{6EF7F19B-5BF0-4FC6-9CB8-807B914CD569}" dt="2020-10-01T13:01:33.754" v="1490" actId="14100"/>
          <ac:cxnSpMkLst>
            <pc:docMk/>
            <pc:sldMk cId="2832243603" sldId="525"/>
            <ac:cxnSpMk id="15" creationId="{7DC9EAAB-38EB-4173-9188-E13DA1453139}"/>
          </ac:cxnSpMkLst>
        </pc:cxnChg>
        <pc:cxnChg chg="mod">
          <ac:chgData name="Vincent DAVID" userId="a179e871-c6cb-4f06-9d32-5582c6e70512" providerId="ADAL" clId="{6EF7F19B-5BF0-4FC6-9CB8-807B914CD569}" dt="2020-10-01T13:01:39.305" v="1492" actId="14100"/>
          <ac:cxnSpMkLst>
            <pc:docMk/>
            <pc:sldMk cId="2832243603" sldId="525"/>
            <ac:cxnSpMk id="26" creationId="{73F4AC90-BBC6-4E91-8AD5-4AD0B4DF365F}"/>
          </ac:cxnSpMkLst>
        </pc:cxnChg>
        <pc:cxnChg chg="mod">
          <ac:chgData name="Vincent DAVID" userId="a179e871-c6cb-4f06-9d32-5582c6e70512" providerId="ADAL" clId="{6EF7F19B-5BF0-4FC6-9CB8-807B914CD569}" dt="2020-10-01T13:05:01.985" v="1524" actId="14100"/>
          <ac:cxnSpMkLst>
            <pc:docMk/>
            <pc:sldMk cId="2832243603" sldId="525"/>
            <ac:cxnSpMk id="29" creationId="{A3F2628D-B6C8-46E8-A2B5-E83BC9FEEB0A}"/>
          </ac:cxnSpMkLst>
        </pc:cxnChg>
        <pc:cxnChg chg="mod">
          <ac:chgData name="Vincent DAVID" userId="a179e871-c6cb-4f06-9d32-5582c6e70512" providerId="ADAL" clId="{6EF7F19B-5BF0-4FC6-9CB8-807B914CD569}" dt="2020-10-01T13:04:59.025" v="1523" actId="14100"/>
          <ac:cxnSpMkLst>
            <pc:docMk/>
            <pc:sldMk cId="2832243603" sldId="525"/>
            <ac:cxnSpMk id="38" creationId="{E129604B-0F6B-4856-AE28-99E9F55C02DA}"/>
          </ac:cxnSpMkLst>
        </pc:cxnChg>
        <pc:cxnChg chg="mod">
          <ac:chgData name="Vincent DAVID" userId="a179e871-c6cb-4f06-9d32-5582c6e70512" providerId="ADAL" clId="{6EF7F19B-5BF0-4FC6-9CB8-807B914CD569}" dt="2020-10-01T13:04:36.270" v="1516" actId="14100"/>
          <ac:cxnSpMkLst>
            <pc:docMk/>
            <pc:sldMk cId="2832243603" sldId="525"/>
            <ac:cxnSpMk id="44" creationId="{47087F41-A5A2-4CE3-BBC6-280D5BB954BD}"/>
          </ac:cxnSpMkLst>
        </pc:cxnChg>
        <pc:cxnChg chg="mod">
          <ac:chgData name="Vincent DAVID" userId="a179e871-c6cb-4f06-9d32-5582c6e70512" providerId="ADAL" clId="{6EF7F19B-5BF0-4FC6-9CB8-807B914CD569}" dt="2020-10-01T13:04:39.381" v="1517" actId="14100"/>
          <ac:cxnSpMkLst>
            <pc:docMk/>
            <pc:sldMk cId="2832243603" sldId="525"/>
            <ac:cxnSpMk id="49" creationId="{B53CB148-AC7A-46C8-8D20-E94270BF1444}"/>
          </ac:cxnSpMkLst>
        </pc:cxnChg>
        <pc:cxnChg chg="mod">
          <ac:chgData name="Vincent DAVID" userId="a179e871-c6cb-4f06-9d32-5582c6e70512" providerId="ADAL" clId="{6EF7F19B-5BF0-4FC6-9CB8-807B914CD569}" dt="2020-10-01T13:05:48.367" v="1531" actId="14100"/>
          <ac:cxnSpMkLst>
            <pc:docMk/>
            <pc:sldMk cId="2832243603" sldId="525"/>
            <ac:cxnSpMk id="60" creationId="{2CC328C0-1843-4136-84D5-5E58D89607E0}"/>
          </ac:cxnSpMkLst>
        </pc:cxnChg>
        <pc:cxnChg chg="add mod ord">
          <ac:chgData name="Vincent DAVID" userId="a179e871-c6cb-4f06-9d32-5582c6e70512" providerId="ADAL" clId="{6EF7F19B-5BF0-4FC6-9CB8-807B914CD569}" dt="2020-10-01T13:36:07.435" v="1849" actId="13244"/>
          <ac:cxnSpMkLst>
            <pc:docMk/>
            <pc:sldMk cId="2832243603" sldId="525"/>
            <ac:cxnSpMk id="62" creationId="{62168F03-B570-4562-9A48-03A222445645}"/>
          </ac:cxnSpMkLst>
        </pc:cxnChg>
        <pc:cxnChg chg="mod">
          <ac:chgData name="Vincent DAVID" userId="a179e871-c6cb-4f06-9d32-5582c6e70512" providerId="ADAL" clId="{6EF7F19B-5BF0-4FC6-9CB8-807B914CD569}" dt="2020-10-01T12:51:29.491" v="1434" actId="1076"/>
          <ac:cxnSpMkLst>
            <pc:docMk/>
            <pc:sldMk cId="2832243603" sldId="525"/>
            <ac:cxnSpMk id="63" creationId="{C2FB9266-A0AA-48B8-B892-3C970A9F9552}"/>
          </ac:cxnSpMkLst>
        </pc:cxnChg>
        <pc:cxnChg chg="mod">
          <ac:chgData name="Vincent DAVID" userId="a179e871-c6cb-4f06-9d32-5582c6e70512" providerId="ADAL" clId="{6EF7F19B-5BF0-4FC6-9CB8-807B914CD569}" dt="2020-10-01T13:04:49.519" v="1520" actId="14100"/>
          <ac:cxnSpMkLst>
            <pc:docMk/>
            <pc:sldMk cId="2832243603" sldId="525"/>
            <ac:cxnSpMk id="73" creationId="{0E8A43B7-F7C0-4540-AA82-CE771771A405}"/>
          </ac:cxnSpMkLst>
        </pc:cxnChg>
        <pc:cxnChg chg="mod">
          <ac:chgData name="Vincent DAVID" userId="a179e871-c6cb-4f06-9d32-5582c6e70512" providerId="ADAL" clId="{6EF7F19B-5BF0-4FC6-9CB8-807B914CD569}" dt="2020-10-01T13:04:51.927" v="1521" actId="14100"/>
          <ac:cxnSpMkLst>
            <pc:docMk/>
            <pc:sldMk cId="2832243603" sldId="525"/>
            <ac:cxnSpMk id="76" creationId="{C70B633B-051D-475D-952B-27EBE8264F96}"/>
          </ac:cxnSpMkLst>
        </pc:cxnChg>
        <pc:cxnChg chg="mod">
          <ac:chgData name="Vincent DAVID" userId="a179e871-c6cb-4f06-9d32-5582c6e70512" providerId="ADAL" clId="{6EF7F19B-5BF0-4FC6-9CB8-807B914CD569}" dt="2020-10-01T13:05:34.829" v="1529" actId="14100"/>
          <ac:cxnSpMkLst>
            <pc:docMk/>
            <pc:sldMk cId="2832243603" sldId="525"/>
            <ac:cxnSpMk id="79" creationId="{C2BAEBA7-9A2F-401F-A650-827761B2EA0D}"/>
          </ac:cxnSpMkLst>
        </pc:cxnChg>
        <pc:cxnChg chg="mod">
          <ac:chgData name="Vincent DAVID" userId="a179e871-c6cb-4f06-9d32-5582c6e70512" providerId="ADAL" clId="{6EF7F19B-5BF0-4FC6-9CB8-807B914CD569}" dt="2020-10-01T12:51:22.125" v="1433" actId="1076"/>
          <ac:cxnSpMkLst>
            <pc:docMk/>
            <pc:sldMk cId="2832243603" sldId="525"/>
            <ac:cxnSpMk id="85" creationId="{4DE96871-D09E-48E3-8968-FC4B6C3A198E}"/>
          </ac:cxnSpMkLst>
        </pc:cxnChg>
        <pc:cxnChg chg="mod">
          <ac:chgData name="Vincent DAVID" userId="a179e871-c6cb-4f06-9d32-5582c6e70512" providerId="ADAL" clId="{6EF7F19B-5BF0-4FC6-9CB8-807B914CD569}" dt="2020-10-01T13:05:43.318" v="1530" actId="14100"/>
          <ac:cxnSpMkLst>
            <pc:docMk/>
            <pc:sldMk cId="2832243603" sldId="525"/>
            <ac:cxnSpMk id="86" creationId="{AAD324AE-A037-4234-8DC7-C6BFB2496425}"/>
          </ac:cxnSpMkLst>
        </pc:cxnChg>
        <pc:cxnChg chg="mod">
          <ac:chgData name="Vincent DAVID" userId="a179e871-c6cb-4f06-9d32-5582c6e70512" providerId="ADAL" clId="{6EF7F19B-5BF0-4FC6-9CB8-807B914CD569}" dt="2020-10-01T13:05:57.153" v="1537" actId="1038"/>
          <ac:cxnSpMkLst>
            <pc:docMk/>
            <pc:sldMk cId="2832243603" sldId="525"/>
            <ac:cxnSpMk id="108" creationId="{6C6D7296-F6F7-46C5-B8BD-E10A37943EA9}"/>
          </ac:cxnSpMkLst>
        </pc:cxnChg>
        <pc:cxnChg chg="mod">
          <ac:chgData name="Vincent DAVID" userId="a179e871-c6cb-4f06-9d32-5582c6e70512" providerId="ADAL" clId="{6EF7F19B-5BF0-4FC6-9CB8-807B914CD569}" dt="2020-10-01T13:06:01.751" v="1538" actId="14100"/>
          <ac:cxnSpMkLst>
            <pc:docMk/>
            <pc:sldMk cId="2832243603" sldId="525"/>
            <ac:cxnSpMk id="109" creationId="{81930927-9CBF-4821-B2FA-29B5F085AC5A}"/>
          </ac:cxnSpMkLst>
        </pc:cxnChg>
        <pc:cxnChg chg="mod">
          <ac:chgData name="Vincent DAVID" userId="a179e871-c6cb-4f06-9d32-5582c6e70512" providerId="ADAL" clId="{6EF7F19B-5BF0-4FC6-9CB8-807B914CD569}" dt="2020-10-01T13:01:47.804" v="1493" actId="14100"/>
          <ac:cxnSpMkLst>
            <pc:docMk/>
            <pc:sldMk cId="2832243603" sldId="525"/>
            <ac:cxnSpMk id="113" creationId="{4B9C35F1-12F5-45A8-A4B5-0BFD68EE2E80}"/>
          </ac:cxnSpMkLst>
        </pc:cxnChg>
        <pc:cxnChg chg="mod">
          <ac:chgData name="Vincent DAVID" userId="a179e871-c6cb-4f06-9d32-5582c6e70512" providerId="ADAL" clId="{6EF7F19B-5BF0-4FC6-9CB8-807B914CD569}" dt="2020-10-01T13:04:46.447" v="1519" actId="14100"/>
          <ac:cxnSpMkLst>
            <pc:docMk/>
            <pc:sldMk cId="2832243603" sldId="525"/>
            <ac:cxnSpMk id="116" creationId="{FBBD7760-0FB6-4AFE-9F38-F50660888F5E}"/>
          </ac:cxnSpMkLst>
        </pc:cxnChg>
        <pc:cxnChg chg="mod">
          <ac:chgData name="Vincent DAVID" userId="a179e871-c6cb-4f06-9d32-5582c6e70512" providerId="ADAL" clId="{6EF7F19B-5BF0-4FC6-9CB8-807B914CD569}" dt="2020-10-01T13:04:43.374" v="1518" actId="14100"/>
          <ac:cxnSpMkLst>
            <pc:docMk/>
            <pc:sldMk cId="2832243603" sldId="525"/>
            <ac:cxnSpMk id="120" creationId="{5128DD4F-4FE0-497C-8620-63C1B9CCB4BC}"/>
          </ac:cxnSpMkLst>
        </pc:cxnChg>
        <pc:cxnChg chg="mod ord">
          <ac:chgData name="Vincent DAVID" userId="a179e871-c6cb-4f06-9d32-5582c6e70512" providerId="ADAL" clId="{6EF7F19B-5BF0-4FC6-9CB8-807B914CD569}" dt="2020-10-01T13:10:24.498" v="1573" actId="13244"/>
          <ac:cxnSpMkLst>
            <pc:docMk/>
            <pc:sldMk cId="2832243603" sldId="525"/>
            <ac:cxnSpMk id="124" creationId="{4399049D-870D-4ADB-8BD3-8DE17CD4C651}"/>
          </ac:cxnSpMkLst>
        </pc:cxnChg>
        <pc:cxnChg chg="mod ord">
          <ac:chgData name="Vincent DAVID" userId="a179e871-c6cb-4f06-9d32-5582c6e70512" providerId="ADAL" clId="{6EF7F19B-5BF0-4FC6-9CB8-807B914CD569}" dt="2020-10-01T13:10:36.537" v="1576" actId="13244"/>
          <ac:cxnSpMkLst>
            <pc:docMk/>
            <pc:sldMk cId="2832243603" sldId="525"/>
            <ac:cxnSpMk id="128" creationId="{3E62EEE1-28B2-4227-8D08-D5FB1B5DF3B6}"/>
          </ac:cxnSpMkLst>
        </pc:cxnChg>
        <pc:cxnChg chg="mod ord">
          <ac:chgData name="Vincent DAVID" userId="a179e871-c6cb-4f06-9d32-5582c6e70512" providerId="ADAL" clId="{6EF7F19B-5BF0-4FC6-9CB8-807B914CD569}" dt="2020-10-01T13:10:33.161" v="1575" actId="13244"/>
          <ac:cxnSpMkLst>
            <pc:docMk/>
            <pc:sldMk cId="2832243603" sldId="525"/>
            <ac:cxnSpMk id="129" creationId="{62EA2503-2D61-4543-97A5-27A456E87E18}"/>
          </ac:cxnSpMkLst>
        </pc:cxnChg>
        <pc:cxnChg chg="add mod ord">
          <ac:chgData name="Vincent DAVID" userId="a179e871-c6cb-4f06-9d32-5582c6e70512" providerId="ADAL" clId="{6EF7F19B-5BF0-4FC6-9CB8-807B914CD569}" dt="2020-10-01T13:35:55.231" v="1847" actId="13244"/>
          <ac:cxnSpMkLst>
            <pc:docMk/>
            <pc:sldMk cId="2832243603" sldId="525"/>
            <ac:cxnSpMk id="209" creationId="{84D8CA09-1706-4997-A119-3FD02D691FF8}"/>
          </ac:cxnSpMkLst>
        </pc:cxnChg>
        <pc:cxnChg chg="add mod">
          <ac:chgData name="Vincent DAVID" userId="a179e871-c6cb-4f06-9d32-5582c6e70512" providerId="ADAL" clId="{6EF7F19B-5BF0-4FC6-9CB8-807B914CD569}" dt="2020-10-01T13:04:56.847" v="1522" actId="14100"/>
          <ac:cxnSpMkLst>
            <pc:docMk/>
            <pc:sldMk cId="2832243603" sldId="525"/>
            <ac:cxnSpMk id="244" creationId="{60815D3F-1300-4606-BF5A-0C8968B857A6}"/>
          </ac:cxnSpMkLst>
        </pc:cxnChg>
      </pc:sldChg>
      <pc:sldChg chg="addSp delSp modSp add mod modAnim">
        <pc:chgData name="Vincent DAVID" userId="a179e871-c6cb-4f06-9d32-5582c6e70512" providerId="ADAL" clId="{6EF7F19B-5BF0-4FC6-9CB8-807B914CD569}" dt="2020-10-05T09:48:08.321" v="13775" actId="6549"/>
        <pc:sldMkLst>
          <pc:docMk/>
          <pc:sldMk cId="1473696667" sldId="526"/>
        </pc:sldMkLst>
        <pc:spChg chg="mod">
          <ac:chgData name="Vincent DAVID" userId="a179e871-c6cb-4f06-9d32-5582c6e70512" providerId="ADAL" clId="{6EF7F19B-5BF0-4FC6-9CB8-807B914CD569}" dt="2020-10-05T09:48:08.321" v="13775" actId="6549"/>
          <ac:spMkLst>
            <pc:docMk/>
            <pc:sldMk cId="1473696667" sldId="526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1T13:39:08.927" v="1898" actId="1038"/>
          <ac:spMkLst>
            <pc:docMk/>
            <pc:sldMk cId="1473696667" sldId="526"/>
            <ac:spMk id="18" creationId="{0AF5063C-F411-4107-B02C-396B59DA7261}"/>
          </ac:spMkLst>
        </pc:spChg>
        <pc:spChg chg="mod">
          <ac:chgData name="Vincent DAVID" userId="a179e871-c6cb-4f06-9d32-5582c6e70512" providerId="ADAL" clId="{6EF7F19B-5BF0-4FC6-9CB8-807B914CD569}" dt="2020-10-01T13:38:57.823" v="1867" actId="1038"/>
          <ac:spMkLst>
            <pc:docMk/>
            <pc:sldMk cId="1473696667" sldId="526"/>
            <ac:spMk id="19" creationId="{6065ECAE-76F8-430B-9D8F-3F16A0E0829C}"/>
          </ac:spMkLst>
        </pc:spChg>
        <pc:spChg chg="mod">
          <ac:chgData name="Vincent DAVID" userId="a179e871-c6cb-4f06-9d32-5582c6e70512" providerId="ADAL" clId="{6EF7F19B-5BF0-4FC6-9CB8-807B914CD569}" dt="2020-10-01T13:39:44.882" v="1950" actId="1037"/>
          <ac:spMkLst>
            <pc:docMk/>
            <pc:sldMk cId="1473696667" sldId="526"/>
            <ac:spMk id="33" creationId="{B786ABB7-F41C-4B72-A76B-2721F226711A}"/>
          </ac:spMkLst>
        </pc:spChg>
        <pc:spChg chg="mod">
          <ac:chgData name="Vincent DAVID" userId="a179e871-c6cb-4f06-9d32-5582c6e70512" providerId="ADAL" clId="{6EF7F19B-5BF0-4FC6-9CB8-807B914CD569}" dt="2020-10-01T14:25:34.582" v="2060" actId="962"/>
          <ac:spMkLst>
            <pc:docMk/>
            <pc:sldMk cId="1473696667" sldId="526"/>
            <ac:spMk id="75" creationId="{E8EEDB2F-EF04-465E-98C5-8FB1185DF364}"/>
          </ac:spMkLst>
        </pc:spChg>
        <pc:spChg chg="add del mod">
          <ac:chgData name="Vincent DAVID" userId="a179e871-c6cb-4f06-9d32-5582c6e70512" providerId="ADAL" clId="{6EF7F19B-5BF0-4FC6-9CB8-807B914CD569}" dt="2020-10-01T15:03:53.249" v="2711" actId="478"/>
          <ac:spMkLst>
            <pc:docMk/>
            <pc:sldMk cId="1473696667" sldId="526"/>
            <ac:spMk id="77" creationId="{7664345B-C3C4-4C4A-8976-F4AC1B6541FD}"/>
          </ac:spMkLst>
        </pc:spChg>
        <pc:spChg chg="add mod">
          <ac:chgData name="Vincent DAVID" userId="a179e871-c6cb-4f06-9d32-5582c6e70512" providerId="ADAL" clId="{6EF7F19B-5BF0-4FC6-9CB8-807B914CD569}" dt="2020-10-05T08:33:40.998" v="12265" actId="113"/>
          <ac:spMkLst>
            <pc:docMk/>
            <pc:sldMk cId="1473696667" sldId="526"/>
            <ac:spMk id="78" creationId="{BDAE3141-4272-45A9-9363-0FBFE54FCD37}"/>
          </ac:spMkLst>
        </pc:spChg>
        <pc:spChg chg="mod">
          <ac:chgData name="Vincent DAVID" userId="a179e871-c6cb-4f06-9d32-5582c6e70512" providerId="ADAL" clId="{6EF7F19B-5BF0-4FC6-9CB8-807B914CD569}" dt="2020-10-01T13:39:00.439" v="1870" actId="1038"/>
          <ac:spMkLst>
            <pc:docMk/>
            <pc:sldMk cId="1473696667" sldId="526"/>
            <ac:spMk id="112" creationId="{3EAE306B-2659-4D9E-AC49-4E931AD375D0}"/>
          </ac:spMkLst>
        </pc:spChg>
        <pc:spChg chg="mod">
          <ac:chgData name="Vincent DAVID" userId="a179e871-c6cb-4f06-9d32-5582c6e70512" providerId="ADAL" clId="{6EF7F19B-5BF0-4FC6-9CB8-807B914CD569}" dt="2020-10-01T14:24:21.461" v="2052" actId="1036"/>
          <ac:spMkLst>
            <pc:docMk/>
            <pc:sldMk cId="1473696667" sldId="526"/>
            <ac:spMk id="127" creationId="{1A8DB3EA-65C2-4CAE-89B8-E88F3C350CF6}"/>
          </ac:spMkLst>
        </pc:spChg>
        <pc:spChg chg="mod ord">
          <ac:chgData name="Vincent DAVID" userId="a179e871-c6cb-4f06-9d32-5582c6e70512" providerId="ADAL" clId="{6EF7F19B-5BF0-4FC6-9CB8-807B914CD569}" dt="2020-10-01T13:42:59.209" v="1986" actId="167"/>
          <ac:spMkLst>
            <pc:docMk/>
            <pc:sldMk cId="1473696667" sldId="526"/>
            <ac:spMk id="273" creationId="{74438CE1-CE84-4CAB-B16C-828B35F00E2E}"/>
          </ac:spMkLst>
        </pc:spChg>
        <pc:grpChg chg="add mod">
          <ac:chgData name="Vincent DAVID" userId="a179e871-c6cb-4f06-9d32-5582c6e70512" providerId="ADAL" clId="{6EF7F19B-5BF0-4FC6-9CB8-807B914CD569}" dt="2020-10-01T14:25:32.429" v="2059" actId="962"/>
          <ac:grpSpMkLst>
            <pc:docMk/>
            <pc:sldMk cId="1473696667" sldId="526"/>
            <ac:grpSpMk id="69" creationId="{FA3BD845-4C3F-40C3-BEEB-684ADCD6E1AA}"/>
          </ac:grpSpMkLst>
        </pc:grpChg>
        <pc:picChg chg="mod">
          <ac:chgData name="Vincent DAVID" userId="a179e871-c6cb-4f06-9d32-5582c6e70512" providerId="ADAL" clId="{6EF7F19B-5BF0-4FC6-9CB8-807B914CD569}" dt="2020-10-01T14:25:37.124" v="2061" actId="962"/>
          <ac:picMkLst>
            <pc:docMk/>
            <pc:sldMk cId="1473696667" sldId="526"/>
            <ac:picMk id="74" creationId="{AE814B48-92B7-45D2-BC00-8F6BD6D86FB0}"/>
          </ac:picMkLst>
        </pc:picChg>
        <pc:picChg chg="mod">
          <ac:chgData name="Vincent DAVID" userId="a179e871-c6cb-4f06-9d32-5582c6e70512" providerId="ADAL" clId="{6EF7F19B-5BF0-4FC6-9CB8-807B914CD569}" dt="2020-10-01T13:42:47.662" v="1985" actId="1038"/>
          <ac:picMkLst>
            <pc:docMk/>
            <pc:sldMk cId="1473696667" sldId="526"/>
            <ac:picMk id="274" creationId="{76E25B42-EB47-4F09-BB83-DF24FEB88C34}"/>
          </ac:picMkLst>
        </pc:picChg>
        <pc:cxnChg chg="mod">
          <ac:chgData name="Vincent DAVID" userId="a179e871-c6cb-4f06-9d32-5582c6e70512" providerId="ADAL" clId="{6EF7F19B-5BF0-4FC6-9CB8-807B914CD569}" dt="2020-10-01T13:39:19.054" v="1899" actId="14100"/>
          <ac:cxnSpMkLst>
            <pc:docMk/>
            <pc:sldMk cId="1473696667" sldId="526"/>
            <ac:cxnSpMk id="15" creationId="{7DC9EAAB-38EB-4173-9188-E13DA1453139}"/>
          </ac:cxnSpMkLst>
        </pc:cxnChg>
        <pc:cxnChg chg="mod">
          <ac:chgData name="Vincent DAVID" userId="a179e871-c6cb-4f06-9d32-5582c6e70512" providerId="ADAL" clId="{6EF7F19B-5BF0-4FC6-9CB8-807B914CD569}" dt="2020-10-01T13:39:21.831" v="1900" actId="14100"/>
          <ac:cxnSpMkLst>
            <pc:docMk/>
            <pc:sldMk cId="1473696667" sldId="526"/>
            <ac:cxnSpMk id="26" creationId="{73F4AC90-BBC6-4E91-8AD5-4AD0B4DF365F}"/>
          </ac:cxnSpMkLst>
        </pc:cxnChg>
        <pc:cxnChg chg="mod">
          <ac:chgData name="Vincent DAVID" userId="a179e871-c6cb-4f06-9d32-5582c6e70512" providerId="ADAL" clId="{6EF7F19B-5BF0-4FC6-9CB8-807B914CD569}" dt="2020-10-01T13:40:23.771" v="1955" actId="14100"/>
          <ac:cxnSpMkLst>
            <pc:docMk/>
            <pc:sldMk cId="1473696667" sldId="526"/>
            <ac:cxnSpMk id="29" creationId="{A3F2628D-B6C8-46E8-A2B5-E83BC9FEEB0A}"/>
          </ac:cxnSpMkLst>
        </pc:cxnChg>
        <pc:cxnChg chg="mod">
          <ac:chgData name="Vincent DAVID" userId="a179e871-c6cb-4f06-9d32-5582c6e70512" providerId="ADAL" clId="{6EF7F19B-5BF0-4FC6-9CB8-807B914CD569}" dt="2020-10-01T13:40:31.877" v="1957" actId="14100"/>
          <ac:cxnSpMkLst>
            <pc:docMk/>
            <pc:sldMk cId="1473696667" sldId="526"/>
            <ac:cxnSpMk id="38" creationId="{E129604B-0F6B-4856-AE28-99E9F55C02DA}"/>
          </ac:cxnSpMkLst>
        </pc:cxnChg>
        <pc:cxnChg chg="mod">
          <ac:chgData name="Vincent DAVID" userId="a179e871-c6cb-4f06-9d32-5582c6e70512" providerId="ADAL" clId="{6EF7F19B-5BF0-4FC6-9CB8-807B914CD569}" dt="2020-10-01T13:40:50.007" v="1961" actId="14100"/>
          <ac:cxnSpMkLst>
            <pc:docMk/>
            <pc:sldMk cId="1473696667" sldId="526"/>
            <ac:cxnSpMk id="44" creationId="{47087F41-A5A2-4CE3-BBC6-280D5BB954BD}"/>
          </ac:cxnSpMkLst>
        </pc:cxnChg>
        <pc:cxnChg chg="mod">
          <ac:chgData name="Vincent DAVID" userId="a179e871-c6cb-4f06-9d32-5582c6e70512" providerId="ADAL" clId="{6EF7F19B-5BF0-4FC6-9CB8-807B914CD569}" dt="2020-10-01T13:40:56.311" v="1962" actId="14100"/>
          <ac:cxnSpMkLst>
            <pc:docMk/>
            <pc:sldMk cId="1473696667" sldId="526"/>
            <ac:cxnSpMk id="49" creationId="{B53CB148-AC7A-46C8-8D20-E94270BF1444}"/>
          </ac:cxnSpMkLst>
        </pc:cxnChg>
        <pc:cxnChg chg="mod">
          <ac:chgData name="Vincent DAVID" userId="a179e871-c6cb-4f06-9d32-5582c6e70512" providerId="ADAL" clId="{6EF7F19B-5BF0-4FC6-9CB8-807B914CD569}" dt="2020-10-01T13:40:08.463" v="1952" actId="14100"/>
          <ac:cxnSpMkLst>
            <pc:docMk/>
            <pc:sldMk cId="1473696667" sldId="526"/>
            <ac:cxnSpMk id="62" creationId="{62168F03-B570-4562-9A48-03A222445645}"/>
          </ac:cxnSpMkLst>
        </pc:cxnChg>
        <pc:cxnChg chg="mod">
          <ac:chgData name="Vincent DAVID" userId="a179e871-c6cb-4f06-9d32-5582c6e70512" providerId="ADAL" clId="{6EF7F19B-5BF0-4FC6-9CB8-807B914CD569}" dt="2020-10-01T13:40:28.012" v="1956" actId="14100"/>
          <ac:cxnSpMkLst>
            <pc:docMk/>
            <pc:sldMk cId="1473696667" sldId="526"/>
            <ac:cxnSpMk id="73" creationId="{0E8A43B7-F7C0-4540-AA82-CE771771A405}"/>
          </ac:cxnSpMkLst>
        </pc:cxnChg>
        <pc:cxnChg chg="mod">
          <ac:chgData name="Vincent DAVID" userId="a179e871-c6cb-4f06-9d32-5582c6e70512" providerId="ADAL" clId="{6EF7F19B-5BF0-4FC6-9CB8-807B914CD569}" dt="2020-10-01T13:40:16.843" v="1954" actId="14100"/>
          <ac:cxnSpMkLst>
            <pc:docMk/>
            <pc:sldMk cId="1473696667" sldId="526"/>
            <ac:cxnSpMk id="76" creationId="{C70B633B-051D-475D-952B-27EBE8264F96}"/>
          </ac:cxnSpMkLst>
        </pc:cxnChg>
        <pc:cxnChg chg="mod">
          <ac:chgData name="Vincent DAVID" userId="a179e871-c6cb-4f06-9d32-5582c6e70512" providerId="ADAL" clId="{6EF7F19B-5BF0-4FC6-9CB8-807B914CD569}" dt="2020-10-01T13:39:00.439" v="1870" actId="1038"/>
          <ac:cxnSpMkLst>
            <pc:docMk/>
            <pc:sldMk cId="1473696667" sldId="526"/>
            <ac:cxnSpMk id="113" creationId="{4B9C35F1-12F5-45A8-A4B5-0BFD68EE2E80}"/>
          </ac:cxnSpMkLst>
        </pc:cxnChg>
        <pc:cxnChg chg="mod">
          <ac:chgData name="Vincent DAVID" userId="a179e871-c6cb-4f06-9d32-5582c6e70512" providerId="ADAL" clId="{6EF7F19B-5BF0-4FC6-9CB8-807B914CD569}" dt="2020-10-01T13:40:35.517" v="1958" actId="14100"/>
          <ac:cxnSpMkLst>
            <pc:docMk/>
            <pc:sldMk cId="1473696667" sldId="526"/>
            <ac:cxnSpMk id="116" creationId="{FBBD7760-0FB6-4AFE-9F38-F50660888F5E}"/>
          </ac:cxnSpMkLst>
        </pc:cxnChg>
        <pc:cxnChg chg="mod">
          <ac:chgData name="Vincent DAVID" userId="a179e871-c6cb-4f06-9d32-5582c6e70512" providerId="ADAL" clId="{6EF7F19B-5BF0-4FC6-9CB8-807B914CD569}" dt="2020-10-01T13:40:44.102" v="1960" actId="14100"/>
          <ac:cxnSpMkLst>
            <pc:docMk/>
            <pc:sldMk cId="1473696667" sldId="526"/>
            <ac:cxnSpMk id="120" creationId="{5128DD4F-4FE0-497C-8620-63C1B9CCB4BC}"/>
          </ac:cxnSpMkLst>
        </pc:cxnChg>
        <pc:cxnChg chg="mod">
          <ac:chgData name="Vincent DAVID" userId="a179e871-c6cb-4f06-9d32-5582c6e70512" providerId="ADAL" clId="{6EF7F19B-5BF0-4FC6-9CB8-807B914CD569}" dt="2020-10-01T13:39:53.731" v="1951" actId="14100"/>
          <ac:cxnSpMkLst>
            <pc:docMk/>
            <pc:sldMk cId="1473696667" sldId="526"/>
            <ac:cxnSpMk id="124" creationId="{4399049D-870D-4ADB-8BD3-8DE17CD4C651}"/>
          </ac:cxnSpMkLst>
        </pc:cxnChg>
        <pc:cxnChg chg="mod">
          <ac:chgData name="Vincent DAVID" userId="a179e871-c6cb-4f06-9d32-5582c6e70512" providerId="ADAL" clId="{6EF7F19B-5BF0-4FC6-9CB8-807B914CD569}" dt="2020-10-01T14:24:29.578" v="2054" actId="14100"/>
          <ac:cxnSpMkLst>
            <pc:docMk/>
            <pc:sldMk cId="1473696667" sldId="526"/>
            <ac:cxnSpMk id="128" creationId="{3E62EEE1-28B2-4227-8D08-D5FB1B5DF3B6}"/>
          </ac:cxnSpMkLst>
        </pc:cxnChg>
        <pc:cxnChg chg="mod">
          <ac:chgData name="Vincent DAVID" userId="a179e871-c6cb-4f06-9d32-5582c6e70512" providerId="ADAL" clId="{6EF7F19B-5BF0-4FC6-9CB8-807B914CD569}" dt="2020-10-01T14:24:27.194" v="2053" actId="14100"/>
          <ac:cxnSpMkLst>
            <pc:docMk/>
            <pc:sldMk cId="1473696667" sldId="526"/>
            <ac:cxnSpMk id="129" creationId="{62EA2503-2D61-4543-97A5-27A456E87E18}"/>
          </ac:cxnSpMkLst>
        </pc:cxnChg>
        <pc:cxnChg chg="mod">
          <ac:chgData name="Vincent DAVID" userId="a179e871-c6cb-4f06-9d32-5582c6e70512" providerId="ADAL" clId="{6EF7F19B-5BF0-4FC6-9CB8-807B914CD569}" dt="2020-10-01T13:39:25.868" v="1901" actId="14100"/>
          <ac:cxnSpMkLst>
            <pc:docMk/>
            <pc:sldMk cId="1473696667" sldId="526"/>
            <ac:cxnSpMk id="209" creationId="{84D8CA09-1706-4997-A119-3FD02D691FF8}"/>
          </ac:cxnSpMkLst>
        </pc:cxnChg>
        <pc:cxnChg chg="mod">
          <ac:chgData name="Vincent DAVID" userId="a179e871-c6cb-4f06-9d32-5582c6e70512" providerId="ADAL" clId="{6EF7F19B-5BF0-4FC6-9CB8-807B914CD569}" dt="2020-10-01T13:40:40.110" v="1959" actId="14100"/>
          <ac:cxnSpMkLst>
            <pc:docMk/>
            <pc:sldMk cId="1473696667" sldId="526"/>
            <ac:cxnSpMk id="244" creationId="{60815D3F-1300-4606-BF5A-0C8968B857A6}"/>
          </ac:cxnSpMkLst>
        </pc:cxnChg>
      </pc:sldChg>
      <pc:sldChg chg="addSp delSp modSp add mod addAnim delAnim modAnim">
        <pc:chgData name="Vincent DAVID" userId="a179e871-c6cb-4f06-9d32-5582c6e70512" providerId="ADAL" clId="{6EF7F19B-5BF0-4FC6-9CB8-807B914CD569}" dt="2020-10-15T09:42:30.567" v="68015" actId="692"/>
        <pc:sldMkLst>
          <pc:docMk/>
          <pc:sldMk cId="719429471" sldId="527"/>
        </pc:sldMkLst>
        <pc:spChg chg="mod">
          <ac:chgData name="Vincent DAVID" userId="a179e871-c6cb-4f06-9d32-5582c6e70512" providerId="ADAL" clId="{6EF7F19B-5BF0-4FC6-9CB8-807B914CD569}" dt="2020-10-01T14:29:33.385" v="2105" actId="6549"/>
          <ac:spMkLst>
            <pc:docMk/>
            <pc:sldMk cId="719429471" sldId="527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9T07:32:03.094" v="27927" actId="14100"/>
          <ac:spMkLst>
            <pc:docMk/>
            <pc:sldMk cId="719429471" sldId="527"/>
            <ac:spMk id="4" creationId="{C42DFF1B-10B0-4B2B-BADF-93A85BF9372E}"/>
          </ac:spMkLst>
        </pc:spChg>
        <pc:spChg chg="del mod">
          <ac:chgData name="Vincent DAVID" userId="a179e871-c6cb-4f06-9d32-5582c6e70512" providerId="ADAL" clId="{6EF7F19B-5BF0-4FC6-9CB8-807B914CD569}" dt="2020-10-01T14:37:03.295" v="2319"/>
          <ac:spMkLst>
            <pc:docMk/>
            <pc:sldMk cId="719429471" sldId="527"/>
            <ac:spMk id="8" creationId="{7C209E24-B3EB-4466-9556-2BF8D9280541}"/>
          </ac:spMkLst>
        </pc:spChg>
        <pc:spChg chg="del mod">
          <ac:chgData name="Vincent DAVID" userId="a179e871-c6cb-4f06-9d32-5582c6e70512" providerId="ADAL" clId="{6EF7F19B-5BF0-4FC6-9CB8-807B914CD569}" dt="2020-10-01T14:41:42.772" v="2408"/>
          <ac:spMkLst>
            <pc:docMk/>
            <pc:sldMk cId="719429471" sldId="527"/>
            <ac:spMk id="9" creationId="{37ED9F3B-817D-4A46-B561-2BDDFC799079}"/>
          </ac:spMkLst>
        </pc:spChg>
        <pc:spChg chg="add del">
          <ac:chgData name="Vincent DAVID" userId="a179e871-c6cb-4f06-9d32-5582c6e70512" providerId="ADAL" clId="{6EF7F19B-5BF0-4FC6-9CB8-807B914CD569}" dt="2020-10-01T14:41:42.772" v="2408"/>
          <ac:spMkLst>
            <pc:docMk/>
            <pc:sldMk cId="719429471" sldId="527"/>
            <ac:spMk id="10" creationId="{1F8336B8-B8BE-4A17-868F-AFE958D7AC83}"/>
          </ac:spMkLst>
        </pc:spChg>
        <pc:spChg chg="mod">
          <ac:chgData name="Vincent DAVID" userId="a179e871-c6cb-4f06-9d32-5582c6e70512" providerId="ADAL" clId="{6EF7F19B-5BF0-4FC6-9CB8-807B914CD569}" dt="2020-10-15T09:42:23.049" v="68006" actId="692"/>
          <ac:spMkLst>
            <pc:docMk/>
            <pc:sldMk cId="719429471" sldId="527"/>
            <ac:spMk id="11" creationId="{FE858722-ADEE-41CA-B1AC-1A85EA670EAD}"/>
          </ac:spMkLst>
        </pc:spChg>
        <pc:spChg chg="mod">
          <ac:chgData name="Vincent DAVID" userId="a179e871-c6cb-4f06-9d32-5582c6e70512" providerId="ADAL" clId="{6EF7F19B-5BF0-4FC6-9CB8-807B914CD569}" dt="2020-10-15T09:42:27.396" v="68011" actId="692"/>
          <ac:spMkLst>
            <pc:docMk/>
            <pc:sldMk cId="719429471" sldId="527"/>
            <ac:spMk id="28" creationId="{8CEB3A71-A972-4018-983F-99F51B1CCE3F}"/>
          </ac:spMkLst>
        </pc:spChg>
        <pc:spChg chg="mod">
          <ac:chgData name="Vincent DAVID" userId="a179e871-c6cb-4f06-9d32-5582c6e70512" providerId="ADAL" clId="{6EF7F19B-5BF0-4FC6-9CB8-807B914CD569}" dt="2020-10-15T09:42:30.567" v="68015" actId="692"/>
          <ac:spMkLst>
            <pc:docMk/>
            <pc:sldMk cId="719429471" sldId="527"/>
            <ac:spMk id="29" creationId="{152C4512-BA2B-4F79-B585-8FA9DD5F3206}"/>
          </ac:spMkLst>
        </pc:spChg>
        <pc:spChg chg="mod">
          <ac:chgData name="Vincent DAVID" userId="a179e871-c6cb-4f06-9d32-5582c6e70512" providerId="ADAL" clId="{6EF7F19B-5BF0-4FC6-9CB8-807B914CD569}" dt="2020-10-01T14:31:27.176" v="2247" actId="20577"/>
          <ac:spMkLst>
            <pc:docMk/>
            <pc:sldMk cId="719429471" sldId="527"/>
            <ac:spMk id="46" creationId="{572BBA67-C3DB-4F7F-8D1C-E83C66569346}"/>
          </ac:spMkLst>
        </pc:spChg>
        <pc:spChg chg="add del mod">
          <ac:chgData name="Vincent DAVID" userId="a179e871-c6cb-4f06-9d32-5582c6e70512" providerId="ADAL" clId="{6EF7F19B-5BF0-4FC6-9CB8-807B914CD569}" dt="2020-10-01T14:37:03.295" v="2319"/>
          <ac:spMkLst>
            <pc:docMk/>
            <pc:sldMk cId="719429471" sldId="527"/>
            <ac:spMk id="47" creationId="{F91A6B19-8495-4BD3-B3A6-5CC8CD6A98EF}"/>
          </ac:spMkLst>
        </pc:spChg>
        <pc:spChg chg="add del mod">
          <ac:chgData name="Vincent DAVID" userId="a179e871-c6cb-4f06-9d32-5582c6e70512" providerId="ADAL" clId="{6EF7F19B-5BF0-4FC6-9CB8-807B914CD569}" dt="2020-10-01T14:37:03.295" v="2319"/>
          <ac:spMkLst>
            <pc:docMk/>
            <pc:sldMk cId="719429471" sldId="527"/>
            <ac:spMk id="49" creationId="{0433EA00-CE83-4522-913E-D512FE9B1886}"/>
          </ac:spMkLst>
        </pc:spChg>
        <pc:spChg chg="add del mod">
          <ac:chgData name="Vincent DAVID" userId="a179e871-c6cb-4f06-9d32-5582c6e70512" providerId="ADAL" clId="{6EF7F19B-5BF0-4FC6-9CB8-807B914CD569}" dt="2020-10-01T14:37:03.295" v="2319"/>
          <ac:spMkLst>
            <pc:docMk/>
            <pc:sldMk cId="719429471" sldId="527"/>
            <ac:spMk id="50" creationId="{303CD436-E5CD-4C98-B46E-F4FAB8BA8ADF}"/>
          </ac:spMkLst>
        </pc:spChg>
        <pc:spChg chg="del mod">
          <ac:chgData name="Vincent DAVID" userId="a179e871-c6cb-4f06-9d32-5582c6e70512" providerId="ADAL" clId="{6EF7F19B-5BF0-4FC6-9CB8-807B914CD569}" dt="2020-10-01T14:38:20.494" v="2361" actId="478"/>
          <ac:spMkLst>
            <pc:docMk/>
            <pc:sldMk cId="719429471" sldId="527"/>
            <ac:spMk id="51" creationId="{4291708C-E808-4381-A8EE-29B471C8ACA4}"/>
          </ac:spMkLst>
        </pc:spChg>
        <pc:spChg chg="add del mod">
          <ac:chgData name="Vincent DAVID" userId="a179e871-c6cb-4f06-9d32-5582c6e70512" providerId="ADAL" clId="{6EF7F19B-5BF0-4FC6-9CB8-807B914CD569}" dt="2020-10-01T14:41:44.381" v="2409" actId="478"/>
          <ac:spMkLst>
            <pc:docMk/>
            <pc:sldMk cId="719429471" sldId="527"/>
            <ac:spMk id="62" creationId="{440D10E1-C6C4-4BBF-8351-04E3E897EC90}"/>
          </ac:spMkLst>
        </pc:spChg>
        <pc:spChg chg="del mod">
          <ac:chgData name="Vincent DAVID" userId="a179e871-c6cb-4f06-9d32-5582c6e70512" providerId="ADAL" clId="{6EF7F19B-5BF0-4FC6-9CB8-807B914CD569}" dt="2020-10-01T14:42:01.528" v="2421"/>
          <ac:spMkLst>
            <pc:docMk/>
            <pc:sldMk cId="719429471" sldId="527"/>
            <ac:spMk id="63" creationId="{A1B7D137-5D5F-4A54-AF36-00E7B299F585}"/>
          </ac:spMkLst>
        </pc:spChg>
        <pc:spChg chg="add del mod">
          <ac:chgData name="Vincent DAVID" userId="a179e871-c6cb-4f06-9d32-5582c6e70512" providerId="ADAL" clId="{6EF7F19B-5BF0-4FC6-9CB8-807B914CD569}" dt="2020-10-01T14:42:01.528" v="2421"/>
          <ac:spMkLst>
            <pc:docMk/>
            <pc:sldMk cId="719429471" sldId="527"/>
            <ac:spMk id="64" creationId="{CB5EFEB5-52C4-4A14-A4C2-D64C0DCA2BD7}"/>
          </ac:spMkLst>
        </pc:spChg>
        <pc:spChg chg="del mod">
          <ac:chgData name="Vincent DAVID" userId="a179e871-c6cb-4f06-9d32-5582c6e70512" providerId="ADAL" clId="{6EF7F19B-5BF0-4FC6-9CB8-807B914CD569}" dt="2020-10-01T14:43:48.565" v="2465" actId="478"/>
          <ac:spMkLst>
            <pc:docMk/>
            <pc:sldMk cId="719429471" sldId="527"/>
            <ac:spMk id="65" creationId="{EF7DED96-C812-4C09-9797-C0D355B925B6}"/>
          </ac:spMkLst>
        </pc:spChg>
        <pc:spChg chg="add del mod">
          <ac:chgData name="Vincent DAVID" userId="a179e871-c6cb-4f06-9d32-5582c6e70512" providerId="ADAL" clId="{6EF7F19B-5BF0-4FC6-9CB8-807B914CD569}" dt="2020-10-01T14:43:49.158" v="2466" actId="478"/>
          <ac:spMkLst>
            <pc:docMk/>
            <pc:sldMk cId="719429471" sldId="527"/>
            <ac:spMk id="66" creationId="{505D6599-53F8-4F57-AA41-B938C5F65AD4}"/>
          </ac:spMkLst>
        </pc:spChg>
        <pc:grpChg chg="mod">
          <ac:chgData name="Vincent DAVID" userId="a179e871-c6cb-4f06-9d32-5582c6e70512" providerId="ADAL" clId="{6EF7F19B-5BF0-4FC6-9CB8-807B914CD569}" dt="2020-10-01T14:49:31.066" v="2521" actId="1036"/>
          <ac:grpSpMkLst>
            <pc:docMk/>
            <pc:sldMk cId="719429471" sldId="527"/>
            <ac:grpSpMk id="38" creationId="{4195E437-37EB-496C-9E30-FF5C493FC4E1}"/>
          </ac:grpSpMkLst>
        </pc:grpChg>
        <pc:grpChg chg="mod">
          <ac:chgData name="Vincent DAVID" userId="a179e871-c6cb-4f06-9d32-5582c6e70512" providerId="ADAL" clId="{6EF7F19B-5BF0-4FC6-9CB8-807B914CD569}" dt="2020-10-05T14:29:29.009" v="18185" actId="1035"/>
          <ac:grpSpMkLst>
            <pc:docMk/>
            <pc:sldMk cId="719429471" sldId="527"/>
            <ac:grpSpMk id="41" creationId="{D94C2C9E-04F5-4A22-A83D-726C303ADC0A}"/>
          </ac:grpSpMkLst>
        </pc:grpChg>
        <pc:grpChg chg="mod">
          <ac:chgData name="Vincent DAVID" userId="a179e871-c6cb-4f06-9d32-5582c6e70512" providerId="ADAL" clId="{6EF7F19B-5BF0-4FC6-9CB8-807B914CD569}" dt="2020-10-01T14:49:35.404" v="2546" actId="1036"/>
          <ac:grpSpMkLst>
            <pc:docMk/>
            <pc:sldMk cId="719429471" sldId="527"/>
            <ac:grpSpMk id="44" creationId="{8FED3FE7-04F1-45A7-81AB-4990C608E239}"/>
          </ac:grpSpMkLst>
        </pc:grpChg>
        <pc:picChg chg="add mod">
          <ac:chgData name="Vincent DAVID" userId="a179e871-c6cb-4f06-9d32-5582c6e70512" providerId="ADAL" clId="{6EF7F19B-5BF0-4FC6-9CB8-807B914CD569}" dt="2020-10-01T14:47:01.870" v="2498" actId="962"/>
          <ac:picMkLst>
            <pc:docMk/>
            <pc:sldMk cId="719429471" sldId="527"/>
            <ac:picMk id="7" creationId="{51D201A0-9F38-4103-A7A7-7B17CD62579D}"/>
          </ac:picMkLst>
        </pc:picChg>
        <pc:picChg chg="del">
          <ac:chgData name="Vincent DAVID" userId="a179e871-c6cb-4f06-9d32-5582c6e70512" providerId="ADAL" clId="{6EF7F19B-5BF0-4FC6-9CB8-807B914CD569}" dt="2020-10-01T14:32:21.914" v="2280" actId="478"/>
          <ac:picMkLst>
            <pc:docMk/>
            <pc:sldMk cId="719429471" sldId="527"/>
            <ac:picMk id="13" creationId="{FDA16758-9C19-4D4D-9D54-E72791E0EF2E}"/>
          </ac:picMkLst>
        </pc:picChg>
        <pc:picChg chg="add mod">
          <ac:chgData name="Vincent DAVID" userId="a179e871-c6cb-4f06-9d32-5582c6e70512" providerId="ADAL" clId="{6EF7F19B-5BF0-4FC6-9CB8-807B914CD569}" dt="2020-10-01T14:38:46.475" v="2367" actId="1076"/>
          <ac:picMkLst>
            <pc:docMk/>
            <pc:sldMk cId="719429471" sldId="527"/>
            <ac:picMk id="34" creationId="{FC8C15E6-D8DD-420B-B3C9-E559B5BD622E}"/>
          </ac:picMkLst>
        </pc:picChg>
        <pc:picChg chg="del">
          <ac:chgData name="Vincent DAVID" userId="a179e871-c6cb-4f06-9d32-5582c6e70512" providerId="ADAL" clId="{6EF7F19B-5BF0-4FC6-9CB8-807B914CD569}" dt="2020-10-01T14:32:20.955" v="2279" actId="478"/>
          <ac:picMkLst>
            <pc:docMk/>
            <pc:sldMk cId="719429471" sldId="527"/>
            <ac:picMk id="35" creationId="{DCA36BE6-FE38-42A1-8FB9-BA15FD36CBB5}"/>
          </ac:picMkLst>
        </pc:picChg>
        <pc:picChg chg="add del mod">
          <ac:chgData name="Vincent DAVID" userId="a179e871-c6cb-4f06-9d32-5582c6e70512" providerId="ADAL" clId="{6EF7F19B-5BF0-4FC6-9CB8-807B914CD569}" dt="2020-10-01T14:35:53.661" v="2301" actId="27803"/>
          <ac:picMkLst>
            <pc:docMk/>
            <pc:sldMk cId="719429471" sldId="527"/>
            <ac:picMk id="37" creationId="{7C209E24-B3EB-4466-9556-2BF8D9280541}"/>
          </ac:picMkLst>
        </pc:picChg>
        <pc:picChg chg="mod">
          <ac:chgData name="Vincent DAVID" userId="a179e871-c6cb-4f06-9d32-5582c6e70512" providerId="ADAL" clId="{6EF7F19B-5BF0-4FC6-9CB8-807B914CD569}" dt="2020-10-01T14:49:41.438" v="2552" actId="1035"/>
          <ac:picMkLst>
            <pc:docMk/>
            <pc:sldMk cId="719429471" sldId="527"/>
            <ac:picMk id="45" creationId="{B92477EA-61CE-4FAA-A643-C414EA66C336}"/>
          </ac:picMkLst>
        </pc:picChg>
        <pc:picChg chg="del">
          <ac:chgData name="Vincent DAVID" userId="a179e871-c6cb-4f06-9d32-5582c6e70512" providerId="ADAL" clId="{6EF7F19B-5BF0-4FC6-9CB8-807B914CD569}" dt="2020-10-01T14:32:23.308" v="2281" actId="478"/>
          <ac:picMkLst>
            <pc:docMk/>
            <pc:sldMk cId="719429471" sldId="527"/>
            <ac:picMk id="48" creationId="{48C04FDD-547B-4422-B149-CE29F8C62DA0}"/>
          </ac:picMkLst>
        </pc:picChg>
        <pc:picChg chg="add del mod">
          <ac:chgData name="Vincent DAVID" userId="a179e871-c6cb-4f06-9d32-5582c6e70512" providerId="ADAL" clId="{6EF7F19B-5BF0-4FC6-9CB8-807B914CD569}" dt="2020-10-01T14:43:58.509" v="2468" actId="478"/>
          <ac:picMkLst>
            <pc:docMk/>
            <pc:sldMk cId="719429471" sldId="527"/>
            <ac:picMk id="52" creationId="{2B4700D0-03E9-4AA0-8ABC-C45F58FC6DB1}"/>
          </ac:picMkLst>
        </pc:picChg>
        <pc:picChg chg="add del mod">
          <ac:chgData name="Vincent DAVID" userId="a179e871-c6cb-4f06-9d32-5582c6e70512" providerId="ADAL" clId="{6EF7F19B-5BF0-4FC6-9CB8-807B914CD569}" dt="2020-10-01T14:39:06.869" v="2371" actId="27803"/>
          <ac:picMkLst>
            <pc:docMk/>
            <pc:sldMk cId="719429471" sldId="527"/>
            <ac:picMk id="56" creationId="{37ED9F3B-817D-4A46-B561-2BDDFC799079}"/>
          </ac:picMkLst>
        </pc:picChg>
        <pc:picChg chg="add mod">
          <ac:chgData name="Vincent DAVID" userId="a179e871-c6cb-4f06-9d32-5582c6e70512" providerId="ADAL" clId="{6EF7F19B-5BF0-4FC6-9CB8-807B914CD569}" dt="2020-10-01T14:46:50.830" v="2497" actId="962"/>
          <ac:picMkLst>
            <pc:docMk/>
            <pc:sldMk cId="719429471" sldId="527"/>
            <ac:picMk id="67" creationId="{0F5876E3-6C34-4897-8C75-030A14E88C8E}"/>
          </ac:picMkLst>
        </pc:picChg>
        <pc:picChg chg="add mod">
          <ac:chgData name="Vincent DAVID" userId="a179e871-c6cb-4f06-9d32-5582c6e70512" providerId="ADAL" clId="{6EF7F19B-5BF0-4FC6-9CB8-807B914CD569}" dt="2020-10-05T08:20:56.119" v="12043" actId="688"/>
          <ac:picMkLst>
            <pc:docMk/>
            <pc:sldMk cId="719429471" sldId="527"/>
            <ac:picMk id="68" creationId="{070973C5-E233-4783-90EA-5DE8A2F721A7}"/>
          </ac:picMkLst>
        </pc:picChg>
      </pc:sldChg>
      <pc:sldChg chg="addSp delSp modSp add del mod addAnim delAnim modAnim modNotesTx">
        <pc:chgData name="Vincent DAVID" userId="a179e871-c6cb-4f06-9d32-5582c6e70512" providerId="ADAL" clId="{6EF7F19B-5BF0-4FC6-9CB8-807B914CD569}" dt="2020-10-02T14:13:13.561" v="8259" actId="47"/>
        <pc:sldMkLst>
          <pc:docMk/>
          <pc:sldMk cId="1353548780" sldId="528"/>
        </pc:sldMkLst>
        <pc:spChg chg="mod">
          <ac:chgData name="Vincent DAVID" userId="a179e871-c6cb-4f06-9d32-5582c6e70512" providerId="ADAL" clId="{6EF7F19B-5BF0-4FC6-9CB8-807B914CD569}" dt="2020-10-01T15:14:43.948" v="3115" actId="6549"/>
          <ac:spMkLst>
            <pc:docMk/>
            <pc:sldMk cId="1353548780" sldId="528"/>
            <ac:spMk id="3" creationId="{42EDD45A-9760-480F-9141-4AFB36EB1D40}"/>
          </ac:spMkLst>
        </pc:spChg>
        <pc:spChg chg="add del mod">
          <ac:chgData name="Vincent DAVID" userId="a179e871-c6cb-4f06-9d32-5582c6e70512" providerId="ADAL" clId="{6EF7F19B-5BF0-4FC6-9CB8-807B914CD569}" dt="2020-10-02T11:40:17.399" v="4427" actId="14100"/>
          <ac:spMkLst>
            <pc:docMk/>
            <pc:sldMk cId="1353548780" sldId="528"/>
            <ac:spMk id="4" creationId="{C42DFF1B-10B0-4B2B-BADF-93A85BF9372E}"/>
          </ac:spMkLst>
        </pc:spChg>
        <pc:spChg chg="add del mod">
          <ac:chgData name="Vincent DAVID" userId="a179e871-c6cb-4f06-9d32-5582c6e70512" providerId="ADAL" clId="{6EF7F19B-5BF0-4FC6-9CB8-807B914CD569}" dt="2020-10-02T08:09:18.491" v="3715" actId="478"/>
          <ac:spMkLst>
            <pc:docMk/>
            <pc:sldMk cId="1353548780" sldId="528"/>
            <ac:spMk id="5" creationId="{53CEC7B4-7F65-4BB3-BE10-087017CB52C6}"/>
          </ac:spMkLst>
        </pc:spChg>
        <pc:spChg chg="add del">
          <ac:chgData name="Vincent DAVID" userId="a179e871-c6cb-4f06-9d32-5582c6e70512" providerId="ADAL" clId="{6EF7F19B-5BF0-4FC6-9CB8-807B914CD569}" dt="2020-10-02T07:38:28.889" v="3285" actId="478"/>
          <ac:spMkLst>
            <pc:docMk/>
            <pc:sldMk cId="1353548780" sldId="528"/>
            <ac:spMk id="6" creationId="{BA77CF39-9D55-415B-B29F-2E19958F1B22}"/>
          </ac:spMkLst>
        </pc:spChg>
        <pc:spChg chg="add del mod">
          <ac:chgData name="Vincent DAVID" userId="a179e871-c6cb-4f06-9d32-5582c6e70512" providerId="ADAL" clId="{6EF7F19B-5BF0-4FC6-9CB8-807B914CD569}" dt="2020-10-02T08:09:58.756" v="3725" actId="478"/>
          <ac:spMkLst>
            <pc:docMk/>
            <pc:sldMk cId="1353548780" sldId="528"/>
            <ac:spMk id="7" creationId="{92AE18E4-1AE7-4C90-A8F6-EFD4A664CE64}"/>
          </ac:spMkLst>
        </pc:spChg>
        <pc:spChg chg="add del mod">
          <ac:chgData name="Vincent DAVID" userId="a179e871-c6cb-4f06-9d32-5582c6e70512" providerId="ADAL" clId="{6EF7F19B-5BF0-4FC6-9CB8-807B914CD569}" dt="2020-10-02T08:12:44.261" v="3780" actId="478"/>
          <ac:spMkLst>
            <pc:docMk/>
            <pc:sldMk cId="1353548780" sldId="528"/>
            <ac:spMk id="8" creationId="{94920A8C-CD4C-40BD-A71B-211188ECEA5C}"/>
          </ac:spMkLst>
        </pc:spChg>
        <pc:spChg chg="mod">
          <ac:chgData name="Vincent DAVID" userId="a179e871-c6cb-4f06-9d32-5582c6e70512" providerId="ADAL" clId="{6EF7F19B-5BF0-4FC6-9CB8-807B914CD569}" dt="2020-10-02T13:25:56.686" v="6132" actId="1038"/>
          <ac:spMkLst>
            <pc:docMk/>
            <pc:sldMk cId="1353548780" sldId="528"/>
            <ac:spMk id="14" creationId="{6456FF18-6779-48C7-8AB5-243B22BF50C8}"/>
          </ac:spMkLst>
        </pc:spChg>
        <pc:spChg chg="add del mod">
          <ac:chgData name="Vincent DAVID" userId="a179e871-c6cb-4f06-9d32-5582c6e70512" providerId="ADAL" clId="{6EF7F19B-5BF0-4FC6-9CB8-807B914CD569}" dt="2020-10-02T07:49:23.356" v="3443"/>
          <ac:spMkLst>
            <pc:docMk/>
            <pc:sldMk cId="1353548780" sldId="528"/>
            <ac:spMk id="28" creationId="{959CD149-1FA7-4021-BD85-EA27E1D8D4CA}"/>
          </ac:spMkLst>
        </pc:spChg>
        <pc:spChg chg="add del mod">
          <ac:chgData name="Vincent DAVID" userId="a179e871-c6cb-4f06-9d32-5582c6e70512" providerId="ADAL" clId="{6EF7F19B-5BF0-4FC6-9CB8-807B914CD569}" dt="2020-10-02T07:46:44.360" v="3404" actId="478"/>
          <ac:spMkLst>
            <pc:docMk/>
            <pc:sldMk cId="1353548780" sldId="528"/>
            <ac:spMk id="31" creationId="{7E742F89-703C-4C52-96BD-5B9793CBBBD3}"/>
          </ac:spMkLst>
        </pc:spChg>
        <pc:spChg chg="add del ord">
          <ac:chgData name="Vincent DAVID" userId="a179e871-c6cb-4f06-9d32-5582c6e70512" providerId="ADAL" clId="{6EF7F19B-5BF0-4FC6-9CB8-807B914CD569}" dt="2020-10-02T07:49:23.356" v="3443"/>
          <ac:spMkLst>
            <pc:docMk/>
            <pc:sldMk cId="1353548780" sldId="528"/>
            <ac:spMk id="35" creationId="{175A3B67-67DF-4938-99C5-202199319D14}"/>
          </ac:spMkLst>
        </pc:spChg>
        <pc:spChg chg="del mod ord">
          <ac:chgData name="Vincent DAVID" userId="a179e871-c6cb-4f06-9d32-5582c6e70512" providerId="ADAL" clId="{6EF7F19B-5BF0-4FC6-9CB8-807B914CD569}" dt="2020-10-02T07:50:22.044" v="3472" actId="478"/>
          <ac:spMkLst>
            <pc:docMk/>
            <pc:sldMk cId="1353548780" sldId="528"/>
            <ac:spMk id="36" creationId="{FEA7FFBF-F613-44B3-98E4-6A170CECFE3F}"/>
          </ac:spMkLst>
        </pc:spChg>
        <pc:spChg chg="add del mod">
          <ac:chgData name="Vincent DAVID" userId="a179e871-c6cb-4f06-9d32-5582c6e70512" providerId="ADAL" clId="{6EF7F19B-5BF0-4FC6-9CB8-807B914CD569}" dt="2020-10-02T13:21:12.280" v="6026" actId="478"/>
          <ac:spMkLst>
            <pc:docMk/>
            <pc:sldMk cId="1353548780" sldId="528"/>
            <ac:spMk id="37" creationId="{EF455E26-B4CC-4E38-99A5-26F9868E3E51}"/>
          </ac:spMkLst>
        </pc:spChg>
        <pc:spChg chg="add mod">
          <ac:chgData name="Vincent DAVID" userId="a179e871-c6cb-4f06-9d32-5582c6e70512" providerId="ADAL" clId="{6EF7F19B-5BF0-4FC6-9CB8-807B914CD569}" dt="2020-10-02T13:40:27.527" v="7626" actId="14100"/>
          <ac:spMkLst>
            <pc:docMk/>
            <pc:sldMk cId="1353548780" sldId="528"/>
            <ac:spMk id="44" creationId="{0F3404F6-315F-4A7B-B9FD-19F228D12A99}"/>
          </ac:spMkLst>
        </pc:spChg>
        <pc:spChg chg="add del">
          <ac:chgData name="Vincent DAVID" userId="a179e871-c6cb-4f06-9d32-5582c6e70512" providerId="ADAL" clId="{6EF7F19B-5BF0-4FC6-9CB8-807B914CD569}" dt="2020-10-02T08:00:30.004" v="3631" actId="478"/>
          <ac:spMkLst>
            <pc:docMk/>
            <pc:sldMk cId="1353548780" sldId="528"/>
            <ac:spMk id="66" creationId="{CA8C5AC3-86D4-4E6E-8EA3-FC5177EC839B}"/>
          </ac:spMkLst>
        </pc:spChg>
        <pc:spChg chg="add del mod">
          <ac:chgData name="Vincent DAVID" userId="a179e871-c6cb-4f06-9d32-5582c6e70512" providerId="ADAL" clId="{6EF7F19B-5BF0-4FC6-9CB8-807B914CD569}" dt="2020-10-02T08:01:26.209" v="3645" actId="21"/>
          <ac:spMkLst>
            <pc:docMk/>
            <pc:sldMk cId="1353548780" sldId="528"/>
            <ac:spMk id="67" creationId="{97EB2F64-4C5D-4272-ACC2-51AF32DD7756}"/>
          </ac:spMkLst>
        </pc:spChg>
        <pc:spChg chg="add del mod">
          <ac:chgData name="Vincent DAVID" userId="a179e871-c6cb-4f06-9d32-5582c6e70512" providerId="ADAL" clId="{6EF7F19B-5BF0-4FC6-9CB8-807B914CD569}" dt="2020-10-02T08:08:54.947" v="3708" actId="478"/>
          <ac:spMkLst>
            <pc:docMk/>
            <pc:sldMk cId="1353548780" sldId="528"/>
            <ac:spMk id="69" creationId="{CC335BFB-3A13-4A1B-B19F-B009B2E00E0C}"/>
          </ac:spMkLst>
        </pc:spChg>
        <pc:spChg chg="add del mod">
          <ac:chgData name="Vincent DAVID" userId="a179e871-c6cb-4f06-9d32-5582c6e70512" providerId="ADAL" clId="{6EF7F19B-5BF0-4FC6-9CB8-807B914CD569}" dt="2020-10-02T08:17:31.972" v="3851" actId="478"/>
          <ac:spMkLst>
            <pc:docMk/>
            <pc:sldMk cId="1353548780" sldId="528"/>
            <ac:spMk id="71" creationId="{E1214BE3-31F3-4F8A-86A5-F839F44C5149}"/>
          </ac:spMkLst>
        </pc:spChg>
        <pc:spChg chg="add mod">
          <ac:chgData name="Vincent DAVID" userId="a179e871-c6cb-4f06-9d32-5582c6e70512" providerId="ADAL" clId="{6EF7F19B-5BF0-4FC6-9CB8-807B914CD569}" dt="2020-10-02T13:42:27.949" v="7652" actId="1035"/>
          <ac:spMkLst>
            <pc:docMk/>
            <pc:sldMk cId="1353548780" sldId="528"/>
            <ac:spMk id="76" creationId="{11115DFF-E240-4719-BE6B-82AB18ABF82A}"/>
          </ac:spMkLst>
        </pc:spChg>
        <pc:spChg chg="add del">
          <ac:chgData name="Vincent DAVID" userId="a179e871-c6cb-4f06-9d32-5582c6e70512" providerId="ADAL" clId="{6EF7F19B-5BF0-4FC6-9CB8-807B914CD569}" dt="2020-10-02T08:12:07.572" v="3770" actId="478"/>
          <ac:spMkLst>
            <pc:docMk/>
            <pc:sldMk cId="1353548780" sldId="528"/>
            <ac:spMk id="95" creationId="{3FF145AE-1EA4-47D1-BB4A-1E3D760518E9}"/>
          </ac:spMkLst>
        </pc:spChg>
        <pc:spChg chg="add del mod">
          <ac:chgData name="Vincent DAVID" userId="a179e871-c6cb-4f06-9d32-5582c6e70512" providerId="ADAL" clId="{6EF7F19B-5BF0-4FC6-9CB8-807B914CD569}" dt="2020-10-02T13:00:44.263" v="5498" actId="478"/>
          <ac:spMkLst>
            <pc:docMk/>
            <pc:sldMk cId="1353548780" sldId="528"/>
            <ac:spMk id="96" creationId="{054DDB9B-467D-44ED-BACB-47601D502954}"/>
          </ac:spMkLst>
        </pc:spChg>
        <pc:spChg chg="add del mod ord topLvl">
          <ac:chgData name="Vincent DAVID" userId="a179e871-c6cb-4f06-9d32-5582c6e70512" providerId="ADAL" clId="{6EF7F19B-5BF0-4FC6-9CB8-807B914CD569}" dt="2020-10-02T12:46:55.683" v="5293" actId="13244"/>
          <ac:spMkLst>
            <pc:docMk/>
            <pc:sldMk cId="1353548780" sldId="528"/>
            <ac:spMk id="100" creationId="{87940877-5A70-4299-B331-623A140329C7}"/>
          </ac:spMkLst>
        </pc:spChg>
        <pc:spChg chg="add del mod topLvl">
          <ac:chgData name="Vincent DAVID" userId="a179e871-c6cb-4f06-9d32-5582c6e70512" providerId="ADAL" clId="{6EF7F19B-5BF0-4FC6-9CB8-807B914CD569}" dt="2020-10-02T12:48:15.856" v="5300" actId="478"/>
          <ac:spMkLst>
            <pc:docMk/>
            <pc:sldMk cId="1353548780" sldId="528"/>
            <ac:spMk id="111" creationId="{20E1DA9E-A595-4CD7-87D6-31D3D8289CD6}"/>
          </ac:spMkLst>
        </pc:spChg>
        <pc:spChg chg="add del mod">
          <ac:chgData name="Vincent DAVID" userId="a179e871-c6cb-4f06-9d32-5582c6e70512" providerId="ADAL" clId="{6EF7F19B-5BF0-4FC6-9CB8-807B914CD569}" dt="2020-10-02T12:01:26.713" v="4704" actId="478"/>
          <ac:spMkLst>
            <pc:docMk/>
            <pc:sldMk cId="1353548780" sldId="528"/>
            <ac:spMk id="120" creationId="{4C83E42C-06CD-41DF-93D5-7A990AA5324E}"/>
          </ac:spMkLst>
        </pc:spChg>
        <pc:spChg chg="add del mod">
          <ac:chgData name="Vincent DAVID" userId="a179e871-c6cb-4f06-9d32-5582c6e70512" providerId="ADAL" clId="{6EF7F19B-5BF0-4FC6-9CB8-807B914CD569}" dt="2020-10-02T08:33:47.949" v="4154" actId="478"/>
          <ac:spMkLst>
            <pc:docMk/>
            <pc:sldMk cId="1353548780" sldId="528"/>
            <ac:spMk id="128" creationId="{C8E395E3-7391-4ACC-8F01-2C1A5BF026CD}"/>
          </ac:spMkLst>
        </pc:spChg>
        <pc:spChg chg="add del">
          <ac:chgData name="Vincent DAVID" userId="a179e871-c6cb-4f06-9d32-5582c6e70512" providerId="ADAL" clId="{6EF7F19B-5BF0-4FC6-9CB8-807B914CD569}" dt="2020-10-02T08:31:08.163" v="4103" actId="478"/>
          <ac:spMkLst>
            <pc:docMk/>
            <pc:sldMk cId="1353548780" sldId="528"/>
            <ac:spMk id="130" creationId="{E60C0130-B36F-4FC2-9480-C2992E536D9E}"/>
          </ac:spMkLst>
        </pc:spChg>
        <pc:spChg chg="add mod">
          <ac:chgData name="Vincent DAVID" userId="a179e871-c6cb-4f06-9d32-5582c6e70512" providerId="ADAL" clId="{6EF7F19B-5BF0-4FC6-9CB8-807B914CD569}" dt="2020-10-02T13:26:08.441" v="6133" actId="14100"/>
          <ac:spMkLst>
            <pc:docMk/>
            <pc:sldMk cId="1353548780" sldId="528"/>
            <ac:spMk id="132" creationId="{2E8B9087-1B02-48FD-BB86-085B53930554}"/>
          </ac:spMkLst>
        </pc:spChg>
        <pc:spChg chg="add del mod">
          <ac:chgData name="Vincent DAVID" userId="a179e871-c6cb-4f06-9d32-5582c6e70512" providerId="ADAL" clId="{6EF7F19B-5BF0-4FC6-9CB8-807B914CD569}" dt="2020-10-02T11:40:54.273" v="4437" actId="478"/>
          <ac:spMkLst>
            <pc:docMk/>
            <pc:sldMk cId="1353548780" sldId="528"/>
            <ac:spMk id="144" creationId="{38EF9124-EA8F-401F-955C-B100BF80463D}"/>
          </ac:spMkLst>
        </pc:spChg>
        <pc:spChg chg="add del mod">
          <ac:chgData name="Vincent DAVID" userId="a179e871-c6cb-4f06-9d32-5582c6e70512" providerId="ADAL" clId="{6EF7F19B-5BF0-4FC6-9CB8-807B914CD569}" dt="2020-10-02T11:40:56.068" v="4438" actId="478"/>
          <ac:spMkLst>
            <pc:docMk/>
            <pc:sldMk cId="1353548780" sldId="528"/>
            <ac:spMk id="145" creationId="{BB6E4FC5-4630-4A5D-8367-8E293AA595A5}"/>
          </ac:spMkLst>
        </pc:spChg>
        <pc:spChg chg="add del mod">
          <ac:chgData name="Vincent DAVID" userId="a179e871-c6cb-4f06-9d32-5582c6e70512" providerId="ADAL" clId="{6EF7F19B-5BF0-4FC6-9CB8-807B914CD569}" dt="2020-10-02T11:40:58.989" v="4439" actId="478"/>
          <ac:spMkLst>
            <pc:docMk/>
            <pc:sldMk cId="1353548780" sldId="528"/>
            <ac:spMk id="146" creationId="{BBE31B3C-4FC7-425A-9B92-3DF6EF0E63D0}"/>
          </ac:spMkLst>
        </pc:spChg>
        <pc:spChg chg="add del mod">
          <ac:chgData name="Vincent DAVID" userId="a179e871-c6cb-4f06-9d32-5582c6e70512" providerId="ADAL" clId="{6EF7F19B-5BF0-4FC6-9CB8-807B914CD569}" dt="2020-10-02T11:37:34.691" v="4284" actId="478"/>
          <ac:spMkLst>
            <pc:docMk/>
            <pc:sldMk cId="1353548780" sldId="528"/>
            <ac:spMk id="157" creationId="{5C99ACEF-400D-4E3A-BF02-6CD3D4FAA5AF}"/>
          </ac:spMkLst>
        </pc:spChg>
        <pc:spChg chg="del mod topLvl">
          <ac:chgData name="Vincent DAVID" userId="a179e871-c6cb-4f06-9d32-5582c6e70512" providerId="ADAL" clId="{6EF7F19B-5BF0-4FC6-9CB8-807B914CD569}" dt="2020-10-02T12:50:38.564" v="5332" actId="478"/>
          <ac:spMkLst>
            <pc:docMk/>
            <pc:sldMk cId="1353548780" sldId="528"/>
            <ac:spMk id="160" creationId="{3A55F317-96A0-414B-AC77-86D2EAE31C64}"/>
          </ac:spMkLst>
        </pc:spChg>
        <pc:spChg chg="del mod topLvl">
          <ac:chgData name="Vincent DAVID" userId="a179e871-c6cb-4f06-9d32-5582c6e70512" providerId="ADAL" clId="{6EF7F19B-5BF0-4FC6-9CB8-807B914CD569}" dt="2020-10-02T12:52:25.235" v="5371" actId="478"/>
          <ac:spMkLst>
            <pc:docMk/>
            <pc:sldMk cId="1353548780" sldId="528"/>
            <ac:spMk id="163" creationId="{1CCBC380-D9A8-4044-AE07-3B968255212E}"/>
          </ac:spMkLst>
        </pc:spChg>
        <pc:spChg chg="del mod topLvl">
          <ac:chgData name="Vincent DAVID" userId="a179e871-c6cb-4f06-9d32-5582c6e70512" providerId="ADAL" clId="{6EF7F19B-5BF0-4FC6-9CB8-807B914CD569}" dt="2020-10-02T12:54:43.985" v="5417" actId="478"/>
          <ac:spMkLst>
            <pc:docMk/>
            <pc:sldMk cId="1353548780" sldId="528"/>
            <ac:spMk id="166" creationId="{98F864DA-AAD6-40FB-8CC0-866B9DC751E6}"/>
          </ac:spMkLst>
        </pc:spChg>
        <pc:spChg chg="add mod topLvl">
          <ac:chgData name="Vincent DAVID" userId="a179e871-c6cb-4f06-9d32-5582c6e70512" providerId="ADAL" clId="{6EF7F19B-5BF0-4FC6-9CB8-807B914CD569}" dt="2020-10-02T13:22:20.382" v="6077" actId="20577"/>
          <ac:spMkLst>
            <pc:docMk/>
            <pc:sldMk cId="1353548780" sldId="528"/>
            <ac:spMk id="186" creationId="{DE931870-C270-489C-B640-CB1CC841697B}"/>
          </ac:spMkLst>
        </pc:spChg>
        <pc:spChg chg="mod topLvl">
          <ac:chgData name="Vincent DAVID" userId="a179e871-c6cb-4f06-9d32-5582c6e70512" providerId="ADAL" clId="{6EF7F19B-5BF0-4FC6-9CB8-807B914CD569}" dt="2020-10-02T12:22:50.831" v="4912" actId="164"/>
          <ac:spMkLst>
            <pc:docMk/>
            <pc:sldMk cId="1353548780" sldId="528"/>
            <ac:spMk id="190" creationId="{E7612FE8-2129-41B6-81D3-613BCCC6A32A}"/>
          </ac:spMkLst>
        </pc:spChg>
        <pc:spChg chg="add del mod">
          <ac:chgData name="Vincent DAVID" userId="a179e871-c6cb-4f06-9d32-5582c6e70512" providerId="ADAL" clId="{6EF7F19B-5BF0-4FC6-9CB8-807B914CD569}" dt="2020-10-02T12:35:17.265" v="5118" actId="478"/>
          <ac:spMkLst>
            <pc:docMk/>
            <pc:sldMk cId="1353548780" sldId="528"/>
            <ac:spMk id="217" creationId="{0BA9C05C-0E41-4CF9-954B-927F1145A704}"/>
          </ac:spMkLst>
        </pc:spChg>
        <pc:spChg chg="mod ord topLvl">
          <ac:chgData name="Vincent DAVID" userId="a179e871-c6cb-4f06-9d32-5582c6e70512" providerId="ADAL" clId="{6EF7F19B-5BF0-4FC6-9CB8-807B914CD569}" dt="2020-10-02T12:46:37.735" v="5289" actId="13244"/>
          <ac:spMkLst>
            <pc:docMk/>
            <pc:sldMk cId="1353548780" sldId="528"/>
            <ac:spMk id="288" creationId="{D7B11D81-C077-46A5-A7CC-F8835FF376A9}"/>
          </ac:spMkLst>
        </pc:spChg>
        <pc:spChg chg="mod">
          <ac:chgData name="Vincent DAVID" userId="a179e871-c6cb-4f06-9d32-5582c6e70512" providerId="ADAL" clId="{6EF7F19B-5BF0-4FC6-9CB8-807B914CD569}" dt="2020-10-02T12:34:19.059" v="5072" actId="571"/>
          <ac:spMkLst>
            <pc:docMk/>
            <pc:sldMk cId="1353548780" sldId="528"/>
            <ac:spMk id="303" creationId="{B30FB7A5-F378-49C8-A913-FB2FC629CA70}"/>
          </ac:spMkLst>
        </pc:spChg>
        <pc:spChg chg="add mod ord topLvl modVis">
          <ac:chgData name="Vincent DAVID" userId="a179e871-c6cb-4f06-9d32-5582c6e70512" providerId="ADAL" clId="{6EF7F19B-5BF0-4FC6-9CB8-807B914CD569}" dt="2020-10-02T13:12:57.094" v="5924" actId="14100"/>
          <ac:spMkLst>
            <pc:docMk/>
            <pc:sldMk cId="1353548780" sldId="528"/>
            <ac:spMk id="320" creationId="{B0B6A96E-AC55-4A87-AA6A-30DC3EF47E10}"/>
          </ac:spMkLst>
        </pc:spChg>
        <pc:spChg chg="add mod ord">
          <ac:chgData name="Vincent DAVID" userId="a179e871-c6cb-4f06-9d32-5582c6e70512" providerId="ADAL" clId="{6EF7F19B-5BF0-4FC6-9CB8-807B914CD569}" dt="2020-10-02T13:12:52.990" v="5922" actId="14100"/>
          <ac:spMkLst>
            <pc:docMk/>
            <pc:sldMk cId="1353548780" sldId="528"/>
            <ac:spMk id="337" creationId="{FFC30BC2-6F95-46A4-A499-BEE82D8A587F}"/>
          </ac:spMkLst>
        </pc:spChg>
        <pc:spChg chg="add mod modVis">
          <ac:chgData name="Vincent DAVID" userId="a179e871-c6cb-4f06-9d32-5582c6e70512" providerId="ADAL" clId="{6EF7F19B-5BF0-4FC6-9CB8-807B914CD569}" dt="2020-10-02T12:56:48.409" v="5451" actId="14100"/>
          <ac:spMkLst>
            <pc:docMk/>
            <pc:sldMk cId="1353548780" sldId="528"/>
            <ac:spMk id="339" creationId="{3C35AEF2-4918-4F16-9662-232BD0AE03B4}"/>
          </ac:spMkLst>
        </pc:spChg>
        <pc:spChg chg="mod ord topLvl">
          <ac:chgData name="Vincent DAVID" userId="a179e871-c6cb-4f06-9d32-5582c6e70512" providerId="ADAL" clId="{6EF7F19B-5BF0-4FC6-9CB8-807B914CD569}" dt="2020-10-02T12:59:36.559" v="5479" actId="14100"/>
          <ac:spMkLst>
            <pc:docMk/>
            <pc:sldMk cId="1353548780" sldId="528"/>
            <ac:spMk id="345" creationId="{F100A929-48C9-4BF8-BCA0-5B9B8AE55A80}"/>
          </ac:spMkLst>
        </pc:spChg>
        <pc:spChg chg="mod ord topLvl modVis">
          <ac:chgData name="Vincent DAVID" userId="a179e871-c6cb-4f06-9d32-5582c6e70512" providerId="ADAL" clId="{6EF7F19B-5BF0-4FC6-9CB8-807B914CD569}" dt="2020-10-02T13:12:37.079" v="5916" actId="14100"/>
          <ac:spMkLst>
            <pc:docMk/>
            <pc:sldMk cId="1353548780" sldId="528"/>
            <ac:spMk id="347" creationId="{CD5C7F23-25AC-4634-8FD4-111DAE68371E}"/>
          </ac:spMkLst>
        </pc:spChg>
        <pc:spChg chg="mod topLvl">
          <ac:chgData name="Vincent DAVID" userId="a179e871-c6cb-4f06-9d32-5582c6e70512" providerId="ADAL" clId="{6EF7F19B-5BF0-4FC6-9CB8-807B914CD569}" dt="2020-10-02T12:59:59.407" v="5484" actId="14100"/>
          <ac:spMkLst>
            <pc:docMk/>
            <pc:sldMk cId="1353548780" sldId="528"/>
            <ac:spMk id="352" creationId="{8BC3C628-8CBC-445F-A6F1-DF7E485597C9}"/>
          </ac:spMkLst>
        </pc:spChg>
        <pc:spChg chg="mod topLvl">
          <ac:chgData name="Vincent DAVID" userId="a179e871-c6cb-4f06-9d32-5582c6e70512" providerId="ADAL" clId="{6EF7F19B-5BF0-4FC6-9CB8-807B914CD569}" dt="2020-10-02T13:12:31.822" v="5914" actId="14100"/>
          <ac:spMkLst>
            <pc:docMk/>
            <pc:sldMk cId="1353548780" sldId="528"/>
            <ac:spMk id="353" creationId="{7107D043-1F96-4057-AC98-A91C8A6FEF3D}"/>
          </ac:spMkLst>
        </pc:spChg>
        <pc:spChg chg="mod topLvl">
          <ac:chgData name="Vincent DAVID" userId="a179e871-c6cb-4f06-9d32-5582c6e70512" providerId="ADAL" clId="{6EF7F19B-5BF0-4FC6-9CB8-807B914CD569}" dt="2020-10-02T13:00:14.399" v="5490" actId="14100"/>
          <ac:spMkLst>
            <pc:docMk/>
            <pc:sldMk cId="1353548780" sldId="528"/>
            <ac:spMk id="361" creationId="{B6E9CB48-E35B-4055-AC1D-0B36F219E7DF}"/>
          </ac:spMkLst>
        </pc:spChg>
        <pc:spChg chg="mod topLvl">
          <ac:chgData name="Vincent DAVID" userId="a179e871-c6cb-4f06-9d32-5582c6e70512" providerId="ADAL" clId="{6EF7F19B-5BF0-4FC6-9CB8-807B914CD569}" dt="2020-10-02T13:12:27.022" v="5912" actId="14100"/>
          <ac:spMkLst>
            <pc:docMk/>
            <pc:sldMk cId="1353548780" sldId="528"/>
            <ac:spMk id="362" creationId="{A93A93A3-8E0F-4E4E-8C8E-BF3C8AA83BF8}"/>
          </ac:spMkLst>
        </pc:spChg>
        <pc:spChg chg="mod topLvl">
          <ac:chgData name="Vincent DAVID" userId="a179e871-c6cb-4f06-9d32-5582c6e70512" providerId="ADAL" clId="{6EF7F19B-5BF0-4FC6-9CB8-807B914CD569}" dt="2020-10-02T13:00:31.223" v="5497" actId="14100"/>
          <ac:spMkLst>
            <pc:docMk/>
            <pc:sldMk cId="1353548780" sldId="528"/>
            <ac:spMk id="370" creationId="{CA31F465-D673-43E5-A421-CC476CD58F98}"/>
          </ac:spMkLst>
        </pc:spChg>
        <pc:spChg chg="mod topLvl">
          <ac:chgData name="Vincent DAVID" userId="a179e871-c6cb-4f06-9d32-5582c6e70512" providerId="ADAL" clId="{6EF7F19B-5BF0-4FC6-9CB8-807B914CD569}" dt="2020-10-02T13:37:16.679" v="7421" actId="1036"/>
          <ac:spMkLst>
            <pc:docMk/>
            <pc:sldMk cId="1353548780" sldId="528"/>
            <ac:spMk id="371" creationId="{A435A4EC-3B8F-4353-A1C4-585A6C53BA25}"/>
          </ac:spMkLst>
        </pc:spChg>
        <pc:spChg chg="mod">
          <ac:chgData name="Vincent DAVID" userId="a179e871-c6cb-4f06-9d32-5582c6e70512" providerId="ADAL" clId="{6EF7F19B-5BF0-4FC6-9CB8-807B914CD569}" dt="2020-10-02T13:01:29.791" v="5524" actId="20577"/>
          <ac:spMkLst>
            <pc:docMk/>
            <pc:sldMk cId="1353548780" sldId="528"/>
            <ac:spMk id="407" creationId="{024EAEB5-61BD-42D3-93EC-2FB35552A66F}"/>
          </ac:spMkLst>
        </pc:spChg>
        <pc:spChg chg="mod">
          <ac:chgData name="Vincent DAVID" userId="a179e871-c6cb-4f06-9d32-5582c6e70512" providerId="ADAL" clId="{6EF7F19B-5BF0-4FC6-9CB8-807B914CD569}" dt="2020-10-02T13:00:48.548" v="5499" actId="571"/>
          <ac:spMkLst>
            <pc:docMk/>
            <pc:sldMk cId="1353548780" sldId="528"/>
            <ac:spMk id="408" creationId="{18C93B56-085C-4CB8-BDD2-AEA07768E16A}"/>
          </ac:spMkLst>
        </pc:spChg>
        <pc:spChg chg="mod">
          <ac:chgData name="Vincent DAVID" userId="a179e871-c6cb-4f06-9d32-5582c6e70512" providerId="ADAL" clId="{6EF7F19B-5BF0-4FC6-9CB8-807B914CD569}" dt="2020-10-02T13:06:01.099" v="5690" actId="404"/>
          <ac:spMkLst>
            <pc:docMk/>
            <pc:sldMk cId="1353548780" sldId="528"/>
            <ac:spMk id="419" creationId="{718EC57B-625E-46C1-B902-5970FF667D51}"/>
          </ac:spMkLst>
        </pc:spChg>
        <pc:spChg chg="mod">
          <ac:chgData name="Vincent DAVID" userId="a179e871-c6cb-4f06-9d32-5582c6e70512" providerId="ADAL" clId="{6EF7F19B-5BF0-4FC6-9CB8-807B914CD569}" dt="2020-10-02T13:04:53.554" v="5635" actId="571"/>
          <ac:spMkLst>
            <pc:docMk/>
            <pc:sldMk cId="1353548780" sldId="528"/>
            <ac:spMk id="420" creationId="{6EBE99E5-AC15-42A9-ADC2-2C87ACC8B571}"/>
          </ac:spMkLst>
        </pc:spChg>
        <pc:spChg chg="mod">
          <ac:chgData name="Vincent DAVID" userId="a179e871-c6cb-4f06-9d32-5582c6e70512" providerId="ADAL" clId="{6EF7F19B-5BF0-4FC6-9CB8-807B914CD569}" dt="2020-10-02T13:05:55.913" v="5689" actId="404"/>
          <ac:spMkLst>
            <pc:docMk/>
            <pc:sldMk cId="1353548780" sldId="528"/>
            <ac:spMk id="422" creationId="{FA4C2FCF-DA20-404C-B964-E44E2945EB64}"/>
          </ac:spMkLst>
        </pc:spChg>
        <pc:spChg chg="mod">
          <ac:chgData name="Vincent DAVID" userId="a179e871-c6cb-4f06-9d32-5582c6e70512" providerId="ADAL" clId="{6EF7F19B-5BF0-4FC6-9CB8-807B914CD569}" dt="2020-10-02T13:05:28.612" v="5665" actId="571"/>
          <ac:spMkLst>
            <pc:docMk/>
            <pc:sldMk cId="1353548780" sldId="528"/>
            <ac:spMk id="423" creationId="{FFA96F87-03DF-4289-A679-5EF841E840EA}"/>
          </ac:spMkLst>
        </pc:spChg>
        <pc:spChg chg="mod">
          <ac:chgData name="Vincent DAVID" userId="a179e871-c6cb-4f06-9d32-5582c6e70512" providerId="ADAL" clId="{6EF7F19B-5BF0-4FC6-9CB8-807B914CD569}" dt="2020-10-02T13:06:46.446" v="5731" actId="20577"/>
          <ac:spMkLst>
            <pc:docMk/>
            <pc:sldMk cId="1353548780" sldId="528"/>
            <ac:spMk id="425" creationId="{BB0D9BF9-C821-4A99-AA34-FDDC1AF0D508}"/>
          </ac:spMkLst>
        </pc:spChg>
        <pc:spChg chg="mod">
          <ac:chgData name="Vincent DAVID" userId="a179e871-c6cb-4f06-9d32-5582c6e70512" providerId="ADAL" clId="{6EF7F19B-5BF0-4FC6-9CB8-807B914CD569}" dt="2020-10-02T13:06:05.940" v="5691"/>
          <ac:spMkLst>
            <pc:docMk/>
            <pc:sldMk cId="1353548780" sldId="528"/>
            <ac:spMk id="426" creationId="{57E400D9-C024-4497-873C-C2F9BF038563}"/>
          </ac:spMkLst>
        </pc:spChg>
        <pc:spChg chg="mod">
          <ac:chgData name="Vincent DAVID" userId="a179e871-c6cb-4f06-9d32-5582c6e70512" providerId="ADAL" clId="{6EF7F19B-5BF0-4FC6-9CB8-807B914CD569}" dt="2020-10-02T13:07:11.460" v="5775" actId="6549"/>
          <ac:spMkLst>
            <pc:docMk/>
            <pc:sldMk cId="1353548780" sldId="528"/>
            <ac:spMk id="428" creationId="{DA262E65-1CB0-44D9-A751-15F65187D9DE}"/>
          </ac:spMkLst>
        </pc:spChg>
        <pc:spChg chg="mod">
          <ac:chgData name="Vincent DAVID" userId="a179e871-c6cb-4f06-9d32-5582c6e70512" providerId="ADAL" clId="{6EF7F19B-5BF0-4FC6-9CB8-807B914CD569}" dt="2020-10-02T13:06:52.796" v="5732"/>
          <ac:spMkLst>
            <pc:docMk/>
            <pc:sldMk cId="1353548780" sldId="528"/>
            <ac:spMk id="429" creationId="{B61B4E35-7B41-4E7A-808C-FA3ED11D851A}"/>
          </ac:spMkLst>
        </pc:spChg>
        <pc:spChg chg="add mod">
          <ac:chgData name="Vincent DAVID" userId="a179e871-c6cb-4f06-9d32-5582c6e70512" providerId="ADAL" clId="{6EF7F19B-5BF0-4FC6-9CB8-807B914CD569}" dt="2020-10-02T13:42:25.567" v="7645" actId="1076"/>
          <ac:spMkLst>
            <pc:docMk/>
            <pc:sldMk cId="1353548780" sldId="528"/>
            <ac:spMk id="490" creationId="{87FF3DA8-1321-48BD-854E-8D09279887D1}"/>
          </ac:spMkLst>
        </pc:spChg>
        <pc:spChg chg="add mod">
          <ac:chgData name="Vincent DAVID" userId="a179e871-c6cb-4f06-9d32-5582c6e70512" providerId="ADAL" clId="{6EF7F19B-5BF0-4FC6-9CB8-807B914CD569}" dt="2020-10-02T13:42:02.535" v="7638" actId="1035"/>
          <ac:spMkLst>
            <pc:docMk/>
            <pc:sldMk cId="1353548780" sldId="528"/>
            <ac:spMk id="496" creationId="{1124C8E2-36E1-4200-B829-B85DB14EB00B}"/>
          </ac:spMkLst>
        </pc:spChg>
        <pc:spChg chg="add mod">
          <ac:chgData name="Vincent DAVID" userId="a179e871-c6cb-4f06-9d32-5582c6e70512" providerId="ADAL" clId="{6EF7F19B-5BF0-4FC6-9CB8-807B914CD569}" dt="2020-10-02T13:35:00.021" v="7149" actId="1036"/>
          <ac:spMkLst>
            <pc:docMk/>
            <pc:sldMk cId="1353548780" sldId="528"/>
            <ac:spMk id="521" creationId="{9CD7BB8C-45CC-45C7-9DFC-6C3FEC216FCA}"/>
          </ac:spMkLst>
        </pc:spChg>
        <pc:spChg chg="add mod">
          <ac:chgData name="Vincent DAVID" userId="a179e871-c6cb-4f06-9d32-5582c6e70512" providerId="ADAL" clId="{6EF7F19B-5BF0-4FC6-9CB8-807B914CD569}" dt="2020-10-02T13:34:49.290" v="7124" actId="1035"/>
          <ac:spMkLst>
            <pc:docMk/>
            <pc:sldMk cId="1353548780" sldId="528"/>
            <ac:spMk id="522" creationId="{A16D8160-CD2C-43A6-AB8F-4B6E80CDEE82}"/>
          </ac:spMkLst>
        </pc:spChg>
        <pc:grpChg chg="add del mod">
          <ac:chgData name="Vincent DAVID" userId="a179e871-c6cb-4f06-9d32-5582c6e70512" providerId="ADAL" clId="{6EF7F19B-5BF0-4FC6-9CB8-807B914CD569}" dt="2020-10-02T12:06:49.684" v="4761" actId="165"/>
          <ac:grpSpMkLst>
            <pc:docMk/>
            <pc:sldMk cId="1353548780" sldId="528"/>
            <ac:grpSpMk id="158" creationId="{39EE4FC1-732C-408E-9DCC-368C8B755D74}"/>
          </ac:grpSpMkLst>
        </pc:grpChg>
        <pc:grpChg chg="add del mod">
          <ac:chgData name="Vincent DAVID" userId="a179e871-c6cb-4f06-9d32-5582c6e70512" providerId="ADAL" clId="{6EF7F19B-5BF0-4FC6-9CB8-807B914CD569}" dt="2020-10-02T12:07:20.337" v="4768" actId="478"/>
          <ac:grpSpMkLst>
            <pc:docMk/>
            <pc:sldMk cId="1353548780" sldId="528"/>
            <ac:grpSpMk id="159" creationId="{78478AB4-1AC3-413B-B34E-7CA4139DA45A}"/>
          </ac:grpSpMkLst>
        </pc:grpChg>
        <pc:grpChg chg="add del mod">
          <ac:chgData name="Vincent DAVID" userId="a179e871-c6cb-4f06-9d32-5582c6e70512" providerId="ADAL" clId="{6EF7F19B-5BF0-4FC6-9CB8-807B914CD569}" dt="2020-10-02T12:07:21.940" v="4769" actId="478"/>
          <ac:grpSpMkLst>
            <pc:docMk/>
            <pc:sldMk cId="1353548780" sldId="528"/>
            <ac:grpSpMk id="162" creationId="{B19CA572-A5F9-410D-8209-A823F2F1DF4D}"/>
          </ac:grpSpMkLst>
        </pc:grpChg>
        <pc:grpChg chg="add del mod">
          <ac:chgData name="Vincent DAVID" userId="a179e871-c6cb-4f06-9d32-5582c6e70512" providerId="ADAL" clId="{6EF7F19B-5BF0-4FC6-9CB8-807B914CD569}" dt="2020-10-02T12:07:23.818" v="4770" actId="478"/>
          <ac:grpSpMkLst>
            <pc:docMk/>
            <pc:sldMk cId="1353548780" sldId="528"/>
            <ac:grpSpMk id="165" creationId="{C08AFAE4-06D3-4E3A-B40D-C6FEA662CDE2}"/>
          </ac:grpSpMkLst>
        </pc:grpChg>
        <pc:grpChg chg="add del mod">
          <ac:chgData name="Vincent DAVID" userId="a179e871-c6cb-4f06-9d32-5582c6e70512" providerId="ADAL" clId="{6EF7F19B-5BF0-4FC6-9CB8-807B914CD569}" dt="2020-10-02T12:25:05.618" v="4920" actId="165"/>
          <ac:grpSpMkLst>
            <pc:docMk/>
            <pc:sldMk cId="1353548780" sldId="528"/>
            <ac:grpSpMk id="188" creationId="{C4093742-A7A1-43A6-8D0E-D9A595FFE8FD}"/>
          </ac:grpSpMkLst>
        </pc:grpChg>
        <pc:grpChg chg="add del mod">
          <ac:chgData name="Vincent DAVID" userId="a179e871-c6cb-4f06-9d32-5582c6e70512" providerId="ADAL" clId="{6EF7F19B-5BF0-4FC6-9CB8-807B914CD569}" dt="2020-10-02T12:22:45.630" v="4911" actId="165"/>
          <ac:grpSpMkLst>
            <pc:docMk/>
            <pc:sldMk cId="1353548780" sldId="528"/>
            <ac:grpSpMk id="189" creationId="{6CA5DB91-FCC8-4E2C-9A24-C39479AD6D92}"/>
          </ac:grpSpMkLst>
        </pc:grpChg>
        <pc:grpChg chg="add del mod">
          <ac:chgData name="Vincent DAVID" userId="a179e871-c6cb-4f06-9d32-5582c6e70512" providerId="ADAL" clId="{6EF7F19B-5BF0-4FC6-9CB8-807B914CD569}" dt="2020-10-02T12:35:22.927" v="5119" actId="165"/>
          <ac:grpSpMkLst>
            <pc:docMk/>
            <pc:sldMk cId="1353548780" sldId="528"/>
            <ac:grpSpMk id="273" creationId="{576AAE70-19B7-4D73-9558-AD9EB4C70253}"/>
          </ac:grpSpMkLst>
        </pc:grpChg>
        <pc:grpChg chg="add del mod">
          <ac:chgData name="Vincent DAVID" userId="a179e871-c6cb-4f06-9d32-5582c6e70512" providerId="ADAL" clId="{6EF7F19B-5BF0-4FC6-9CB8-807B914CD569}" dt="2020-10-02T12:31:35.513" v="5030" actId="478"/>
          <ac:grpSpMkLst>
            <pc:docMk/>
            <pc:sldMk cId="1353548780" sldId="528"/>
            <ac:grpSpMk id="277" creationId="{DB3728CD-7888-4678-B856-3BCB91587AB4}"/>
          </ac:grpSpMkLst>
        </pc:grpChg>
        <pc:grpChg chg="add del mod topLvl">
          <ac:chgData name="Vincent DAVID" userId="a179e871-c6cb-4f06-9d32-5582c6e70512" providerId="ADAL" clId="{6EF7F19B-5BF0-4FC6-9CB8-807B914CD569}" dt="2020-10-02T12:38:43.226" v="5159" actId="165"/>
          <ac:grpSpMkLst>
            <pc:docMk/>
            <pc:sldMk cId="1353548780" sldId="528"/>
            <ac:grpSpMk id="284" creationId="{D0C88EED-C5E5-4847-B933-6C5B8748C161}"/>
          </ac:grpSpMkLst>
        </pc:grpChg>
        <pc:grpChg chg="add del mod">
          <ac:chgData name="Vincent DAVID" userId="a179e871-c6cb-4f06-9d32-5582c6e70512" providerId="ADAL" clId="{6EF7F19B-5BF0-4FC6-9CB8-807B914CD569}" dt="2020-10-02T12:41:41.474" v="5208" actId="165"/>
          <ac:grpSpMkLst>
            <pc:docMk/>
            <pc:sldMk cId="1353548780" sldId="528"/>
            <ac:grpSpMk id="285" creationId="{6D40AB39-B036-47CE-BA84-A39F6A951006}"/>
          </ac:grpSpMkLst>
        </pc:grpChg>
        <pc:grpChg chg="add mod">
          <ac:chgData name="Vincent DAVID" userId="a179e871-c6cb-4f06-9d32-5582c6e70512" providerId="ADAL" clId="{6EF7F19B-5BF0-4FC6-9CB8-807B914CD569}" dt="2020-10-02T12:34:19.059" v="5072" actId="571"/>
          <ac:grpSpMkLst>
            <pc:docMk/>
            <pc:sldMk cId="1353548780" sldId="528"/>
            <ac:grpSpMk id="300" creationId="{7CE2DCC6-710D-4BF7-9907-DB07622321AB}"/>
          </ac:grpSpMkLst>
        </pc:grpChg>
        <pc:grpChg chg="add del mod">
          <ac:chgData name="Vincent DAVID" userId="a179e871-c6cb-4f06-9d32-5582c6e70512" providerId="ADAL" clId="{6EF7F19B-5BF0-4FC6-9CB8-807B914CD569}" dt="2020-10-02T12:38:29.478" v="5154" actId="165"/>
          <ac:grpSpMkLst>
            <pc:docMk/>
            <pc:sldMk cId="1353548780" sldId="528"/>
            <ac:grpSpMk id="321" creationId="{7B63EF63-A4C5-473D-A467-55145D35D6CA}"/>
          </ac:grpSpMkLst>
        </pc:grpChg>
        <pc:grpChg chg="add mod">
          <ac:chgData name="Vincent DAVID" userId="a179e871-c6cb-4f06-9d32-5582c6e70512" providerId="ADAL" clId="{6EF7F19B-5BF0-4FC6-9CB8-807B914CD569}" dt="2020-10-02T13:34:49.290" v="7124" actId="1035"/>
          <ac:grpSpMkLst>
            <pc:docMk/>
            <pc:sldMk cId="1353548780" sldId="528"/>
            <ac:grpSpMk id="335" creationId="{C6B430CC-1F1F-487F-BF2E-6FA7157F5AE2}"/>
          </ac:grpSpMkLst>
        </pc:grpChg>
        <pc:grpChg chg="add mod">
          <ac:chgData name="Vincent DAVID" userId="a179e871-c6cb-4f06-9d32-5582c6e70512" providerId="ADAL" clId="{6EF7F19B-5BF0-4FC6-9CB8-807B914CD569}" dt="2020-10-02T13:34:49.290" v="7124" actId="1035"/>
          <ac:grpSpMkLst>
            <pc:docMk/>
            <pc:sldMk cId="1353548780" sldId="528"/>
            <ac:grpSpMk id="338" creationId="{0FA35FB1-3369-4FAF-8299-8287AE36E139}"/>
          </ac:grpSpMkLst>
        </pc:grpChg>
        <pc:grpChg chg="add mod">
          <ac:chgData name="Vincent DAVID" userId="a179e871-c6cb-4f06-9d32-5582c6e70512" providerId="ADAL" clId="{6EF7F19B-5BF0-4FC6-9CB8-807B914CD569}" dt="2020-10-02T13:34:49.290" v="7124" actId="1035"/>
          <ac:grpSpMkLst>
            <pc:docMk/>
            <pc:sldMk cId="1353548780" sldId="528"/>
            <ac:grpSpMk id="340" creationId="{4648BD23-D239-496B-9DBD-2F4004B1EAC7}"/>
          </ac:grpSpMkLst>
        </pc:grpChg>
        <pc:grpChg chg="add del mod">
          <ac:chgData name="Vincent DAVID" userId="a179e871-c6cb-4f06-9d32-5582c6e70512" providerId="ADAL" clId="{6EF7F19B-5BF0-4FC6-9CB8-807B914CD569}" dt="2020-10-02T12:45:35.014" v="5266" actId="165"/>
          <ac:grpSpMkLst>
            <pc:docMk/>
            <pc:sldMk cId="1353548780" sldId="528"/>
            <ac:grpSpMk id="342" creationId="{A27C2B8D-C83B-4DA2-BBB6-141F5CA4ABBE}"/>
          </ac:grpSpMkLst>
        </pc:grpChg>
        <pc:grpChg chg="add mod">
          <ac:chgData name="Vincent DAVID" userId="a179e871-c6cb-4f06-9d32-5582c6e70512" providerId="ADAL" clId="{6EF7F19B-5BF0-4FC6-9CB8-807B914CD569}" dt="2020-10-02T13:35:17.530" v="7190" actId="1035"/>
          <ac:grpSpMkLst>
            <pc:docMk/>
            <pc:sldMk cId="1353548780" sldId="528"/>
            <ac:grpSpMk id="350" creationId="{6B5F2889-A182-4612-9D66-984B16E94302}"/>
          </ac:grpSpMkLst>
        </pc:grpChg>
        <pc:grpChg chg="add del mod">
          <ac:chgData name="Vincent DAVID" userId="a179e871-c6cb-4f06-9d32-5582c6e70512" providerId="ADAL" clId="{6EF7F19B-5BF0-4FC6-9CB8-807B914CD569}" dt="2020-10-02T12:48:33.309" v="5304" actId="165"/>
          <ac:grpSpMkLst>
            <pc:docMk/>
            <pc:sldMk cId="1353548780" sldId="528"/>
            <ac:grpSpMk id="351" creationId="{0B7AECAB-99EE-4C45-AD93-ED26589BD22E}"/>
          </ac:grpSpMkLst>
        </pc:grpChg>
        <pc:grpChg chg="add mod">
          <ac:chgData name="Vincent DAVID" userId="a179e871-c6cb-4f06-9d32-5582c6e70512" providerId="ADAL" clId="{6EF7F19B-5BF0-4FC6-9CB8-807B914CD569}" dt="2020-10-02T13:36:40.279" v="7330" actId="1036"/>
          <ac:grpSpMkLst>
            <pc:docMk/>
            <pc:sldMk cId="1353548780" sldId="528"/>
            <ac:grpSpMk id="359" creationId="{A650E581-18C2-4689-BD84-0CF3C9CE6AD1}"/>
          </ac:grpSpMkLst>
        </pc:grpChg>
        <pc:grpChg chg="add del mod">
          <ac:chgData name="Vincent DAVID" userId="a179e871-c6cb-4f06-9d32-5582c6e70512" providerId="ADAL" clId="{6EF7F19B-5BF0-4FC6-9CB8-807B914CD569}" dt="2020-10-02T12:50:52.756" v="5337" actId="165"/>
          <ac:grpSpMkLst>
            <pc:docMk/>
            <pc:sldMk cId="1353548780" sldId="528"/>
            <ac:grpSpMk id="360" creationId="{FF67316D-8097-4A57-8BEC-37C58069B577}"/>
          </ac:grpSpMkLst>
        </pc:grpChg>
        <pc:grpChg chg="add mod">
          <ac:chgData name="Vincent DAVID" userId="a179e871-c6cb-4f06-9d32-5582c6e70512" providerId="ADAL" clId="{6EF7F19B-5BF0-4FC6-9CB8-807B914CD569}" dt="2020-10-02T13:37:03.121" v="7418" actId="1036"/>
          <ac:grpSpMkLst>
            <pc:docMk/>
            <pc:sldMk cId="1353548780" sldId="528"/>
            <ac:grpSpMk id="368" creationId="{1A6BD373-1081-49A8-8295-18385C3BFC5E}"/>
          </ac:grpSpMkLst>
        </pc:grpChg>
        <pc:grpChg chg="add del mod">
          <ac:chgData name="Vincent DAVID" userId="a179e871-c6cb-4f06-9d32-5582c6e70512" providerId="ADAL" clId="{6EF7F19B-5BF0-4FC6-9CB8-807B914CD569}" dt="2020-10-02T12:52:44.846" v="5378" actId="165"/>
          <ac:grpSpMkLst>
            <pc:docMk/>
            <pc:sldMk cId="1353548780" sldId="528"/>
            <ac:grpSpMk id="369" creationId="{2C5412B6-3E79-45C2-B24F-9C90922DD279}"/>
          </ac:grpSpMkLst>
        </pc:grpChg>
        <pc:grpChg chg="add mod">
          <ac:chgData name="Vincent DAVID" userId="a179e871-c6cb-4f06-9d32-5582c6e70512" providerId="ADAL" clId="{6EF7F19B-5BF0-4FC6-9CB8-807B914CD569}" dt="2020-10-02T13:38:05.235" v="7605" actId="1038"/>
          <ac:grpSpMkLst>
            <pc:docMk/>
            <pc:sldMk cId="1353548780" sldId="528"/>
            <ac:grpSpMk id="377" creationId="{6108DA5D-F3C8-4CE1-9F62-01A7C3096A1C}"/>
          </ac:grpSpMkLst>
        </pc:grpChg>
        <pc:grpChg chg="add mod">
          <ac:chgData name="Vincent DAVID" userId="a179e871-c6cb-4f06-9d32-5582c6e70512" providerId="ADAL" clId="{6EF7F19B-5BF0-4FC6-9CB8-807B914CD569}" dt="2020-10-02T13:40:14.530" v="7623" actId="1076"/>
          <ac:grpSpMkLst>
            <pc:docMk/>
            <pc:sldMk cId="1353548780" sldId="528"/>
            <ac:grpSpMk id="406" creationId="{3B54EFDF-64C3-46CF-9134-C2960BD73AF5}"/>
          </ac:grpSpMkLst>
        </pc:grpChg>
        <pc:grpChg chg="add mod">
          <ac:chgData name="Vincent DAVID" userId="a179e871-c6cb-4f06-9d32-5582c6e70512" providerId="ADAL" clId="{6EF7F19B-5BF0-4FC6-9CB8-807B914CD569}" dt="2020-10-02T13:35:33.958" v="7256" actId="1037"/>
          <ac:grpSpMkLst>
            <pc:docMk/>
            <pc:sldMk cId="1353548780" sldId="528"/>
            <ac:grpSpMk id="418" creationId="{AF977CAB-2B2C-4770-A943-06841B321FAB}"/>
          </ac:grpSpMkLst>
        </pc:grpChg>
        <pc:grpChg chg="add mod">
          <ac:chgData name="Vincent DAVID" userId="a179e871-c6cb-4f06-9d32-5582c6e70512" providerId="ADAL" clId="{6EF7F19B-5BF0-4FC6-9CB8-807B914CD569}" dt="2020-10-02T13:38:20.924" v="7608" actId="1076"/>
          <ac:grpSpMkLst>
            <pc:docMk/>
            <pc:sldMk cId="1353548780" sldId="528"/>
            <ac:grpSpMk id="421" creationId="{15514969-068E-4E6F-8D2D-B1E56463B762}"/>
          </ac:grpSpMkLst>
        </pc:grpChg>
        <pc:grpChg chg="add mod">
          <ac:chgData name="Vincent DAVID" userId="a179e871-c6cb-4f06-9d32-5582c6e70512" providerId="ADAL" clId="{6EF7F19B-5BF0-4FC6-9CB8-807B914CD569}" dt="2020-10-02T13:40:46.004" v="7628" actId="1076"/>
          <ac:grpSpMkLst>
            <pc:docMk/>
            <pc:sldMk cId="1353548780" sldId="528"/>
            <ac:grpSpMk id="424" creationId="{D8391AAB-7C92-4C75-9B39-C4D749C39781}"/>
          </ac:grpSpMkLst>
        </pc:grpChg>
        <pc:grpChg chg="add mod">
          <ac:chgData name="Vincent DAVID" userId="a179e871-c6cb-4f06-9d32-5582c6e70512" providerId="ADAL" clId="{6EF7F19B-5BF0-4FC6-9CB8-807B914CD569}" dt="2020-10-02T13:38:33.796" v="7610" actId="1076"/>
          <ac:grpSpMkLst>
            <pc:docMk/>
            <pc:sldMk cId="1353548780" sldId="528"/>
            <ac:grpSpMk id="427" creationId="{65D4DE25-8E1D-4C5D-9F91-A3DDFC92D114}"/>
          </ac:grpSpMkLst>
        </pc:grpChg>
        <pc:picChg chg="add mod topLvl">
          <ac:chgData name="Vincent DAVID" userId="a179e871-c6cb-4f06-9d32-5582c6e70512" providerId="ADAL" clId="{6EF7F19B-5BF0-4FC6-9CB8-807B914CD569}" dt="2020-10-02T13:03:42.575" v="5608" actId="1076"/>
          <ac:picMkLst>
            <pc:docMk/>
            <pc:sldMk cId="1353548780" sldId="528"/>
            <ac:picMk id="105" creationId="{D65BF6FB-3C21-4977-AC2E-7EF26F7315DD}"/>
          </ac:picMkLst>
        </pc:picChg>
        <pc:picChg chg="add mod topLvl">
          <ac:chgData name="Vincent DAVID" userId="a179e871-c6cb-4f06-9d32-5582c6e70512" providerId="ADAL" clId="{6EF7F19B-5BF0-4FC6-9CB8-807B914CD569}" dt="2020-10-02T12:58:35.700" v="5470" actId="1076"/>
          <ac:picMkLst>
            <pc:docMk/>
            <pc:sldMk cId="1353548780" sldId="528"/>
            <ac:picMk id="106" creationId="{B9D43C89-37E6-412B-AE8A-6CE0139DE412}"/>
          </ac:picMkLst>
        </pc:picChg>
        <pc:picChg chg="add del mod topLvl">
          <ac:chgData name="Vincent DAVID" userId="a179e871-c6cb-4f06-9d32-5582c6e70512" providerId="ADAL" clId="{6EF7F19B-5BF0-4FC6-9CB8-807B914CD569}" dt="2020-10-02T12:06:52.777" v="4762" actId="478"/>
          <ac:picMkLst>
            <pc:docMk/>
            <pc:sldMk cId="1353548780" sldId="528"/>
            <ac:picMk id="155" creationId="{B43DB1F5-CCC3-4CEE-B474-8A49C9B4FE4F}"/>
          </ac:picMkLst>
        </pc:picChg>
        <pc:picChg chg="del mod topLvl">
          <ac:chgData name="Vincent DAVID" userId="a179e871-c6cb-4f06-9d32-5582c6e70512" providerId="ADAL" clId="{6EF7F19B-5BF0-4FC6-9CB8-807B914CD569}" dt="2020-10-02T12:07:20.337" v="4768" actId="478"/>
          <ac:picMkLst>
            <pc:docMk/>
            <pc:sldMk cId="1353548780" sldId="528"/>
            <ac:picMk id="161" creationId="{0D2A3C5F-0245-46E2-87E2-3CE1B0F6C60C}"/>
          </ac:picMkLst>
        </pc:picChg>
        <pc:picChg chg="del mod topLvl">
          <ac:chgData name="Vincent DAVID" userId="a179e871-c6cb-4f06-9d32-5582c6e70512" providerId="ADAL" clId="{6EF7F19B-5BF0-4FC6-9CB8-807B914CD569}" dt="2020-10-02T12:07:21.940" v="4769" actId="478"/>
          <ac:picMkLst>
            <pc:docMk/>
            <pc:sldMk cId="1353548780" sldId="528"/>
            <ac:picMk id="164" creationId="{6094681C-55FD-40A1-8F75-4118CEF5068F}"/>
          </ac:picMkLst>
        </pc:picChg>
        <pc:picChg chg="del mod topLvl">
          <ac:chgData name="Vincent DAVID" userId="a179e871-c6cb-4f06-9d32-5582c6e70512" providerId="ADAL" clId="{6EF7F19B-5BF0-4FC6-9CB8-807B914CD569}" dt="2020-10-02T12:07:23.818" v="4770" actId="478"/>
          <ac:picMkLst>
            <pc:docMk/>
            <pc:sldMk cId="1353548780" sldId="528"/>
            <ac:picMk id="167" creationId="{8246B65F-0C96-4760-A849-17AFB93C235C}"/>
          </ac:picMkLst>
        </pc:picChg>
        <pc:picChg chg="add del mod ord topLvl">
          <ac:chgData name="Vincent DAVID" userId="a179e871-c6cb-4f06-9d32-5582c6e70512" providerId="ADAL" clId="{6EF7F19B-5BF0-4FC6-9CB8-807B914CD569}" dt="2020-10-02T12:46:57.354" v="5294" actId="13244"/>
          <ac:picMkLst>
            <pc:docMk/>
            <pc:sldMk cId="1353548780" sldId="528"/>
            <ac:picMk id="172" creationId="{B7344F1D-9547-4906-A11B-FA241A8C7B27}"/>
          </ac:picMkLst>
        </pc:picChg>
        <pc:picChg chg="mod topLvl">
          <ac:chgData name="Vincent DAVID" userId="a179e871-c6cb-4f06-9d32-5582c6e70512" providerId="ADAL" clId="{6EF7F19B-5BF0-4FC6-9CB8-807B914CD569}" dt="2020-10-02T12:22:50.831" v="4912" actId="164"/>
          <ac:picMkLst>
            <pc:docMk/>
            <pc:sldMk cId="1353548780" sldId="528"/>
            <ac:picMk id="191" creationId="{04B32D0D-8E67-4261-A7F7-C9A0C69C2EDE}"/>
          </ac:picMkLst>
        </pc:picChg>
        <pc:picChg chg="add mod">
          <ac:chgData name="Vincent DAVID" userId="a179e871-c6cb-4f06-9d32-5582c6e70512" providerId="ADAL" clId="{6EF7F19B-5BF0-4FC6-9CB8-807B914CD569}" dt="2020-10-02T13:17:33.994" v="5972" actId="1076"/>
          <ac:picMkLst>
            <pc:docMk/>
            <pc:sldMk cId="1353548780" sldId="528"/>
            <ac:picMk id="229" creationId="{D228C19B-514C-4F75-BA3A-10B7FB516296}"/>
          </ac:picMkLst>
        </pc:picChg>
        <pc:picChg chg="add del mod">
          <ac:chgData name="Vincent DAVID" userId="a179e871-c6cb-4f06-9d32-5582c6e70512" providerId="ADAL" clId="{6EF7F19B-5BF0-4FC6-9CB8-807B914CD569}" dt="2020-10-02T12:50:39.196" v="5333" actId="478"/>
          <ac:picMkLst>
            <pc:docMk/>
            <pc:sldMk cId="1353548780" sldId="528"/>
            <ac:picMk id="231" creationId="{67B716D2-BE59-436F-87C0-94A100FC0829}"/>
          </ac:picMkLst>
        </pc:picChg>
        <pc:picChg chg="add del mod">
          <ac:chgData name="Vincent DAVID" userId="a179e871-c6cb-4f06-9d32-5582c6e70512" providerId="ADAL" clId="{6EF7F19B-5BF0-4FC6-9CB8-807B914CD569}" dt="2020-10-02T12:52:26.035" v="5372" actId="478"/>
          <ac:picMkLst>
            <pc:docMk/>
            <pc:sldMk cId="1353548780" sldId="528"/>
            <ac:picMk id="233" creationId="{E70B25AA-A078-4039-8A90-B8A363A17DC6}"/>
          </ac:picMkLst>
        </pc:picChg>
        <pc:picChg chg="add del mod">
          <ac:chgData name="Vincent DAVID" userId="a179e871-c6cb-4f06-9d32-5582c6e70512" providerId="ADAL" clId="{6EF7F19B-5BF0-4FC6-9CB8-807B914CD569}" dt="2020-10-02T13:04:42.654" v="5634" actId="478"/>
          <ac:picMkLst>
            <pc:docMk/>
            <pc:sldMk cId="1353548780" sldId="528"/>
            <ac:picMk id="235" creationId="{4AFFFF88-BEAE-4CEF-B47A-F04109A7BA5C}"/>
          </ac:picMkLst>
        </pc:picChg>
        <pc:picChg chg="add del mod">
          <ac:chgData name="Vincent DAVID" userId="a179e871-c6cb-4f06-9d32-5582c6e70512" providerId="ADAL" clId="{6EF7F19B-5BF0-4FC6-9CB8-807B914CD569}" dt="2020-10-02T12:55:06.553" v="5424" actId="478"/>
          <ac:picMkLst>
            <pc:docMk/>
            <pc:sldMk cId="1353548780" sldId="528"/>
            <ac:picMk id="237" creationId="{83EE01EF-8DB5-445B-B497-98B7B1AF19FD}"/>
          </ac:picMkLst>
        </pc:picChg>
        <pc:picChg chg="add del mod">
          <ac:chgData name="Vincent DAVID" userId="a179e871-c6cb-4f06-9d32-5582c6e70512" providerId="ADAL" clId="{6EF7F19B-5BF0-4FC6-9CB8-807B914CD569}" dt="2020-10-02T12:13:35.641" v="4824" actId="478"/>
          <ac:picMkLst>
            <pc:docMk/>
            <pc:sldMk cId="1353548780" sldId="528"/>
            <ac:picMk id="239" creationId="{DED22CE1-BD41-4C5A-8071-B527B9DFBEC1}"/>
          </ac:picMkLst>
        </pc:picChg>
        <pc:picChg chg="add del mod">
          <ac:chgData name="Vincent DAVID" userId="a179e871-c6cb-4f06-9d32-5582c6e70512" providerId="ADAL" clId="{6EF7F19B-5BF0-4FC6-9CB8-807B914CD569}" dt="2020-10-02T13:16:54.742" v="5967" actId="478"/>
          <ac:picMkLst>
            <pc:docMk/>
            <pc:sldMk cId="1353548780" sldId="528"/>
            <ac:picMk id="241" creationId="{05BA44C9-0FC8-499A-8964-B7969D968F0A}"/>
          </ac:picMkLst>
        </pc:picChg>
        <pc:picChg chg="add del mod">
          <ac:chgData name="Vincent DAVID" userId="a179e871-c6cb-4f06-9d32-5582c6e70512" providerId="ADAL" clId="{6EF7F19B-5BF0-4FC6-9CB8-807B914CD569}" dt="2020-10-02T13:16:55.885" v="5968" actId="478"/>
          <ac:picMkLst>
            <pc:docMk/>
            <pc:sldMk cId="1353548780" sldId="528"/>
            <ac:picMk id="243" creationId="{853BF51C-418C-4D37-B46E-52553B53DBBC}"/>
          </ac:picMkLst>
        </pc:picChg>
        <pc:picChg chg="add del mod">
          <ac:chgData name="Vincent DAVID" userId="a179e871-c6cb-4f06-9d32-5582c6e70512" providerId="ADAL" clId="{6EF7F19B-5BF0-4FC6-9CB8-807B914CD569}" dt="2020-10-02T12:54:44.802" v="5418" actId="478"/>
          <ac:picMkLst>
            <pc:docMk/>
            <pc:sldMk cId="1353548780" sldId="528"/>
            <ac:picMk id="245" creationId="{8BD5F6A1-DE10-4D9B-9964-0C351500C30A}"/>
          </ac:picMkLst>
        </pc:picChg>
        <pc:picChg chg="add del mod topLvl modVis">
          <ac:chgData name="Vincent DAVID" userId="a179e871-c6cb-4f06-9d32-5582c6e70512" providerId="ADAL" clId="{6EF7F19B-5BF0-4FC6-9CB8-807B914CD569}" dt="2020-10-02T12:36:07.361" v="5131" actId="478"/>
          <ac:picMkLst>
            <pc:docMk/>
            <pc:sldMk cId="1353548780" sldId="528"/>
            <ac:picMk id="255" creationId="{0DC63C33-8D6C-4DFA-AED6-603486DB6B35}"/>
          </ac:picMkLst>
        </pc:picChg>
        <pc:picChg chg="add del mod modVis">
          <ac:chgData name="Vincent DAVID" userId="a179e871-c6cb-4f06-9d32-5582c6e70512" providerId="ADAL" clId="{6EF7F19B-5BF0-4FC6-9CB8-807B914CD569}" dt="2020-10-02T12:38:33.898" v="5158" actId="478"/>
          <ac:picMkLst>
            <pc:docMk/>
            <pc:sldMk cId="1353548780" sldId="528"/>
            <ac:picMk id="258" creationId="{80A1240E-2C1A-4940-A2C3-D7AF1E60BAA8}"/>
          </ac:picMkLst>
        </pc:picChg>
        <pc:picChg chg="add mod modVis">
          <ac:chgData name="Vincent DAVID" userId="a179e871-c6cb-4f06-9d32-5582c6e70512" providerId="ADAL" clId="{6EF7F19B-5BF0-4FC6-9CB8-807B914CD569}" dt="2020-10-02T12:22:57.166" v="4914" actId="14430"/>
          <ac:picMkLst>
            <pc:docMk/>
            <pc:sldMk cId="1353548780" sldId="528"/>
            <ac:picMk id="261" creationId="{0D9C00AA-5E9E-4DC0-80E5-82A1D6F77F23}"/>
          </ac:picMkLst>
        </pc:picChg>
        <pc:picChg chg="add del mod modVis">
          <ac:chgData name="Vincent DAVID" userId="a179e871-c6cb-4f06-9d32-5582c6e70512" providerId="ADAL" clId="{6EF7F19B-5BF0-4FC6-9CB8-807B914CD569}" dt="2020-10-02T12:38:33.898" v="5158" actId="478"/>
          <ac:picMkLst>
            <pc:docMk/>
            <pc:sldMk cId="1353548780" sldId="528"/>
            <ac:picMk id="281" creationId="{214FC252-88C9-42BE-84B8-C3DC1223F6E1}"/>
          </ac:picMkLst>
        </pc:picChg>
        <pc:picChg chg="add del mod modVis">
          <ac:chgData name="Vincent DAVID" userId="a179e871-c6cb-4f06-9d32-5582c6e70512" providerId="ADAL" clId="{6EF7F19B-5BF0-4FC6-9CB8-807B914CD569}" dt="2020-10-02T12:38:33.898" v="5158" actId="478"/>
          <ac:picMkLst>
            <pc:docMk/>
            <pc:sldMk cId="1353548780" sldId="528"/>
            <ac:picMk id="283" creationId="{0DB03061-25BA-41E4-B464-72A36651C1B8}"/>
          </ac:picMkLst>
        </pc:picChg>
        <pc:picChg chg="mod topLvl">
          <ac:chgData name="Vincent DAVID" userId="a179e871-c6cb-4f06-9d32-5582c6e70512" providerId="ADAL" clId="{6EF7F19B-5BF0-4FC6-9CB8-807B914CD569}" dt="2020-10-02T12:58:53.901" v="5474" actId="1076"/>
          <ac:picMkLst>
            <pc:docMk/>
            <pc:sldMk cId="1353548780" sldId="528"/>
            <ac:picMk id="286" creationId="{96782916-CFEE-4069-A669-86244BDBCD9D}"/>
          </ac:picMkLst>
        </pc:picChg>
        <pc:picChg chg="mod topLvl">
          <ac:chgData name="Vincent DAVID" userId="a179e871-c6cb-4f06-9d32-5582c6e70512" providerId="ADAL" clId="{6EF7F19B-5BF0-4FC6-9CB8-807B914CD569}" dt="2020-10-02T12:58:58.804" v="5475" actId="1076"/>
          <ac:picMkLst>
            <pc:docMk/>
            <pc:sldMk cId="1353548780" sldId="528"/>
            <ac:picMk id="287" creationId="{BCFDDC1C-440D-413C-AA50-1B936BF3813E}"/>
          </ac:picMkLst>
        </pc:picChg>
        <pc:picChg chg="mod ord topLvl">
          <ac:chgData name="Vincent DAVID" userId="a179e871-c6cb-4f06-9d32-5582c6e70512" providerId="ADAL" clId="{6EF7F19B-5BF0-4FC6-9CB8-807B914CD569}" dt="2020-10-02T12:46:46.610" v="5291" actId="13244"/>
          <ac:picMkLst>
            <pc:docMk/>
            <pc:sldMk cId="1353548780" sldId="528"/>
            <ac:picMk id="289" creationId="{AE5F973C-8701-4510-84EB-8EF02D0DD296}"/>
          </ac:picMkLst>
        </pc:picChg>
        <pc:picChg chg="del mod modVis">
          <ac:chgData name="Vincent DAVID" userId="a179e871-c6cb-4f06-9d32-5582c6e70512" providerId="ADAL" clId="{6EF7F19B-5BF0-4FC6-9CB8-807B914CD569}" dt="2020-10-02T12:41:33.853" v="5207" actId="478"/>
          <ac:picMkLst>
            <pc:docMk/>
            <pc:sldMk cId="1353548780" sldId="528"/>
            <ac:picMk id="290" creationId="{2FCDA420-0F5F-471E-8BC9-2FE3F74B0FBA}"/>
          </ac:picMkLst>
        </pc:picChg>
        <pc:picChg chg="del mod modVis">
          <ac:chgData name="Vincent DAVID" userId="a179e871-c6cb-4f06-9d32-5582c6e70512" providerId="ADAL" clId="{6EF7F19B-5BF0-4FC6-9CB8-807B914CD569}" dt="2020-10-02T12:41:33.853" v="5207" actId="478"/>
          <ac:picMkLst>
            <pc:docMk/>
            <pc:sldMk cId="1353548780" sldId="528"/>
            <ac:picMk id="291" creationId="{566781C6-DEE3-4176-8E93-6F42805525C6}"/>
          </ac:picMkLst>
        </pc:picChg>
        <pc:picChg chg="del mod modVis">
          <ac:chgData name="Vincent DAVID" userId="a179e871-c6cb-4f06-9d32-5582c6e70512" providerId="ADAL" clId="{6EF7F19B-5BF0-4FC6-9CB8-807B914CD569}" dt="2020-10-02T12:41:33.853" v="5207" actId="478"/>
          <ac:picMkLst>
            <pc:docMk/>
            <pc:sldMk cId="1353548780" sldId="528"/>
            <ac:picMk id="292" creationId="{B74B6AD6-364F-40DA-83B3-A3869F01A998}"/>
          </ac:picMkLst>
        </pc:picChg>
        <pc:picChg chg="mod">
          <ac:chgData name="Vincent DAVID" userId="a179e871-c6cb-4f06-9d32-5582c6e70512" providerId="ADAL" clId="{6EF7F19B-5BF0-4FC6-9CB8-807B914CD569}" dt="2020-10-02T12:34:19.059" v="5072" actId="571"/>
          <ac:picMkLst>
            <pc:docMk/>
            <pc:sldMk cId="1353548780" sldId="528"/>
            <ac:picMk id="301" creationId="{D2D1FCCF-6A50-41FA-B02B-502B33141A36}"/>
          </ac:picMkLst>
        </pc:picChg>
        <pc:picChg chg="mod">
          <ac:chgData name="Vincent DAVID" userId="a179e871-c6cb-4f06-9d32-5582c6e70512" providerId="ADAL" clId="{6EF7F19B-5BF0-4FC6-9CB8-807B914CD569}" dt="2020-10-02T12:34:19.059" v="5072" actId="571"/>
          <ac:picMkLst>
            <pc:docMk/>
            <pc:sldMk cId="1353548780" sldId="528"/>
            <ac:picMk id="302" creationId="{AAE651B7-573C-47B3-9AE8-8CADC5EA957C}"/>
          </ac:picMkLst>
        </pc:picChg>
        <pc:picChg chg="mod">
          <ac:chgData name="Vincent DAVID" userId="a179e871-c6cb-4f06-9d32-5582c6e70512" providerId="ADAL" clId="{6EF7F19B-5BF0-4FC6-9CB8-807B914CD569}" dt="2020-10-02T12:34:19.059" v="5072" actId="571"/>
          <ac:picMkLst>
            <pc:docMk/>
            <pc:sldMk cId="1353548780" sldId="528"/>
            <ac:picMk id="304" creationId="{F8702664-69CB-4406-9933-7203BF60CA2E}"/>
          </ac:picMkLst>
        </pc:picChg>
        <pc:picChg chg="mod">
          <ac:chgData name="Vincent DAVID" userId="a179e871-c6cb-4f06-9d32-5582c6e70512" providerId="ADAL" clId="{6EF7F19B-5BF0-4FC6-9CB8-807B914CD569}" dt="2020-10-02T12:34:19.059" v="5072" actId="571"/>
          <ac:picMkLst>
            <pc:docMk/>
            <pc:sldMk cId="1353548780" sldId="528"/>
            <ac:picMk id="305" creationId="{5ECB5097-C0D1-432B-89D8-12953D6966DA}"/>
          </ac:picMkLst>
        </pc:picChg>
        <pc:picChg chg="mod">
          <ac:chgData name="Vincent DAVID" userId="a179e871-c6cb-4f06-9d32-5582c6e70512" providerId="ADAL" clId="{6EF7F19B-5BF0-4FC6-9CB8-807B914CD569}" dt="2020-10-02T12:34:19.059" v="5072" actId="571"/>
          <ac:picMkLst>
            <pc:docMk/>
            <pc:sldMk cId="1353548780" sldId="528"/>
            <ac:picMk id="306" creationId="{7A8BD54F-B6FB-4F20-9B1F-CD56927E1295}"/>
          </ac:picMkLst>
        </pc:picChg>
        <pc:picChg chg="mod">
          <ac:chgData name="Vincent DAVID" userId="a179e871-c6cb-4f06-9d32-5582c6e70512" providerId="ADAL" clId="{6EF7F19B-5BF0-4FC6-9CB8-807B914CD569}" dt="2020-10-02T12:34:19.059" v="5072" actId="571"/>
          <ac:picMkLst>
            <pc:docMk/>
            <pc:sldMk cId="1353548780" sldId="528"/>
            <ac:picMk id="307" creationId="{FECD9E34-98AE-4032-BD47-CF343242A45A}"/>
          </ac:picMkLst>
        </pc:picChg>
        <pc:picChg chg="add del mod">
          <ac:chgData name="Vincent DAVID" userId="a179e871-c6cb-4f06-9d32-5582c6e70512" providerId="ADAL" clId="{6EF7F19B-5BF0-4FC6-9CB8-807B914CD569}" dt="2020-10-02T12:36:06.513" v="5130" actId="478"/>
          <ac:picMkLst>
            <pc:docMk/>
            <pc:sldMk cId="1353548780" sldId="528"/>
            <ac:picMk id="317" creationId="{2A8E2AAA-AABB-4172-8FFC-143468D5667A}"/>
          </ac:picMkLst>
        </pc:picChg>
        <pc:picChg chg="add del mod">
          <ac:chgData name="Vincent DAVID" userId="a179e871-c6cb-4f06-9d32-5582c6e70512" providerId="ADAL" clId="{6EF7F19B-5BF0-4FC6-9CB8-807B914CD569}" dt="2020-10-02T12:36:09.409" v="5133" actId="478"/>
          <ac:picMkLst>
            <pc:docMk/>
            <pc:sldMk cId="1353548780" sldId="528"/>
            <ac:picMk id="318" creationId="{AB2B9521-5233-4A26-8851-759231F82E55}"/>
          </ac:picMkLst>
        </pc:picChg>
        <pc:picChg chg="add del mod">
          <ac:chgData name="Vincent DAVID" userId="a179e871-c6cb-4f06-9d32-5582c6e70512" providerId="ADAL" clId="{6EF7F19B-5BF0-4FC6-9CB8-807B914CD569}" dt="2020-10-02T12:36:08.137" v="5132" actId="478"/>
          <ac:picMkLst>
            <pc:docMk/>
            <pc:sldMk cId="1353548780" sldId="528"/>
            <ac:picMk id="319" creationId="{2C8FC394-30F5-4517-ADD1-7C161C212B97}"/>
          </ac:picMkLst>
        </pc:picChg>
        <pc:picChg chg="mod topLvl">
          <ac:chgData name="Vincent DAVID" userId="a179e871-c6cb-4f06-9d32-5582c6e70512" providerId="ADAL" clId="{6EF7F19B-5BF0-4FC6-9CB8-807B914CD569}" dt="2020-10-02T13:10:17.386" v="5834" actId="1076"/>
          <ac:picMkLst>
            <pc:docMk/>
            <pc:sldMk cId="1353548780" sldId="528"/>
            <ac:picMk id="343" creationId="{91B87B84-4245-4730-BF6B-7BC6BE8F08AB}"/>
          </ac:picMkLst>
        </pc:picChg>
        <pc:picChg chg="mod topLvl">
          <ac:chgData name="Vincent DAVID" userId="a179e871-c6cb-4f06-9d32-5582c6e70512" providerId="ADAL" clId="{6EF7F19B-5BF0-4FC6-9CB8-807B914CD569}" dt="2020-10-02T13:10:12.543" v="5833" actId="1076"/>
          <ac:picMkLst>
            <pc:docMk/>
            <pc:sldMk cId="1353548780" sldId="528"/>
            <ac:picMk id="344" creationId="{C8B0A574-8908-42BC-962F-80551D2088BA}"/>
          </ac:picMkLst>
        </pc:picChg>
        <pc:picChg chg="del mod">
          <ac:chgData name="Vincent DAVID" userId="a179e871-c6cb-4f06-9d32-5582c6e70512" providerId="ADAL" clId="{6EF7F19B-5BF0-4FC6-9CB8-807B914CD569}" dt="2020-10-02T12:44:25.042" v="5235" actId="478"/>
          <ac:picMkLst>
            <pc:docMk/>
            <pc:sldMk cId="1353548780" sldId="528"/>
            <ac:picMk id="346" creationId="{8619A2A1-3A42-4324-BAF8-D584F25B7F43}"/>
          </ac:picMkLst>
        </pc:picChg>
        <pc:picChg chg="add mod ord">
          <ac:chgData name="Vincent DAVID" userId="a179e871-c6cb-4f06-9d32-5582c6e70512" providerId="ADAL" clId="{6EF7F19B-5BF0-4FC6-9CB8-807B914CD569}" dt="2020-10-02T12:54:15.141" v="5406" actId="1038"/>
          <ac:picMkLst>
            <pc:docMk/>
            <pc:sldMk cId="1353548780" sldId="528"/>
            <ac:picMk id="349" creationId="{4AE488CB-016B-4CCA-B544-54096EF92A14}"/>
          </ac:picMkLst>
        </pc:picChg>
        <pc:picChg chg="del mod topLvl">
          <ac:chgData name="Vincent DAVID" userId="a179e871-c6cb-4f06-9d32-5582c6e70512" providerId="ADAL" clId="{6EF7F19B-5BF0-4FC6-9CB8-807B914CD569}" dt="2020-10-02T12:48:35.882" v="5305" actId="478"/>
          <ac:picMkLst>
            <pc:docMk/>
            <pc:sldMk cId="1353548780" sldId="528"/>
            <ac:picMk id="354" creationId="{79D001AD-A341-4B72-81C7-95D56FA001E4}"/>
          </ac:picMkLst>
        </pc:picChg>
        <pc:picChg chg="mod topLvl">
          <ac:chgData name="Vincent DAVID" userId="a179e871-c6cb-4f06-9d32-5582c6e70512" providerId="ADAL" clId="{6EF7F19B-5BF0-4FC6-9CB8-807B914CD569}" dt="2020-10-02T13:14:51.936" v="5941" actId="1076"/>
          <ac:picMkLst>
            <pc:docMk/>
            <pc:sldMk cId="1353548780" sldId="528"/>
            <ac:picMk id="355" creationId="{6B861A36-5391-4424-94BA-FDF603497024}"/>
          </ac:picMkLst>
        </pc:picChg>
        <pc:picChg chg="mod topLvl">
          <ac:chgData name="Vincent DAVID" userId="a179e871-c6cb-4f06-9d32-5582c6e70512" providerId="ADAL" clId="{6EF7F19B-5BF0-4FC6-9CB8-807B914CD569}" dt="2020-10-02T13:14:48.575" v="5940" actId="1076"/>
          <ac:picMkLst>
            <pc:docMk/>
            <pc:sldMk cId="1353548780" sldId="528"/>
            <ac:picMk id="356" creationId="{EDE13382-4D64-4D8B-B239-7D3B7498C5DC}"/>
          </ac:picMkLst>
        </pc:picChg>
        <pc:picChg chg="add mod">
          <ac:chgData name="Vincent DAVID" userId="a179e871-c6cb-4f06-9d32-5582c6e70512" providerId="ADAL" clId="{6EF7F19B-5BF0-4FC6-9CB8-807B914CD569}" dt="2020-10-02T12:54:34.180" v="5414" actId="1037"/>
          <ac:picMkLst>
            <pc:docMk/>
            <pc:sldMk cId="1353548780" sldId="528"/>
            <ac:picMk id="358" creationId="{62C6513A-B783-4A84-B56A-D0CE883C8503}"/>
          </ac:picMkLst>
        </pc:picChg>
        <pc:picChg chg="mod topLvl">
          <ac:chgData name="Vincent DAVID" userId="a179e871-c6cb-4f06-9d32-5582c6e70512" providerId="ADAL" clId="{6EF7F19B-5BF0-4FC6-9CB8-807B914CD569}" dt="2020-10-02T13:14:43.310" v="5939" actId="1076"/>
          <ac:picMkLst>
            <pc:docMk/>
            <pc:sldMk cId="1353548780" sldId="528"/>
            <ac:picMk id="363" creationId="{3F862B4D-8AD4-45DF-95B8-FD3B6AD9BE39}"/>
          </ac:picMkLst>
        </pc:picChg>
        <pc:picChg chg="mod topLvl">
          <ac:chgData name="Vincent DAVID" userId="a179e871-c6cb-4f06-9d32-5582c6e70512" providerId="ADAL" clId="{6EF7F19B-5BF0-4FC6-9CB8-807B914CD569}" dt="2020-10-02T13:14:40.611" v="5938" actId="1076"/>
          <ac:picMkLst>
            <pc:docMk/>
            <pc:sldMk cId="1353548780" sldId="528"/>
            <ac:picMk id="364" creationId="{5DFC5772-5805-4D3A-9E88-5EF30BEE815D}"/>
          </ac:picMkLst>
        </pc:picChg>
        <pc:picChg chg="del mod topLvl">
          <ac:chgData name="Vincent DAVID" userId="a179e871-c6cb-4f06-9d32-5582c6e70512" providerId="ADAL" clId="{6EF7F19B-5BF0-4FC6-9CB8-807B914CD569}" dt="2020-10-02T12:50:54.756" v="5338" actId="478"/>
          <ac:picMkLst>
            <pc:docMk/>
            <pc:sldMk cId="1353548780" sldId="528"/>
            <ac:picMk id="365" creationId="{548AAF59-4D5A-4C66-B380-EE87E0A5D89B}"/>
          </ac:picMkLst>
        </pc:picChg>
        <pc:picChg chg="add mod">
          <ac:chgData name="Vincent DAVID" userId="a179e871-c6cb-4f06-9d32-5582c6e70512" providerId="ADAL" clId="{6EF7F19B-5BF0-4FC6-9CB8-807B914CD569}" dt="2020-10-02T12:54:39.077" v="5416" actId="1038"/>
          <ac:picMkLst>
            <pc:docMk/>
            <pc:sldMk cId="1353548780" sldId="528"/>
            <ac:picMk id="367" creationId="{7EFE9B56-ADD4-464D-89F3-6F9E9EB2BD60}"/>
          </ac:picMkLst>
        </pc:picChg>
        <pc:picChg chg="del mod">
          <ac:chgData name="Vincent DAVID" userId="a179e871-c6cb-4f06-9d32-5582c6e70512" providerId="ADAL" clId="{6EF7F19B-5BF0-4FC6-9CB8-807B914CD569}" dt="2020-10-02T12:52:42.154" v="5377" actId="478"/>
          <ac:picMkLst>
            <pc:docMk/>
            <pc:sldMk cId="1353548780" sldId="528"/>
            <ac:picMk id="372" creationId="{B6D3A35C-F520-48B4-8B6F-B9C70B820AA7}"/>
          </ac:picMkLst>
        </pc:picChg>
        <pc:picChg chg="add del mod topLvl">
          <ac:chgData name="Vincent DAVID" userId="a179e871-c6cb-4f06-9d32-5582c6e70512" providerId="ADAL" clId="{6EF7F19B-5BF0-4FC6-9CB8-807B914CD569}" dt="2020-10-02T13:38:15.913" v="7607" actId="1076"/>
          <ac:picMkLst>
            <pc:docMk/>
            <pc:sldMk cId="1353548780" sldId="528"/>
            <ac:picMk id="373" creationId="{C8E832A9-6DAE-41AE-BDC2-C05E88331FA8}"/>
          </ac:picMkLst>
        </pc:picChg>
        <pc:picChg chg="mod topLvl">
          <ac:chgData name="Vincent DAVID" userId="a179e871-c6cb-4f06-9d32-5582c6e70512" providerId="ADAL" clId="{6EF7F19B-5BF0-4FC6-9CB8-807B914CD569}" dt="2020-10-02T13:15:04.374" v="5946" actId="1076"/>
          <ac:picMkLst>
            <pc:docMk/>
            <pc:sldMk cId="1353548780" sldId="528"/>
            <ac:picMk id="374" creationId="{A35C75F6-8B80-4EFE-9B89-18C2C7874F3F}"/>
          </ac:picMkLst>
        </pc:picChg>
        <pc:picChg chg="add mod">
          <ac:chgData name="Vincent DAVID" userId="a179e871-c6cb-4f06-9d32-5582c6e70512" providerId="ADAL" clId="{6EF7F19B-5BF0-4FC6-9CB8-807B914CD569}" dt="2020-10-02T12:54:56.028" v="5423" actId="1035"/>
          <ac:picMkLst>
            <pc:docMk/>
            <pc:sldMk cId="1353548780" sldId="528"/>
            <ac:picMk id="376" creationId="{128FBE53-4ECD-4668-92C8-53CC38F59ADC}"/>
          </ac:picMkLst>
        </pc:picChg>
        <pc:picChg chg="add mod">
          <ac:chgData name="Vincent DAVID" userId="a179e871-c6cb-4f06-9d32-5582c6e70512" providerId="ADAL" clId="{6EF7F19B-5BF0-4FC6-9CB8-807B914CD569}" dt="2020-10-02T13:37:59.159" v="7594" actId="1076"/>
          <ac:picMkLst>
            <pc:docMk/>
            <pc:sldMk cId="1353548780" sldId="528"/>
            <ac:picMk id="462" creationId="{4FEB0792-A608-4CF6-B763-D38299AA2B4F}"/>
          </ac:picMkLst>
        </pc:picChg>
        <pc:cxnChg chg="mod">
          <ac:chgData name="Vincent DAVID" userId="a179e871-c6cb-4f06-9d32-5582c6e70512" providerId="ADAL" clId="{6EF7F19B-5BF0-4FC6-9CB8-807B914CD569}" dt="2020-10-02T13:25:56.686" v="6132" actId="1038"/>
          <ac:cxnSpMkLst>
            <pc:docMk/>
            <pc:sldMk cId="1353548780" sldId="528"/>
            <ac:cxnSpMk id="15" creationId="{95F7C0C0-61E8-4F5A-948A-567C53BF89ED}"/>
          </ac:cxnSpMkLst>
        </pc:cxnChg>
        <pc:cxnChg chg="mod">
          <ac:chgData name="Vincent DAVID" userId="a179e871-c6cb-4f06-9d32-5582c6e70512" providerId="ADAL" clId="{6EF7F19B-5BF0-4FC6-9CB8-807B914CD569}" dt="2020-10-02T13:25:56.686" v="6132" actId="1038"/>
          <ac:cxnSpMkLst>
            <pc:docMk/>
            <pc:sldMk cId="1353548780" sldId="528"/>
            <ac:cxnSpMk id="16" creationId="{5A9601A0-A740-483C-A6BD-4193B03EF273}"/>
          </ac:cxnSpMkLst>
        </pc:cxnChg>
        <pc:cxnChg chg="mod">
          <ac:chgData name="Vincent DAVID" userId="a179e871-c6cb-4f06-9d32-5582c6e70512" providerId="ADAL" clId="{6EF7F19B-5BF0-4FC6-9CB8-807B914CD569}" dt="2020-10-02T13:25:56.686" v="6132" actId="1038"/>
          <ac:cxnSpMkLst>
            <pc:docMk/>
            <pc:sldMk cId="1353548780" sldId="528"/>
            <ac:cxnSpMk id="17" creationId="{AD417804-7182-422D-BA0F-4A1382D501EE}"/>
          </ac:cxnSpMkLst>
        </pc:cxnChg>
        <pc:cxnChg chg="mod">
          <ac:chgData name="Vincent DAVID" userId="a179e871-c6cb-4f06-9d32-5582c6e70512" providerId="ADAL" clId="{6EF7F19B-5BF0-4FC6-9CB8-807B914CD569}" dt="2020-10-02T13:25:56.686" v="6132" actId="1038"/>
          <ac:cxnSpMkLst>
            <pc:docMk/>
            <pc:sldMk cId="1353548780" sldId="528"/>
            <ac:cxnSpMk id="20" creationId="{15536A96-E342-4362-BEE0-FA1E6393F0DA}"/>
          </ac:cxnSpMkLst>
        </pc:cxnChg>
        <pc:cxnChg chg="mod">
          <ac:chgData name="Vincent DAVID" userId="a179e871-c6cb-4f06-9d32-5582c6e70512" providerId="ADAL" clId="{6EF7F19B-5BF0-4FC6-9CB8-807B914CD569}" dt="2020-10-02T13:25:56.686" v="6132" actId="1038"/>
          <ac:cxnSpMkLst>
            <pc:docMk/>
            <pc:sldMk cId="1353548780" sldId="528"/>
            <ac:cxnSpMk id="21" creationId="{682A79EF-29BC-4413-84BC-7C6DADAE9DBB}"/>
          </ac:cxnSpMkLst>
        </pc:cxnChg>
        <pc:cxnChg chg="mod">
          <ac:chgData name="Vincent DAVID" userId="a179e871-c6cb-4f06-9d32-5582c6e70512" providerId="ADAL" clId="{6EF7F19B-5BF0-4FC6-9CB8-807B914CD569}" dt="2020-10-02T13:25:56.686" v="6132" actId="1038"/>
          <ac:cxnSpMkLst>
            <pc:docMk/>
            <pc:sldMk cId="1353548780" sldId="528"/>
            <ac:cxnSpMk id="22" creationId="{D40D93DE-1022-4AB0-85DC-14A54B03E860}"/>
          </ac:cxnSpMkLst>
        </pc:cxnChg>
        <pc:cxnChg chg="add del mod">
          <ac:chgData name="Vincent DAVID" userId="a179e871-c6cb-4f06-9d32-5582c6e70512" providerId="ADAL" clId="{6EF7F19B-5BF0-4FC6-9CB8-807B914CD569}" dt="2020-10-02T12:20:05.539" v="4887" actId="478"/>
          <ac:cxnSpMkLst>
            <pc:docMk/>
            <pc:sldMk cId="1353548780" sldId="528"/>
            <ac:cxnSpMk id="23" creationId="{CFD1D666-6D55-4A89-8E39-D01848379284}"/>
          </ac:cxnSpMkLst>
        </pc:cxnChg>
        <pc:cxnChg chg="add del mod">
          <ac:chgData name="Vincent DAVID" userId="a179e871-c6cb-4f06-9d32-5582c6e70512" providerId="ADAL" clId="{6EF7F19B-5BF0-4FC6-9CB8-807B914CD569}" dt="2020-10-02T13:42:27.949" v="7652" actId="1035"/>
          <ac:cxnSpMkLst>
            <pc:docMk/>
            <pc:sldMk cId="1353548780" sldId="528"/>
            <ac:cxnSpMk id="25" creationId="{CA32327A-D96B-4B10-8FE4-C0F754D980CA}"/>
          </ac:cxnSpMkLst>
        </pc:cxnChg>
        <pc:cxnChg chg="add del mod">
          <ac:chgData name="Vincent DAVID" userId="a179e871-c6cb-4f06-9d32-5582c6e70512" providerId="ADAL" clId="{6EF7F19B-5BF0-4FC6-9CB8-807B914CD569}" dt="2020-10-02T08:00:15.979" v="3629" actId="478"/>
          <ac:cxnSpMkLst>
            <pc:docMk/>
            <pc:sldMk cId="1353548780" sldId="528"/>
            <ac:cxnSpMk id="38" creationId="{DA7666AB-9F41-4158-BD31-5ABEE34961DF}"/>
          </ac:cxnSpMkLst>
        </pc:cxnChg>
        <pc:cxnChg chg="add del mod">
          <ac:chgData name="Vincent DAVID" userId="a179e871-c6cb-4f06-9d32-5582c6e70512" providerId="ADAL" clId="{6EF7F19B-5BF0-4FC6-9CB8-807B914CD569}" dt="2020-10-02T11:52:17.178" v="4553" actId="478"/>
          <ac:cxnSpMkLst>
            <pc:docMk/>
            <pc:sldMk cId="1353548780" sldId="528"/>
            <ac:cxnSpMk id="72" creationId="{F0DD6C68-9905-4B1C-AC66-31E741F84678}"/>
          </ac:cxnSpMkLst>
        </pc:cxnChg>
        <pc:cxnChg chg="add del mod">
          <ac:chgData name="Vincent DAVID" userId="a179e871-c6cb-4f06-9d32-5582c6e70512" providerId="ADAL" clId="{6EF7F19B-5BF0-4FC6-9CB8-807B914CD569}" dt="2020-10-02T12:19:59.907" v="4885" actId="478"/>
          <ac:cxnSpMkLst>
            <pc:docMk/>
            <pc:sldMk cId="1353548780" sldId="528"/>
            <ac:cxnSpMk id="82" creationId="{55CC924F-A83C-4AF9-BDED-9251F6C906C9}"/>
          </ac:cxnSpMkLst>
        </pc:cxnChg>
        <pc:cxnChg chg="add mod">
          <ac:chgData name="Vincent DAVID" userId="a179e871-c6cb-4f06-9d32-5582c6e70512" providerId="ADAL" clId="{6EF7F19B-5BF0-4FC6-9CB8-807B914CD569}" dt="2020-10-02T13:40:27.527" v="7626" actId="14100"/>
          <ac:cxnSpMkLst>
            <pc:docMk/>
            <pc:sldMk cId="1353548780" sldId="528"/>
            <ac:cxnSpMk id="89" creationId="{AB107F99-02F3-44BC-AA6E-1FA3C98F8127}"/>
          </ac:cxnSpMkLst>
        </pc:cxnChg>
        <pc:cxnChg chg="add del mod">
          <ac:chgData name="Vincent DAVID" userId="a179e871-c6cb-4f06-9d32-5582c6e70512" providerId="ADAL" clId="{6EF7F19B-5BF0-4FC6-9CB8-807B914CD569}" dt="2020-10-02T12:19:58.060" v="4884" actId="478"/>
          <ac:cxnSpMkLst>
            <pc:docMk/>
            <pc:sldMk cId="1353548780" sldId="528"/>
            <ac:cxnSpMk id="127" creationId="{0350E017-5E49-477E-9D19-697DCC5EC5D5}"/>
          </ac:cxnSpMkLst>
        </pc:cxnChg>
        <pc:cxnChg chg="add del mod">
          <ac:chgData name="Vincent DAVID" userId="a179e871-c6cb-4f06-9d32-5582c6e70512" providerId="ADAL" clId="{6EF7F19B-5BF0-4FC6-9CB8-807B914CD569}" dt="2020-10-02T12:20:01.548" v="4886" actId="478"/>
          <ac:cxnSpMkLst>
            <pc:docMk/>
            <pc:sldMk cId="1353548780" sldId="528"/>
            <ac:cxnSpMk id="175" creationId="{22B9924E-F962-4CCE-AA89-A98E7BA99B9E}"/>
          </ac:cxnSpMkLst>
        </pc:cxnChg>
        <pc:cxnChg chg="add del mod">
          <ac:chgData name="Vincent DAVID" userId="a179e871-c6cb-4f06-9d32-5582c6e70512" providerId="ADAL" clId="{6EF7F19B-5BF0-4FC6-9CB8-807B914CD569}" dt="2020-10-02T11:52:20.994" v="4554" actId="478"/>
          <ac:cxnSpMkLst>
            <pc:docMk/>
            <pc:sldMk cId="1353548780" sldId="528"/>
            <ac:cxnSpMk id="182" creationId="{A0926479-9055-4E24-82DC-6C495E0EFF74}"/>
          </ac:cxnSpMkLst>
        </pc:cxnChg>
        <pc:cxnChg chg="add del mod">
          <ac:chgData name="Vincent DAVID" userId="a179e871-c6cb-4f06-9d32-5582c6e70512" providerId="ADAL" clId="{6EF7F19B-5BF0-4FC6-9CB8-807B914CD569}" dt="2020-10-02T12:34:15.544" v="5070" actId="478"/>
          <ac:cxnSpMkLst>
            <pc:docMk/>
            <pc:sldMk cId="1353548780" sldId="528"/>
            <ac:cxnSpMk id="185" creationId="{FA052270-906E-46BB-9153-08671EE8DFDD}"/>
          </ac:cxnSpMkLst>
        </pc:cxnChg>
        <pc:cxnChg chg="add del mod">
          <ac:chgData name="Vincent DAVID" userId="a179e871-c6cb-4f06-9d32-5582c6e70512" providerId="ADAL" clId="{6EF7F19B-5BF0-4FC6-9CB8-807B914CD569}" dt="2020-10-02T11:58:44.169" v="4675" actId="478"/>
          <ac:cxnSpMkLst>
            <pc:docMk/>
            <pc:sldMk cId="1353548780" sldId="528"/>
            <ac:cxnSpMk id="196" creationId="{4FD3BBA7-4493-464D-B64D-86236B402FD3}"/>
          </ac:cxnSpMkLst>
        </pc:cxnChg>
        <pc:cxnChg chg="add del mod">
          <ac:chgData name="Vincent DAVID" userId="a179e871-c6cb-4f06-9d32-5582c6e70512" providerId="ADAL" clId="{6EF7F19B-5BF0-4FC6-9CB8-807B914CD569}" dt="2020-10-02T13:16:09.430" v="5955" actId="478"/>
          <ac:cxnSpMkLst>
            <pc:docMk/>
            <pc:sldMk cId="1353548780" sldId="528"/>
            <ac:cxnSpMk id="202" creationId="{0ED630DE-437E-4F12-A584-EBF06E6247E1}"/>
          </ac:cxnSpMkLst>
        </pc:cxnChg>
        <pc:cxnChg chg="add del mod">
          <ac:chgData name="Vincent DAVID" userId="a179e871-c6cb-4f06-9d32-5582c6e70512" providerId="ADAL" clId="{6EF7F19B-5BF0-4FC6-9CB8-807B914CD569}" dt="2020-10-02T12:36:25.123" v="5135" actId="478"/>
          <ac:cxnSpMkLst>
            <pc:docMk/>
            <pc:sldMk cId="1353548780" sldId="528"/>
            <ac:cxnSpMk id="213" creationId="{383BC2F4-F2E7-4675-8596-B1AE26F14CB4}"/>
          </ac:cxnSpMkLst>
        </pc:cxnChg>
        <pc:cxnChg chg="add del mod">
          <ac:chgData name="Vincent DAVID" userId="a179e871-c6cb-4f06-9d32-5582c6e70512" providerId="ADAL" clId="{6EF7F19B-5BF0-4FC6-9CB8-807B914CD569}" dt="2020-10-02T12:19:55.337" v="4883" actId="478"/>
          <ac:cxnSpMkLst>
            <pc:docMk/>
            <pc:sldMk cId="1353548780" sldId="528"/>
            <ac:cxnSpMk id="252" creationId="{D09F5E30-1CC4-4AFC-AEE3-B7DDCB7AFDA4}"/>
          </ac:cxnSpMkLst>
        </pc:cxnChg>
        <pc:cxnChg chg="add del mod">
          <ac:chgData name="Vincent DAVID" userId="a179e871-c6cb-4f06-9d32-5582c6e70512" providerId="ADAL" clId="{6EF7F19B-5BF0-4FC6-9CB8-807B914CD569}" dt="2020-10-02T12:36:26.594" v="5136" actId="478"/>
          <ac:cxnSpMkLst>
            <pc:docMk/>
            <pc:sldMk cId="1353548780" sldId="528"/>
            <ac:cxnSpMk id="278" creationId="{69CD19EE-26B6-4719-AE87-95A943812F01}"/>
          </ac:cxnSpMkLst>
        </pc:cxnChg>
        <pc:cxnChg chg="add del mod">
          <ac:chgData name="Vincent DAVID" userId="a179e871-c6cb-4f06-9d32-5582c6e70512" providerId="ADAL" clId="{6EF7F19B-5BF0-4FC6-9CB8-807B914CD569}" dt="2020-10-02T12:36:34.747" v="5138" actId="478"/>
          <ac:cxnSpMkLst>
            <pc:docMk/>
            <pc:sldMk cId="1353548780" sldId="528"/>
            <ac:cxnSpMk id="296" creationId="{9A64504F-888A-4B03-BD25-0342581281F6}"/>
          </ac:cxnSpMkLst>
        </pc:cxnChg>
        <pc:cxnChg chg="add del mod">
          <ac:chgData name="Vincent DAVID" userId="a179e871-c6cb-4f06-9d32-5582c6e70512" providerId="ADAL" clId="{6EF7F19B-5BF0-4FC6-9CB8-807B914CD569}" dt="2020-10-02T13:23:22.739" v="6090" actId="478"/>
          <ac:cxnSpMkLst>
            <pc:docMk/>
            <pc:sldMk cId="1353548780" sldId="528"/>
            <ac:cxnSpMk id="308" creationId="{4A05CC5C-2A3A-4174-B02C-CA85E4D126E7}"/>
          </ac:cxnSpMkLst>
        </pc:cxnChg>
        <pc:cxnChg chg="add del mod">
          <ac:chgData name="Vincent DAVID" userId="a179e871-c6cb-4f06-9d32-5582c6e70512" providerId="ADAL" clId="{6EF7F19B-5BF0-4FC6-9CB8-807B914CD569}" dt="2020-10-02T12:41:00.706" v="5197" actId="478"/>
          <ac:cxnSpMkLst>
            <pc:docMk/>
            <pc:sldMk cId="1353548780" sldId="528"/>
            <ac:cxnSpMk id="322" creationId="{6B7DFF87-6767-41EE-B74C-BD8F92F3D123}"/>
          </ac:cxnSpMkLst>
        </pc:cxnChg>
        <pc:cxnChg chg="add del mod">
          <ac:chgData name="Vincent DAVID" userId="a179e871-c6cb-4f06-9d32-5582c6e70512" providerId="ADAL" clId="{6EF7F19B-5BF0-4FC6-9CB8-807B914CD569}" dt="2020-10-02T12:41:04.168" v="5200" actId="478"/>
          <ac:cxnSpMkLst>
            <pc:docMk/>
            <pc:sldMk cId="1353548780" sldId="528"/>
            <ac:cxnSpMk id="324" creationId="{D1048577-F2FD-48B1-9DE8-C5D88CC4FF14}"/>
          </ac:cxnSpMkLst>
        </pc:cxnChg>
        <pc:cxnChg chg="add del mod">
          <ac:chgData name="Vincent DAVID" userId="a179e871-c6cb-4f06-9d32-5582c6e70512" providerId="ADAL" clId="{6EF7F19B-5BF0-4FC6-9CB8-807B914CD569}" dt="2020-10-02T12:41:02.941" v="5199" actId="478"/>
          <ac:cxnSpMkLst>
            <pc:docMk/>
            <pc:sldMk cId="1353548780" sldId="528"/>
            <ac:cxnSpMk id="326" creationId="{91F1CE37-273D-4082-8EEF-8CBAB980D6E7}"/>
          </ac:cxnSpMkLst>
        </pc:cxnChg>
        <pc:cxnChg chg="add del mod">
          <ac:chgData name="Vincent DAVID" userId="a179e871-c6cb-4f06-9d32-5582c6e70512" providerId="ADAL" clId="{6EF7F19B-5BF0-4FC6-9CB8-807B914CD569}" dt="2020-10-02T12:41:01.563" v="5198" actId="478"/>
          <ac:cxnSpMkLst>
            <pc:docMk/>
            <pc:sldMk cId="1353548780" sldId="528"/>
            <ac:cxnSpMk id="328" creationId="{33E66870-6253-4436-9B0B-D03BD6AD0A98}"/>
          </ac:cxnSpMkLst>
        </pc:cxnChg>
        <pc:cxnChg chg="add mod">
          <ac:chgData name="Vincent DAVID" userId="a179e871-c6cb-4f06-9d32-5582c6e70512" providerId="ADAL" clId="{6EF7F19B-5BF0-4FC6-9CB8-807B914CD569}" dt="2020-10-02T13:34:49.290" v="7124" actId="1035"/>
          <ac:cxnSpMkLst>
            <pc:docMk/>
            <pc:sldMk cId="1353548780" sldId="528"/>
            <ac:cxnSpMk id="378" creationId="{7E91FA0A-281D-4304-8FE3-F2E450397E7B}"/>
          </ac:cxnSpMkLst>
        </pc:cxnChg>
        <pc:cxnChg chg="add mod">
          <ac:chgData name="Vincent DAVID" userId="a179e871-c6cb-4f06-9d32-5582c6e70512" providerId="ADAL" clId="{6EF7F19B-5BF0-4FC6-9CB8-807B914CD569}" dt="2020-10-02T13:34:49.290" v="7124" actId="1035"/>
          <ac:cxnSpMkLst>
            <pc:docMk/>
            <pc:sldMk cId="1353548780" sldId="528"/>
            <ac:cxnSpMk id="397" creationId="{EFD3D37B-C51D-46F7-9A81-A6A4998D3D28}"/>
          </ac:cxnSpMkLst>
        </pc:cxnChg>
        <pc:cxnChg chg="add mod">
          <ac:chgData name="Vincent DAVID" userId="a179e871-c6cb-4f06-9d32-5582c6e70512" providerId="ADAL" clId="{6EF7F19B-5BF0-4FC6-9CB8-807B914CD569}" dt="2020-10-02T13:42:02.535" v="7638" actId="1035"/>
          <ac:cxnSpMkLst>
            <pc:docMk/>
            <pc:sldMk cId="1353548780" sldId="528"/>
            <ac:cxnSpMk id="400" creationId="{FE660411-5915-4BC7-B656-292FF20E9468}"/>
          </ac:cxnSpMkLst>
        </pc:cxnChg>
        <pc:cxnChg chg="add mod">
          <ac:chgData name="Vincent DAVID" userId="a179e871-c6cb-4f06-9d32-5582c6e70512" providerId="ADAL" clId="{6EF7F19B-5BF0-4FC6-9CB8-807B914CD569}" dt="2020-10-02T13:34:49.290" v="7124" actId="1035"/>
          <ac:cxnSpMkLst>
            <pc:docMk/>
            <pc:sldMk cId="1353548780" sldId="528"/>
            <ac:cxnSpMk id="403" creationId="{08EDB9F6-111C-49D1-85BE-9B0A765106FE}"/>
          </ac:cxnSpMkLst>
        </pc:cxnChg>
        <pc:cxnChg chg="add mod">
          <ac:chgData name="Vincent DAVID" userId="a179e871-c6cb-4f06-9d32-5582c6e70512" providerId="ADAL" clId="{6EF7F19B-5BF0-4FC6-9CB8-807B914CD569}" dt="2020-10-02T13:35:00.021" v="7149" actId="1036"/>
          <ac:cxnSpMkLst>
            <pc:docMk/>
            <pc:sldMk cId="1353548780" sldId="528"/>
            <ac:cxnSpMk id="409" creationId="{6D59A58D-97F5-416E-BFD5-491E879C949C}"/>
          </ac:cxnSpMkLst>
        </pc:cxnChg>
        <pc:cxnChg chg="add mod">
          <ac:chgData name="Vincent DAVID" userId="a179e871-c6cb-4f06-9d32-5582c6e70512" providerId="ADAL" clId="{6EF7F19B-5BF0-4FC6-9CB8-807B914CD569}" dt="2020-10-02T13:35:33.958" v="7256" actId="1037"/>
          <ac:cxnSpMkLst>
            <pc:docMk/>
            <pc:sldMk cId="1353548780" sldId="528"/>
            <ac:cxnSpMk id="430" creationId="{2C6A3439-880E-4C63-9593-2F935B3DB93D}"/>
          </ac:cxnSpMkLst>
        </pc:cxnChg>
        <pc:cxnChg chg="add mod">
          <ac:chgData name="Vincent DAVID" userId="a179e871-c6cb-4f06-9d32-5582c6e70512" providerId="ADAL" clId="{6EF7F19B-5BF0-4FC6-9CB8-807B914CD569}" dt="2020-10-02T13:36:40.279" v="7330" actId="1036"/>
          <ac:cxnSpMkLst>
            <pc:docMk/>
            <pc:sldMk cId="1353548780" sldId="528"/>
            <ac:cxnSpMk id="433" creationId="{BC858B10-5ED3-4C3C-AB73-DFDE91FB8B83}"/>
          </ac:cxnSpMkLst>
        </pc:cxnChg>
        <pc:cxnChg chg="add mod">
          <ac:chgData name="Vincent DAVID" userId="a179e871-c6cb-4f06-9d32-5582c6e70512" providerId="ADAL" clId="{6EF7F19B-5BF0-4FC6-9CB8-807B914CD569}" dt="2020-10-02T13:37:03.121" v="7418" actId="1036"/>
          <ac:cxnSpMkLst>
            <pc:docMk/>
            <pc:sldMk cId="1353548780" sldId="528"/>
            <ac:cxnSpMk id="438" creationId="{A3C523F1-0D36-4EA1-9F61-448C0F18CF21}"/>
          </ac:cxnSpMkLst>
        </pc:cxnChg>
        <pc:cxnChg chg="add mod">
          <ac:chgData name="Vincent DAVID" userId="a179e871-c6cb-4f06-9d32-5582c6e70512" providerId="ADAL" clId="{6EF7F19B-5BF0-4FC6-9CB8-807B914CD569}" dt="2020-10-02T13:38:20.924" v="7608" actId="1076"/>
          <ac:cxnSpMkLst>
            <pc:docMk/>
            <pc:sldMk cId="1353548780" sldId="528"/>
            <ac:cxnSpMk id="445" creationId="{51F16863-8DDA-47A8-9793-ADC28368787F}"/>
          </ac:cxnSpMkLst>
        </pc:cxnChg>
        <pc:cxnChg chg="add mod">
          <ac:chgData name="Vincent DAVID" userId="a179e871-c6cb-4f06-9d32-5582c6e70512" providerId="ADAL" clId="{6EF7F19B-5BF0-4FC6-9CB8-807B914CD569}" dt="2020-10-02T13:40:46.004" v="7628" actId="1076"/>
          <ac:cxnSpMkLst>
            <pc:docMk/>
            <pc:sldMk cId="1353548780" sldId="528"/>
            <ac:cxnSpMk id="448" creationId="{6FDBFF60-A04B-43CE-B66E-F99D84BF8815}"/>
          </ac:cxnSpMkLst>
        </pc:cxnChg>
        <pc:cxnChg chg="add mod">
          <ac:chgData name="Vincent DAVID" userId="a179e871-c6cb-4f06-9d32-5582c6e70512" providerId="ADAL" clId="{6EF7F19B-5BF0-4FC6-9CB8-807B914CD569}" dt="2020-10-02T13:38:05.235" v="7605" actId="1038"/>
          <ac:cxnSpMkLst>
            <pc:docMk/>
            <pc:sldMk cId="1353548780" sldId="528"/>
            <ac:cxnSpMk id="451" creationId="{62FA944C-BDCC-4722-8DF6-80A8EB378B5C}"/>
          </ac:cxnSpMkLst>
        </pc:cxnChg>
        <pc:cxnChg chg="add mod">
          <ac:chgData name="Vincent DAVID" userId="a179e871-c6cb-4f06-9d32-5582c6e70512" providerId="ADAL" clId="{6EF7F19B-5BF0-4FC6-9CB8-807B914CD569}" dt="2020-10-02T13:38:33.796" v="7610" actId="1076"/>
          <ac:cxnSpMkLst>
            <pc:docMk/>
            <pc:sldMk cId="1353548780" sldId="528"/>
            <ac:cxnSpMk id="455" creationId="{9D24578A-EC3B-49F6-B1B7-8B417BBA21F5}"/>
          </ac:cxnSpMkLst>
        </pc:cxnChg>
        <pc:cxnChg chg="add mod">
          <ac:chgData name="Vincent DAVID" userId="a179e871-c6cb-4f06-9d32-5582c6e70512" providerId="ADAL" clId="{6EF7F19B-5BF0-4FC6-9CB8-807B914CD569}" dt="2020-10-02T13:38:08.647" v="7606" actId="14100"/>
          <ac:cxnSpMkLst>
            <pc:docMk/>
            <pc:sldMk cId="1353548780" sldId="528"/>
            <ac:cxnSpMk id="458" creationId="{5EF8C7CF-4E13-4903-AED1-45EC4645B76F}"/>
          </ac:cxnSpMkLst>
        </pc:cxnChg>
        <pc:cxnChg chg="add mod">
          <ac:chgData name="Vincent DAVID" userId="a179e871-c6cb-4f06-9d32-5582c6e70512" providerId="ADAL" clId="{6EF7F19B-5BF0-4FC6-9CB8-807B914CD569}" dt="2020-10-02T13:40:38.106" v="7627" actId="14100"/>
          <ac:cxnSpMkLst>
            <pc:docMk/>
            <pc:sldMk cId="1353548780" sldId="528"/>
            <ac:cxnSpMk id="464" creationId="{F789396C-B575-47B9-AD09-94F0B48936C1}"/>
          </ac:cxnSpMkLst>
        </pc:cxnChg>
        <pc:cxnChg chg="add mod">
          <ac:chgData name="Vincent DAVID" userId="a179e871-c6cb-4f06-9d32-5582c6e70512" providerId="ADAL" clId="{6EF7F19B-5BF0-4FC6-9CB8-807B914CD569}" dt="2020-10-02T13:40:27.527" v="7626" actId="14100"/>
          <ac:cxnSpMkLst>
            <pc:docMk/>
            <pc:sldMk cId="1353548780" sldId="528"/>
            <ac:cxnSpMk id="469" creationId="{17DF6624-19B3-4314-9616-54801DF7530C}"/>
          </ac:cxnSpMkLst>
        </pc:cxnChg>
        <pc:cxnChg chg="add mod">
          <ac:chgData name="Vincent DAVID" userId="a179e871-c6cb-4f06-9d32-5582c6e70512" providerId="ADAL" clId="{6EF7F19B-5BF0-4FC6-9CB8-807B914CD569}" dt="2020-10-02T13:40:46.004" v="7628" actId="1076"/>
          <ac:cxnSpMkLst>
            <pc:docMk/>
            <pc:sldMk cId="1353548780" sldId="528"/>
            <ac:cxnSpMk id="472" creationId="{94CCC894-F2DF-4E4F-80A6-CA180E77946D}"/>
          </ac:cxnSpMkLst>
        </pc:cxnChg>
        <pc:cxnChg chg="add mod">
          <ac:chgData name="Vincent DAVID" userId="a179e871-c6cb-4f06-9d32-5582c6e70512" providerId="ADAL" clId="{6EF7F19B-5BF0-4FC6-9CB8-807B914CD569}" dt="2020-10-02T13:40:27.527" v="7626" actId="14100"/>
          <ac:cxnSpMkLst>
            <pc:docMk/>
            <pc:sldMk cId="1353548780" sldId="528"/>
            <ac:cxnSpMk id="475" creationId="{1F6C73B8-804E-4BB0-A91C-74CCED9769A0}"/>
          </ac:cxnSpMkLst>
        </pc:cxnChg>
        <pc:cxnChg chg="add mod">
          <ac:chgData name="Vincent DAVID" userId="a179e871-c6cb-4f06-9d32-5582c6e70512" providerId="ADAL" clId="{6EF7F19B-5BF0-4FC6-9CB8-807B914CD569}" dt="2020-10-02T13:42:27.949" v="7652" actId="1035"/>
          <ac:cxnSpMkLst>
            <pc:docMk/>
            <pc:sldMk cId="1353548780" sldId="528"/>
            <ac:cxnSpMk id="491" creationId="{C2E71DAF-1C0A-4325-B557-45CE166FA487}"/>
          </ac:cxnSpMkLst>
        </pc:cxnChg>
        <pc:cxnChg chg="add mod">
          <ac:chgData name="Vincent DAVID" userId="a179e871-c6cb-4f06-9d32-5582c6e70512" providerId="ADAL" clId="{6EF7F19B-5BF0-4FC6-9CB8-807B914CD569}" dt="2020-10-02T13:42:02.535" v="7638" actId="1035"/>
          <ac:cxnSpMkLst>
            <pc:docMk/>
            <pc:sldMk cId="1353548780" sldId="528"/>
            <ac:cxnSpMk id="510" creationId="{E349266D-1D94-4D04-968E-DE9748D81FCD}"/>
          </ac:cxnSpMkLst>
        </pc:cxnChg>
        <pc:cxnChg chg="add mod">
          <ac:chgData name="Vincent DAVID" userId="a179e871-c6cb-4f06-9d32-5582c6e70512" providerId="ADAL" clId="{6EF7F19B-5BF0-4FC6-9CB8-807B914CD569}" dt="2020-10-02T13:35:17.530" v="7190" actId="1035"/>
          <ac:cxnSpMkLst>
            <pc:docMk/>
            <pc:sldMk cId="1353548780" sldId="528"/>
            <ac:cxnSpMk id="525" creationId="{DDB4EB07-E637-4DE4-9CF3-39EC8F8F4FF9}"/>
          </ac:cxnSpMkLst>
        </pc:cxnChg>
        <pc:cxnChg chg="add mod">
          <ac:chgData name="Vincent DAVID" userId="a179e871-c6cb-4f06-9d32-5582c6e70512" providerId="ADAL" clId="{6EF7F19B-5BF0-4FC6-9CB8-807B914CD569}" dt="2020-10-02T13:40:21.524" v="7624" actId="14100"/>
          <ac:cxnSpMkLst>
            <pc:docMk/>
            <pc:sldMk cId="1353548780" sldId="528"/>
            <ac:cxnSpMk id="532" creationId="{E3A761AB-55D6-4F45-AB01-AEFC8B5E76D8}"/>
          </ac:cxnSpMkLst>
        </pc:cxnChg>
      </pc:sldChg>
      <pc:sldChg chg="modSp add del mod">
        <pc:chgData name="Vincent DAVID" userId="a179e871-c6cb-4f06-9d32-5582c6e70512" providerId="ADAL" clId="{6EF7F19B-5BF0-4FC6-9CB8-807B914CD569}" dt="2020-10-02T14:54:26.942" v="10718" actId="47"/>
        <pc:sldMkLst>
          <pc:docMk/>
          <pc:sldMk cId="1309675037" sldId="529"/>
        </pc:sldMkLst>
        <pc:spChg chg="mod">
          <ac:chgData name="Vincent DAVID" userId="a179e871-c6cb-4f06-9d32-5582c6e70512" providerId="ADAL" clId="{6EF7F19B-5BF0-4FC6-9CB8-807B914CD569}" dt="2020-10-02T13:49:53.961" v="8256" actId="1037"/>
          <ac:spMkLst>
            <pc:docMk/>
            <pc:sldMk cId="1309675037" sldId="529"/>
            <ac:spMk id="76" creationId="{11115DFF-E240-4719-BE6B-82AB18ABF82A}"/>
          </ac:spMkLst>
        </pc:spChg>
        <pc:spChg chg="mod">
          <ac:chgData name="Vincent DAVID" userId="a179e871-c6cb-4f06-9d32-5582c6e70512" providerId="ADAL" clId="{6EF7F19B-5BF0-4FC6-9CB8-807B914CD569}" dt="2020-10-02T14:37:59.703" v="9441" actId="14100"/>
          <ac:spMkLst>
            <pc:docMk/>
            <pc:sldMk cId="1309675037" sldId="529"/>
            <ac:spMk id="100" creationId="{87940877-5A70-4299-B331-623A140329C7}"/>
          </ac:spMkLst>
        </pc:spChg>
        <pc:spChg chg="mod">
          <ac:chgData name="Vincent DAVID" userId="a179e871-c6cb-4f06-9d32-5582c6e70512" providerId="ADAL" clId="{6EF7F19B-5BF0-4FC6-9CB8-807B914CD569}" dt="2020-10-02T14:37:57.424" v="9440" actId="14100"/>
          <ac:spMkLst>
            <pc:docMk/>
            <pc:sldMk cId="1309675037" sldId="529"/>
            <ac:spMk id="320" creationId="{B0B6A96E-AC55-4A87-AA6A-30DC3EF47E10}"/>
          </ac:spMkLst>
        </pc:spChg>
        <pc:spChg chg="mod">
          <ac:chgData name="Vincent DAVID" userId="a179e871-c6cb-4f06-9d32-5582c6e70512" providerId="ADAL" clId="{6EF7F19B-5BF0-4FC6-9CB8-807B914CD569}" dt="2020-10-02T14:15:53.347" v="8487" actId="1036"/>
          <ac:spMkLst>
            <pc:docMk/>
            <pc:sldMk cId="1309675037" sldId="529"/>
            <ac:spMk id="339" creationId="{3C35AEF2-4918-4F16-9662-232BD0AE03B4}"/>
          </ac:spMkLst>
        </pc:spChg>
        <pc:spChg chg="mod">
          <ac:chgData name="Vincent DAVID" userId="a179e871-c6cb-4f06-9d32-5582c6e70512" providerId="ADAL" clId="{6EF7F19B-5BF0-4FC6-9CB8-807B914CD569}" dt="2020-10-02T14:17:47.291" v="8674" actId="1035"/>
          <ac:spMkLst>
            <pc:docMk/>
            <pc:sldMk cId="1309675037" sldId="529"/>
            <ac:spMk id="362" creationId="{A93A93A3-8E0F-4E4E-8C8E-BF3C8AA83BF8}"/>
          </ac:spMkLst>
        </pc:spChg>
        <pc:spChg chg="mod">
          <ac:chgData name="Vincent DAVID" userId="a179e871-c6cb-4f06-9d32-5582c6e70512" providerId="ADAL" clId="{6EF7F19B-5BF0-4FC6-9CB8-807B914CD569}" dt="2020-10-02T13:48:00.379" v="8079" actId="1038"/>
          <ac:spMkLst>
            <pc:docMk/>
            <pc:sldMk cId="1309675037" sldId="529"/>
            <ac:spMk id="490" creationId="{87FF3DA8-1321-48BD-854E-8D09279887D1}"/>
          </ac:spMkLst>
        </pc:spChg>
        <pc:spChg chg="mod">
          <ac:chgData name="Vincent DAVID" userId="a179e871-c6cb-4f06-9d32-5582c6e70512" providerId="ADAL" clId="{6EF7F19B-5BF0-4FC6-9CB8-807B914CD569}" dt="2020-10-02T13:49:53.961" v="8256" actId="1037"/>
          <ac:spMkLst>
            <pc:docMk/>
            <pc:sldMk cId="1309675037" sldId="529"/>
            <ac:spMk id="496" creationId="{1124C8E2-36E1-4200-B829-B85DB14EB00B}"/>
          </ac:spMkLst>
        </pc:spChg>
        <pc:spChg chg="mod">
          <ac:chgData name="Vincent DAVID" userId="a179e871-c6cb-4f06-9d32-5582c6e70512" providerId="ADAL" clId="{6EF7F19B-5BF0-4FC6-9CB8-807B914CD569}" dt="2020-10-02T14:16:28.389" v="8530" actId="1036"/>
          <ac:spMkLst>
            <pc:docMk/>
            <pc:sldMk cId="1309675037" sldId="529"/>
            <ac:spMk id="521" creationId="{9CD7BB8C-45CC-45C7-9DFC-6C3FEC216FCA}"/>
          </ac:spMkLst>
        </pc:spChg>
        <pc:spChg chg="mod">
          <ac:chgData name="Vincent DAVID" userId="a179e871-c6cb-4f06-9d32-5582c6e70512" providerId="ADAL" clId="{6EF7F19B-5BF0-4FC6-9CB8-807B914CD569}" dt="2020-10-02T13:46:27.618" v="7934" actId="1036"/>
          <ac:spMkLst>
            <pc:docMk/>
            <pc:sldMk cId="1309675037" sldId="529"/>
            <ac:spMk id="522" creationId="{A16D8160-CD2C-43A6-AB8F-4B6E80CDEE82}"/>
          </ac:spMkLst>
        </pc:spChg>
        <pc:grpChg chg="mod">
          <ac:chgData name="Vincent DAVID" userId="a179e871-c6cb-4f06-9d32-5582c6e70512" providerId="ADAL" clId="{6EF7F19B-5BF0-4FC6-9CB8-807B914CD569}" dt="2020-10-02T13:49:41.616" v="8247" actId="1035"/>
          <ac:grpSpMkLst>
            <pc:docMk/>
            <pc:sldMk cId="1309675037" sldId="529"/>
            <ac:grpSpMk id="335" creationId="{C6B430CC-1F1F-487F-BF2E-6FA7157F5AE2}"/>
          </ac:grpSpMkLst>
        </pc:grpChg>
        <pc:grpChg chg="mod">
          <ac:chgData name="Vincent DAVID" userId="a179e871-c6cb-4f06-9d32-5582c6e70512" providerId="ADAL" clId="{6EF7F19B-5BF0-4FC6-9CB8-807B914CD569}" dt="2020-10-02T13:49:41.616" v="8247" actId="1035"/>
          <ac:grpSpMkLst>
            <pc:docMk/>
            <pc:sldMk cId="1309675037" sldId="529"/>
            <ac:grpSpMk id="338" creationId="{0FA35FB1-3369-4FAF-8299-8287AE36E139}"/>
          </ac:grpSpMkLst>
        </pc:grpChg>
        <pc:grpChg chg="mod">
          <ac:chgData name="Vincent DAVID" userId="a179e871-c6cb-4f06-9d32-5582c6e70512" providerId="ADAL" clId="{6EF7F19B-5BF0-4FC6-9CB8-807B914CD569}" dt="2020-10-02T14:16:14.600" v="8517" actId="1036"/>
          <ac:grpSpMkLst>
            <pc:docMk/>
            <pc:sldMk cId="1309675037" sldId="529"/>
            <ac:grpSpMk id="340" creationId="{4648BD23-D239-496B-9DBD-2F4004B1EAC7}"/>
          </ac:grpSpMkLst>
        </pc:grpChg>
        <pc:grpChg chg="mod">
          <ac:chgData name="Vincent DAVID" userId="a179e871-c6cb-4f06-9d32-5582c6e70512" providerId="ADAL" clId="{6EF7F19B-5BF0-4FC6-9CB8-807B914CD569}" dt="2020-10-02T14:21:12.645" v="9189" actId="1037"/>
          <ac:grpSpMkLst>
            <pc:docMk/>
            <pc:sldMk cId="1309675037" sldId="529"/>
            <ac:grpSpMk id="350" creationId="{6B5F2889-A182-4612-9D66-984B16E94302}"/>
          </ac:grpSpMkLst>
        </pc:grpChg>
        <pc:grpChg chg="mod">
          <ac:chgData name="Vincent DAVID" userId="a179e871-c6cb-4f06-9d32-5582c6e70512" providerId="ADAL" clId="{6EF7F19B-5BF0-4FC6-9CB8-807B914CD569}" dt="2020-10-02T14:19:26.061" v="8982" actId="1035"/>
          <ac:grpSpMkLst>
            <pc:docMk/>
            <pc:sldMk cId="1309675037" sldId="529"/>
            <ac:grpSpMk id="359" creationId="{A650E581-18C2-4689-BD84-0CF3C9CE6AD1}"/>
          </ac:grpSpMkLst>
        </pc:grpChg>
        <pc:grpChg chg="mod">
          <ac:chgData name="Vincent DAVID" userId="a179e871-c6cb-4f06-9d32-5582c6e70512" providerId="ADAL" clId="{6EF7F19B-5BF0-4FC6-9CB8-807B914CD569}" dt="2020-10-02T14:21:12.645" v="9189" actId="1037"/>
          <ac:grpSpMkLst>
            <pc:docMk/>
            <pc:sldMk cId="1309675037" sldId="529"/>
            <ac:grpSpMk id="368" creationId="{1A6BD373-1081-49A8-8295-18385C3BFC5E}"/>
          </ac:grpSpMkLst>
        </pc:grpChg>
        <pc:grpChg chg="mod">
          <ac:chgData name="Vincent DAVID" userId="a179e871-c6cb-4f06-9d32-5582c6e70512" providerId="ADAL" clId="{6EF7F19B-5BF0-4FC6-9CB8-807B914CD569}" dt="2020-10-02T14:20:49.140" v="9112" actId="1036"/>
          <ac:grpSpMkLst>
            <pc:docMk/>
            <pc:sldMk cId="1309675037" sldId="529"/>
            <ac:grpSpMk id="377" creationId="{6108DA5D-F3C8-4CE1-9F62-01A7C3096A1C}"/>
          </ac:grpSpMkLst>
        </pc:grpChg>
        <pc:grpChg chg="mod">
          <ac:chgData name="Vincent DAVID" userId="a179e871-c6cb-4f06-9d32-5582c6e70512" providerId="ADAL" clId="{6EF7F19B-5BF0-4FC6-9CB8-807B914CD569}" dt="2020-10-02T13:46:32.790" v="7957" actId="1035"/>
          <ac:grpSpMkLst>
            <pc:docMk/>
            <pc:sldMk cId="1309675037" sldId="529"/>
            <ac:grpSpMk id="406" creationId="{3B54EFDF-64C3-46CF-9134-C2960BD73AF5}"/>
          </ac:grpSpMkLst>
        </pc:grpChg>
        <pc:grpChg chg="mod">
          <ac:chgData name="Vincent DAVID" userId="a179e871-c6cb-4f06-9d32-5582c6e70512" providerId="ADAL" clId="{6EF7F19B-5BF0-4FC6-9CB8-807B914CD569}" dt="2020-10-02T13:45:02.606" v="7780" actId="1037"/>
          <ac:grpSpMkLst>
            <pc:docMk/>
            <pc:sldMk cId="1309675037" sldId="529"/>
            <ac:grpSpMk id="418" creationId="{AF977CAB-2B2C-4770-A943-06841B321FAB}"/>
          </ac:grpSpMkLst>
        </pc:grpChg>
        <pc:grpChg chg="mod">
          <ac:chgData name="Vincent DAVID" userId="a179e871-c6cb-4f06-9d32-5582c6e70512" providerId="ADAL" clId="{6EF7F19B-5BF0-4FC6-9CB8-807B914CD569}" dt="2020-10-02T13:45:02.606" v="7780" actId="1037"/>
          <ac:grpSpMkLst>
            <pc:docMk/>
            <pc:sldMk cId="1309675037" sldId="529"/>
            <ac:grpSpMk id="421" creationId="{15514969-068E-4E6F-8D2D-B1E56463B762}"/>
          </ac:grpSpMkLst>
        </pc:grpChg>
        <pc:grpChg chg="mod">
          <ac:chgData name="Vincent DAVID" userId="a179e871-c6cb-4f06-9d32-5582c6e70512" providerId="ADAL" clId="{6EF7F19B-5BF0-4FC6-9CB8-807B914CD569}" dt="2020-10-02T13:45:02.606" v="7780" actId="1037"/>
          <ac:grpSpMkLst>
            <pc:docMk/>
            <pc:sldMk cId="1309675037" sldId="529"/>
            <ac:grpSpMk id="424" creationId="{D8391AAB-7C92-4C75-9B39-C4D749C39781}"/>
          </ac:grpSpMkLst>
        </pc:grpChg>
        <pc:grpChg chg="mod">
          <ac:chgData name="Vincent DAVID" userId="a179e871-c6cb-4f06-9d32-5582c6e70512" providerId="ADAL" clId="{6EF7F19B-5BF0-4FC6-9CB8-807B914CD569}" dt="2020-10-02T13:45:02.606" v="7780" actId="1037"/>
          <ac:grpSpMkLst>
            <pc:docMk/>
            <pc:sldMk cId="1309675037" sldId="529"/>
            <ac:grpSpMk id="427" creationId="{65D4DE25-8E1D-4C5D-9F91-A3DDFC92D114}"/>
          </ac:grpSpMkLst>
        </pc:grpChg>
        <pc:picChg chg="mod">
          <ac:chgData name="Vincent DAVID" userId="a179e871-c6cb-4f06-9d32-5582c6e70512" providerId="ADAL" clId="{6EF7F19B-5BF0-4FC6-9CB8-807B914CD569}" dt="2020-10-02T13:47:31.716" v="8013" actId="1076"/>
          <ac:picMkLst>
            <pc:docMk/>
            <pc:sldMk cId="1309675037" sldId="529"/>
            <ac:picMk id="105" creationId="{D65BF6FB-3C21-4977-AC2E-7EF26F7315DD}"/>
          </ac:picMkLst>
        </pc:picChg>
        <pc:picChg chg="mod">
          <ac:chgData name="Vincent DAVID" userId="a179e871-c6cb-4f06-9d32-5582c6e70512" providerId="ADAL" clId="{6EF7F19B-5BF0-4FC6-9CB8-807B914CD569}" dt="2020-10-02T13:47:29.284" v="8012" actId="1076"/>
          <ac:picMkLst>
            <pc:docMk/>
            <pc:sldMk cId="1309675037" sldId="529"/>
            <ac:picMk id="106" creationId="{B9D43C89-37E6-412B-AE8A-6CE0139DE412}"/>
          </ac:picMkLst>
        </pc:picChg>
        <pc:picChg chg="mod">
          <ac:chgData name="Vincent DAVID" userId="a179e871-c6cb-4f06-9d32-5582c6e70512" providerId="ADAL" clId="{6EF7F19B-5BF0-4FC6-9CB8-807B914CD569}" dt="2020-10-02T14:38:04.268" v="9443" actId="1036"/>
          <ac:picMkLst>
            <pc:docMk/>
            <pc:sldMk cId="1309675037" sldId="529"/>
            <ac:picMk id="172" creationId="{B7344F1D-9547-4906-A11B-FA241A8C7B27}"/>
          </ac:picMkLst>
        </pc:picChg>
        <pc:picChg chg="mod">
          <ac:chgData name="Vincent DAVID" userId="a179e871-c6cb-4f06-9d32-5582c6e70512" providerId="ADAL" clId="{6EF7F19B-5BF0-4FC6-9CB8-807B914CD569}" dt="2020-10-02T13:49:59.217" v="8257" actId="1076"/>
          <ac:picMkLst>
            <pc:docMk/>
            <pc:sldMk cId="1309675037" sldId="529"/>
            <ac:picMk id="286" creationId="{96782916-CFEE-4069-A669-86244BDBCD9D}"/>
          </ac:picMkLst>
        </pc:picChg>
        <pc:picChg chg="mod">
          <ac:chgData name="Vincent DAVID" userId="a179e871-c6cb-4f06-9d32-5582c6e70512" providerId="ADAL" clId="{6EF7F19B-5BF0-4FC6-9CB8-807B914CD569}" dt="2020-10-02T13:47:16.889" v="8010" actId="14100"/>
          <ac:picMkLst>
            <pc:docMk/>
            <pc:sldMk cId="1309675037" sldId="529"/>
            <ac:picMk id="287" creationId="{BCFDDC1C-440D-413C-AA50-1B936BF3813E}"/>
          </ac:picMkLst>
        </pc:picChg>
        <pc:picChg chg="mod">
          <ac:chgData name="Vincent DAVID" userId="a179e871-c6cb-4f06-9d32-5582c6e70512" providerId="ADAL" clId="{6EF7F19B-5BF0-4FC6-9CB8-807B914CD569}" dt="2020-10-02T14:17:28.881" v="8656" actId="1076"/>
          <ac:picMkLst>
            <pc:docMk/>
            <pc:sldMk cId="1309675037" sldId="529"/>
            <ac:picMk id="343" creationId="{91B87B84-4245-4730-BF6B-7BC6BE8F08AB}"/>
          </ac:picMkLst>
        </pc:picChg>
        <pc:picChg chg="mod">
          <ac:chgData name="Vincent DAVID" userId="a179e871-c6cb-4f06-9d32-5582c6e70512" providerId="ADAL" clId="{6EF7F19B-5BF0-4FC6-9CB8-807B914CD569}" dt="2020-10-02T14:17:15.241" v="8654" actId="1076"/>
          <ac:picMkLst>
            <pc:docMk/>
            <pc:sldMk cId="1309675037" sldId="529"/>
            <ac:picMk id="344" creationId="{C8B0A574-8908-42BC-962F-80551D2088BA}"/>
          </ac:picMkLst>
        </pc:picChg>
        <pc:picChg chg="mod">
          <ac:chgData name="Vincent DAVID" userId="a179e871-c6cb-4f06-9d32-5582c6e70512" providerId="ADAL" clId="{6EF7F19B-5BF0-4FC6-9CB8-807B914CD569}" dt="2020-10-02T14:17:33.042" v="8657" actId="1076"/>
          <ac:picMkLst>
            <pc:docMk/>
            <pc:sldMk cId="1309675037" sldId="529"/>
            <ac:picMk id="355" creationId="{6B861A36-5391-4424-94BA-FDF603497024}"/>
          </ac:picMkLst>
        </pc:picChg>
        <pc:picChg chg="mod">
          <ac:chgData name="Vincent DAVID" userId="a179e871-c6cb-4f06-9d32-5582c6e70512" providerId="ADAL" clId="{6EF7F19B-5BF0-4FC6-9CB8-807B914CD569}" dt="2020-10-02T14:17:22.705" v="8655" actId="1076"/>
          <ac:picMkLst>
            <pc:docMk/>
            <pc:sldMk cId="1309675037" sldId="529"/>
            <ac:picMk id="356" creationId="{EDE13382-4D64-4D8B-B239-7D3B7498C5DC}"/>
          </ac:picMkLst>
        </pc:picChg>
        <pc:picChg chg="mod">
          <ac:chgData name="Vincent DAVID" userId="a179e871-c6cb-4f06-9d32-5582c6e70512" providerId="ADAL" clId="{6EF7F19B-5BF0-4FC6-9CB8-807B914CD569}" dt="2020-10-02T14:17:38.906" v="8658" actId="1076"/>
          <ac:picMkLst>
            <pc:docMk/>
            <pc:sldMk cId="1309675037" sldId="529"/>
            <ac:picMk id="363" creationId="{3F862B4D-8AD4-45DF-95B8-FD3B6AD9BE39}"/>
          </ac:picMkLst>
        </pc:picChg>
        <pc:picChg chg="mod">
          <ac:chgData name="Vincent DAVID" userId="a179e871-c6cb-4f06-9d32-5582c6e70512" providerId="ADAL" clId="{6EF7F19B-5BF0-4FC6-9CB8-807B914CD569}" dt="2020-10-02T14:17:43.268" v="8659" actId="1076"/>
          <ac:picMkLst>
            <pc:docMk/>
            <pc:sldMk cId="1309675037" sldId="529"/>
            <ac:picMk id="364" creationId="{5DFC5772-5805-4D3A-9E88-5EF30BEE815D}"/>
          </ac:picMkLst>
        </pc:picChg>
        <pc:picChg chg="mod">
          <ac:chgData name="Vincent DAVID" userId="a179e871-c6cb-4f06-9d32-5582c6e70512" providerId="ADAL" clId="{6EF7F19B-5BF0-4FC6-9CB8-807B914CD569}" dt="2020-10-02T14:20:27.514" v="9093" actId="1076"/>
          <ac:picMkLst>
            <pc:docMk/>
            <pc:sldMk cId="1309675037" sldId="529"/>
            <ac:picMk id="373" creationId="{C8E832A9-6DAE-41AE-BDC2-C05E88331FA8}"/>
          </ac:picMkLst>
        </pc:picChg>
        <pc:picChg chg="mod">
          <ac:chgData name="Vincent DAVID" userId="a179e871-c6cb-4f06-9d32-5582c6e70512" providerId="ADAL" clId="{6EF7F19B-5BF0-4FC6-9CB8-807B914CD569}" dt="2020-10-02T14:20:44.100" v="9096" actId="1076"/>
          <ac:picMkLst>
            <pc:docMk/>
            <pc:sldMk cId="1309675037" sldId="529"/>
            <ac:picMk id="374" creationId="{A35C75F6-8B80-4EFE-9B89-18C2C7874F3F}"/>
          </ac:picMkLst>
        </pc:picChg>
        <pc:picChg chg="mod">
          <ac:chgData name="Vincent DAVID" userId="a179e871-c6cb-4f06-9d32-5582c6e70512" providerId="ADAL" clId="{6EF7F19B-5BF0-4FC6-9CB8-807B914CD569}" dt="2020-10-02T14:20:57.523" v="9146" actId="1035"/>
          <ac:picMkLst>
            <pc:docMk/>
            <pc:sldMk cId="1309675037" sldId="529"/>
            <ac:picMk id="462" creationId="{4FEB0792-A608-4CF6-B763-D38299AA2B4F}"/>
          </ac:picMkLst>
        </pc:picChg>
        <pc:cxnChg chg="mod">
          <ac:chgData name="Vincent DAVID" userId="a179e871-c6cb-4f06-9d32-5582c6e70512" providerId="ADAL" clId="{6EF7F19B-5BF0-4FC6-9CB8-807B914CD569}" dt="2020-10-02T13:49:53.961" v="8256" actId="1037"/>
          <ac:cxnSpMkLst>
            <pc:docMk/>
            <pc:sldMk cId="1309675037" sldId="529"/>
            <ac:cxnSpMk id="25" creationId="{CA32327A-D96B-4B10-8FE4-C0F754D980CA}"/>
          </ac:cxnSpMkLst>
        </pc:cxnChg>
        <pc:cxnChg chg="mod">
          <ac:chgData name="Vincent DAVID" userId="a179e871-c6cb-4f06-9d32-5582c6e70512" providerId="ADAL" clId="{6EF7F19B-5BF0-4FC6-9CB8-807B914CD569}" dt="2020-10-02T13:46:32.790" v="7957" actId="1035"/>
          <ac:cxnSpMkLst>
            <pc:docMk/>
            <pc:sldMk cId="1309675037" sldId="529"/>
            <ac:cxnSpMk id="89" creationId="{AB107F99-02F3-44BC-AA6E-1FA3C98F8127}"/>
          </ac:cxnSpMkLst>
        </pc:cxnChg>
        <pc:cxnChg chg="mod">
          <ac:chgData name="Vincent DAVID" userId="a179e871-c6cb-4f06-9d32-5582c6e70512" providerId="ADAL" clId="{6EF7F19B-5BF0-4FC6-9CB8-807B914CD569}" dt="2020-10-02T14:37:57.424" v="9440" actId="14100"/>
          <ac:cxnSpMkLst>
            <pc:docMk/>
            <pc:sldMk cId="1309675037" sldId="529"/>
            <ac:cxnSpMk id="378" creationId="{7E91FA0A-281D-4304-8FE3-F2E450397E7B}"/>
          </ac:cxnSpMkLst>
        </pc:cxnChg>
        <pc:cxnChg chg="mod">
          <ac:chgData name="Vincent DAVID" userId="a179e871-c6cb-4f06-9d32-5582c6e70512" providerId="ADAL" clId="{6EF7F19B-5BF0-4FC6-9CB8-807B914CD569}" dt="2020-10-02T14:37:57.424" v="9440" actId="14100"/>
          <ac:cxnSpMkLst>
            <pc:docMk/>
            <pc:sldMk cId="1309675037" sldId="529"/>
            <ac:cxnSpMk id="397" creationId="{EFD3D37B-C51D-46F7-9A81-A6A4998D3D28}"/>
          </ac:cxnSpMkLst>
        </pc:cxnChg>
        <pc:cxnChg chg="mod">
          <ac:chgData name="Vincent DAVID" userId="a179e871-c6cb-4f06-9d32-5582c6e70512" providerId="ADAL" clId="{6EF7F19B-5BF0-4FC6-9CB8-807B914CD569}" dt="2020-10-02T14:13:40.565" v="8261" actId="208"/>
          <ac:cxnSpMkLst>
            <pc:docMk/>
            <pc:sldMk cId="1309675037" sldId="529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2T14:13:01.225" v="8258" actId="208"/>
          <ac:cxnSpMkLst>
            <pc:docMk/>
            <pc:sldMk cId="1309675037" sldId="529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2T14:37:57.424" v="9440" actId="14100"/>
          <ac:cxnSpMkLst>
            <pc:docMk/>
            <pc:sldMk cId="1309675037" sldId="529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2T14:21:12.645" v="9189" actId="1037"/>
          <ac:cxnSpMkLst>
            <pc:docMk/>
            <pc:sldMk cId="1309675037" sldId="529"/>
            <ac:cxnSpMk id="430" creationId="{2C6A3439-880E-4C63-9593-2F935B3DB93D}"/>
          </ac:cxnSpMkLst>
        </pc:cxnChg>
        <pc:cxnChg chg="mod">
          <ac:chgData name="Vincent DAVID" userId="a179e871-c6cb-4f06-9d32-5582c6e70512" providerId="ADAL" clId="{6EF7F19B-5BF0-4FC6-9CB8-807B914CD569}" dt="2020-10-02T14:21:12.645" v="9189" actId="1037"/>
          <ac:cxnSpMkLst>
            <pc:docMk/>
            <pc:sldMk cId="1309675037" sldId="529"/>
            <ac:cxnSpMk id="433" creationId="{BC858B10-5ED3-4C3C-AB73-DFDE91FB8B83}"/>
          </ac:cxnSpMkLst>
        </pc:cxnChg>
        <pc:cxnChg chg="mod">
          <ac:chgData name="Vincent DAVID" userId="a179e871-c6cb-4f06-9d32-5582c6e70512" providerId="ADAL" clId="{6EF7F19B-5BF0-4FC6-9CB8-807B914CD569}" dt="2020-10-02T14:21:19.993" v="9190" actId="14100"/>
          <ac:cxnSpMkLst>
            <pc:docMk/>
            <pc:sldMk cId="1309675037" sldId="529"/>
            <ac:cxnSpMk id="438" creationId="{A3C523F1-0D36-4EA1-9F61-448C0F18CF21}"/>
          </ac:cxnSpMkLst>
        </pc:cxnChg>
        <pc:cxnChg chg="mod">
          <ac:chgData name="Vincent DAVID" userId="a179e871-c6cb-4f06-9d32-5582c6e70512" providerId="ADAL" clId="{6EF7F19B-5BF0-4FC6-9CB8-807B914CD569}" dt="2020-10-02T14:21:31.226" v="9192" actId="14100"/>
          <ac:cxnSpMkLst>
            <pc:docMk/>
            <pc:sldMk cId="1309675037" sldId="529"/>
            <ac:cxnSpMk id="445" creationId="{51F16863-8DDA-47A8-9793-ADC28368787F}"/>
          </ac:cxnSpMkLst>
        </pc:cxnChg>
        <pc:cxnChg chg="mod">
          <ac:chgData name="Vincent DAVID" userId="a179e871-c6cb-4f06-9d32-5582c6e70512" providerId="ADAL" clId="{6EF7F19B-5BF0-4FC6-9CB8-807B914CD569}" dt="2020-10-02T14:21:12.645" v="9189" actId="1037"/>
          <ac:cxnSpMkLst>
            <pc:docMk/>
            <pc:sldMk cId="1309675037" sldId="529"/>
            <ac:cxnSpMk id="448" creationId="{6FDBFF60-A04B-43CE-B66E-F99D84BF8815}"/>
          </ac:cxnSpMkLst>
        </pc:cxnChg>
        <pc:cxnChg chg="mod">
          <ac:chgData name="Vincent DAVID" userId="a179e871-c6cb-4f06-9d32-5582c6e70512" providerId="ADAL" clId="{6EF7F19B-5BF0-4FC6-9CB8-807B914CD569}" dt="2020-10-02T14:21:25.065" v="9191" actId="14100"/>
          <ac:cxnSpMkLst>
            <pc:docMk/>
            <pc:sldMk cId="1309675037" sldId="529"/>
            <ac:cxnSpMk id="451" creationId="{62FA944C-BDCC-4722-8DF6-80A8EB378B5C}"/>
          </ac:cxnSpMkLst>
        </pc:cxnChg>
        <pc:cxnChg chg="mod">
          <ac:chgData name="Vincent DAVID" userId="a179e871-c6cb-4f06-9d32-5582c6e70512" providerId="ADAL" clId="{6EF7F19B-5BF0-4FC6-9CB8-807B914CD569}" dt="2020-10-02T14:20:49.140" v="9112" actId="1036"/>
          <ac:cxnSpMkLst>
            <pc:docMk/>
            <pc:sldMk cId="1309675037" sldId="529"/>
            <ac:cxnSpMk id="455" creationId="{9D24578A-EC3B-49F6-B1B7-8B417BBA21F5}"/>
          </ac:cxnSpMkLst>
        </pc:cxnChg>
        <pc:cxnChg chg="mod">
          <ac:chgData name="Vincent DAVID" userId="a179e871-c6cb-4f06-9d32-5582c6e70512" providerId="ADAL" clId="{6EF7F19B-5BF0-4FC6-9CB8-807B914CD569}" dt="2020-10-02T14:20:57.523" v="9146" actId="1035"/>
          <ac:cxnSpMkLst>
            <pc:docMk/>
            <pc:sldMk cId="1309675037" sldId="529"/>
            <ac:cxnSpMk id="458" creationId="{5EF8C7CF-4E13-4903-AED1-45EC4645B76F}"/>
          </ac:cxnSpMkLst>
        </pc:cxnChg>
        <pc:cxnChg chg="mod">
          <ac:chgData name="Vincent DAVID" userId="a179e871-c6cb-4f06-9d32-5582c6e70512" providerId="ADAL" clId="{6EF7F19B-5BF0-4FC6-9CB8-807B914CD569}" dt="2020-10-02T13:45:02.606" v="7780" actId="1037"/>
          <ac:cxnSpMkLst>
            <pc:docMk/>
            <pc:sldMk cId="1309675037" sldId="529"/>
            <ac:cxnSpMk id="464" creationId="{F789396C-B575-47B9-AD09-94F0B48936C1}"/>
          </ac:cxnSpMkLst>
        </pc:cxnChg>
        <pc:cxnChg chg="mod">
          <ac:chgData name="Vincent DAVID" userId="a179e871-c6cb-4f06-9d32-5582c6e70512" providerId="ADAL" clId="{6EF7F19B-5BF0-4FC6-9CB8-807B914CD569}" dt="2020-10-02T13:45:02.606" v="7780" actId="1037"/>
          <ac:cxnSpMkLst>
            <pc:docMk/>
            <pc:sldMk cId="1309675037" sldId="529"/>
            <ac:cxnSpMk id="469" creationId="{17DF6624-19B3-4314-9616-54801DF7530C}"/>
          </ac:cxnSpMkLst>
        </pc:cxnChg>
        <pc:cxnChg chg="mod">
          <ac:chgData name="Vincent DAVID" userId="a179e871-c6cb-4f06-9d32-5582c6e70512" providerId="ADAL" clId="{6EF7F19B-5BF0-4FC6-9CB8-807B914CD569}" dt="2020-10-02T13:45:02.606" v="7780" actId="1037"/>
          <ac:cxnSpMkLst>
            <pc:docMk/>
            <pc:sldMk cId="1309675037" sldId="529"/>
            <ac:cxnSpMk id="472" creationId="{94CCC894-F2DF-4E4F-80A6-CA180E77946D}"/>
          </ac:cxnSpMkLst>
        </pc:cxnChg>
        <pc:cxnChg chg="mod">
          <ac:chgData name="Vincent DAVID" userId="a179e871-c6cb-4f06-9d32-5582c6e70512" providerId="ADAL" clId="{6EF7F19B-5BF0-4FC6-9CB8-807B914CD569}" dt="2020-10-02T13:45:02.606" v="7780" actId="1037"/>
          <ac:cxnSpMkLst>
            <pc:docMk/>
            <pc:sldMk cId="1309675037" sldId="529"/>
            <ac:cxnSpMk id="475" creationId="{1F6C73B8-804E-4BB0-A91C-74CCED9769A0}"/>
          </ac:cxnSpMkLst>
        </pc:cxnChg>
        <pc:cxnChg chg="mod">
          <ac:chgData name="Vincent DAVID" userId="a179e871-c6cb-4f06-9d32-5582c6e70512" providerId="ADAL" clId="{6EF7F19B-5BF0-4FC6-9CB8-807B914CD569}" dt="2020-10-02T13:49:53.961" v="8256" actId="1037"/>
          <ac:cxnSpMkLst>
            <pc:docMk/>
            <pc:sldMk cId="1309675037" sldId="529"/>
            <ac:cxnSpMk id="491" creationId="{C2E71DAF-1C0A-4325-B557-45CE166FA487}"/>
          </ac:cxnSpMkLst>
        </pc:cxnChg>
        <pc:cxnChg chg="mod">
          <ac:chgData name="Vincent DAVID" userId="a179e871-c6cb-4f06-9d32-5582c6e70512" providerId="ADAL" clId="{6EF7F19B-5BF0-4FC6-9CB8-807B914CD569}" dt="2020-10-02T14:16:14.600" v="8517" actId="1036"/>
          <ac:cxnSpMkLst>
            <pc:docMk/>
            <pc:sldMk cId="1309675037" sldId="529"/>
            <ac:cxnSpMk id="510" creationId="{E349266D-1D94-4D04-968E-DE9748D81FCD}"/>
          </ac:cxnSpMkLst>
        </pc:cxnChg>
        <pc:cxnChg chg="mod">
          <ac:chgData name="Vincent DAVID" userId="a179e871-c6cb-4f06-9d32-5582c6e70512" providerId="ADAL" clId="{6EF7F19B-5BF0-4FC6-9CB8-807B914CD569}" dt="2020-10-02T14:21:12.645" v="9189" actId="1037"/>
          <ac:cxnSpMkLst>
            <pc:docMk/>
            <pc:sldMk cId="1309675037" sldId="529"/>
            <ac:cxnSpMk id="525" creationId="{DDB4EB07-E637-4DE4-9CF3-39EC8F8F4FF9}"/>
          </ac:cxnSpMkLst>
        </pc:cxnChg>
        <pc:cxnChg chg="mod">
          <ac:chgData name="Vincent DAVID" userId="a179e871-c6cb-4f06-9d32-5582c6e70512" providerId="ADAL" clId="{6EF7F19B-5BF0-4FC6-9CB8-807B914CD569}" dt="2020-10-02T13:46:32.790" v="7957" actId="1035"/>
          <ac:cxnSpMkLst>
            <pc:docMk/>
            <pc:sldMk cId="1309675037" sldId="529"/>
            <ac:cxnSpMk id="532" creationId="{E3A761AB-55D6-4F45-AB01-AEFC8B5E76D8}"/>
          </ac:cxnSpMkLst>
        </pc:cxnChg>
      </pc:sldChg>
      <pc:sldChg chg="add del">
        <pc:chgData name="Vincent DAVID" userId="a179e871-c6cb-4f06-9d32-5582c6e70512" providerId="ADAL" clId="{6EF7F19B-5BF0-4FC6-9CB8-807B914CD569}" dt="2020-10-02T12:19:36.459" v="4880" actId="47"/>
        <pc:sldMkLst>
          <pc:docMk/>
          <pc:sldMk cId="1354733850" sldId="529"/>
        </pc:sldMkLst>
      </pc:sldChg>
      <pc:sldChg chg="add del">
        <pc:chgData name="Vincent DAVID" userId="a179e871-c6cb-4f06-9d32-5582c6e70512" providerId="ADAL" clId="{6EF7F19B-5BF0-4FC6-9CB8-807B914CD569}" dt="2020-10-02T13:42:46.275" v="7653" actId="47"/>
        <pc:sldMkLst>
          <pc:docMk/>
          <pc:sldMk cId="2648752593" sldId="529"/>
        </pc:sldMkLst>
      </pc:sldChg>
      <pc:sldChg chg="addSp delSp modSp new del mod">
        <pc:chgData name="Vincent DAVID" userId="a179e871-c6cb-4f06-9d32-5582c6e70512" providerId="ADAL" clId="{6EF7F19B-5BF0-4FC6-9CB8-807B914CD569}" dt="2020-10-02T08:36:49.621" v="4198" actId="47"/>
        <pc:sldMkLst>
          <pc:docMk/>
          <pc:sldMk cId="4244345028" sldId="529"/>
        </pc:sldMkLst>
        <pc:spChg chg="del">
          <ac:chgData name="Vincent DAVID" userId="a179e871-c6cb-4f06-9d32-5582c6e70512" providerId="ADAL" clId="{6EF7F19B-5BF0-4FC6-9CB8-807B914CD569}" dt="2020-10-02T08:01:32.929" v="3649" actId="478"/>
          <ac:spMkLst>
            <pc:docMk/>
            <pc:sldMk cId="4244345028" sldId="529"/>
            <ac:spMk id="2" creationId="{BD666C96-011C-4012-8FD3-A78A6ED1ADB6}"/>
          </ac:spMkLst>
        </pc:spChg>
        <pc:spChg chg="del">
          <ac:chgData name="Vincent DAVID" userId="a179e871-c6cb-4f06-9d32-5582c6e70512" providerId="ADAL" clId="{6EF7F19B-5BF0-4FC6-9CB8-807B914CD569}" dt="2020-10-02T08:01:31.156" v="3648" actId="478"/>
          <ac:spMkLst>
            <pc:docMk/>
            <pc:sldMk cId="4244345028" sldId="529"/>
            <ac:spMk id="3" creationId="{67B01B49-90F3-4CFB-BDEB-D583B7D8DBAE}"/>
          </ac:spMkLst>
        </pc:spChg>
        <pc:spChg chg="del">
          <ac:chgData name="Vincent DAVID" userId="a179e871-c6cb-4f06-9d32-5582c6e70512" providerId="ADAL" clId="{6EF7F19B-5BF0-4FC6-9CB8-807B914CD569}" dt="2020-10-02T08:01:30.364" v="3647" actId="478"/>
          <ac:spMkLst>
            <pc:docMk/>
            <pc:sldMk cId="4244345028" sldId="529"/>
            <ac:spMk id="4" creationId="{AB9775E0-9C4D-4A2C-AA0C-B1C4F9AC254D}"/>
          </ac:spMkLst>
        </pc:spChg>
        <pc:spChg chg="add del mod">
          <ac:chgData name="Vincent DAVID" userId="a179e871-c6cb-4f06-9d32-5582c6e70512" providerId="ADAL" clId="{6EF7F19B-5BF0-4FC6-9CB8-807B914CD569}" dt="2020-10-02T08:12:49.979" v="3781" actId="478"/>
          <ac:spMkLst>
            <pc:docMk/>
            <pc:sldMk cId="4244345028" sldId="529"/>
            <ac:spMk id="6" creationId="{D0B7B8EA-C81E-4876-A740-DE97D25C20B7}"/>
          </ac:spMkLst>
        </pc:spChg>
        <pc:spChg chg="add mod">
          <ac:chgData name="Vincent DAVID" userId="a179e871-c6cb-4f06-9d32-5582c6e70512" providerId="ADAL" clId="{6EF7F19B-5BF0-4FC6-9CB8-807B914CD569}" dt="2020-10-02T08:03:25.148" v="3671" actId="14100"/>
          <ac:spMkLst>
            <pc:docMk/>
            <pc:sldMk cId="4244345028" sldId="529"/>
            <ac:spMk id="7" creationId="{D91850DC-F3C2-41FD-A5D3-F4C90093B838}"/>
          </ac:spMkLst>
        </pc:spChg>
        <pc:spChg chg="add mod">
          <ac:chgData name="Vincent DAVID" userId="a179e871-c6cb-4f06-9d32-5582c6e70512" providerId="ADAL" clId="{6EF7F19B-5BF0-4FC6-9CB8-807B914CD569}" dt="2020-10-02T08:13:06.941" v="3787" actId="14100"/>
          <ac:spMkLst>
            <pc:docMk/>
            <pc:sldMk cId="4244345028" sldId="529"/>
            <ac:spMk id="9" creationId="{11F79DE6-2BC9-428B-86ED-4E008FFC344D}"/>
          </ac:spMkLst>
        </pc:spChg>
        <pc:spChg chg="add mod">
          <ac:chgData name="Vincent DAVID" userId="a179e871-c6cb-4f06-9d32-5582c6e70512" providerId="ADAL" clId="{6EF7F19B-5BF0-4FC6-9CB8-807B914CD569}" dt="2020-10-02T08:17:06.728" v="3837" actId="206"/>
          <ac:spMkLst>
            <pc:docMk/>
            <pc:sldMk cId="4244345028" sldId="529"/>
            <ac:spMk id="11" creationId="{F5B63C88-6C28-4C37-AD37-77959DE46C26}"/>
          </ac:spMkLst>
        </pc:spChg>
      </pc:sldChg>
      <pc:sldChg chg="modSp add del mod">
        <pc:chgData name="Vincent DAVID" userId="a179e871-c6cb-4f06-9d32-5582c6e70512" providerId="ADAL" clId="{6EF7F19B-5BF0-4FC6-9CB8-807B914CD569}" dt="2020-10-02T14:54:28.416" v="10719" actId="47"/>
        <pc:sldMkLst>
          <pc:docMk/>
          <pc:sldMk cId="2974346260" sldId="530"/>
        </pc:sldMkLst>
        <pc:spChg chg="mod">
          <ac:chgData name="Vincent DAVID" userId="a179e871-c6cb-4f06-9d32-5582c6e70512" providerId="ADAL" clId="{6EF7F19B-5BF0-4FC6-9CB8-807B914CD569}" dt="2020-10-02T14:39:01.359" v="9499" actId="14100"/>
          <ac:spMkLst>
            <pc:docMk/>
            <pc:sldMk cId="2974346260" sldId="530"/>
            <ac:spMk id="76" creationId="{11115DFF-E240-4719-BE6B-82AB18ABF82A}"/>
          </ac:spMkLst>
        </pc:spChg>
        <pc:spChg chg="mod">
          <ac:chgData name="Vincent DAVID" userId="a179e871-c6cb-4f06-9d32-5582c6e70512" providerId="ADAL" clId="{6EF7F19B-5BF0-4FC6-9CB8-807B914CD569}" dt="2020-10-02T14:36:59.369" v="9411" actId="403"/>
          <ac:spMkLst>
            <pc:docMk/>
            <pc:sldMk cId="2974346260" sldId="530"/>
            <ac:spMk id="100" creationId="{87940877-5A70-4299-B331-623A140329C7}"/>
          </ac:spMkLst>
        </pc:spChg>
        <pc:spChg chg="mod">
          <ac:chgData name="Vincent DAVID" userId="a179e871-c6cb-4f06-9d32-5582c6e70512" providerId="ADAL" clId="{6EF7F19B-5BF0-4FC6-9CB8-807B914CD569}" dt="2020-10-02T14:36:28.047" v="9397" actId="14100"/>
          <ac:spMkLst>
            <pc:docMk/>
            <pc:sldMk cId="2974346260" sldId="530"/>
            <ac:spMk id="320" creationId="{B0B6A96E-AC55-4A87-AA6A-30DC3EF47E10}"/>
          </ac:spMkLst>
        </pc:spChg>
        <pc:spChg chg="mod modVis">
          <ac:chgData name="Vincent DAVID" userId="a179e871-c6cb-4f06-9d32-5582c6e70512" providerId="ADAL" clId="{6EF7F19B-5BF0-4FC6-9CB8-807B914CD569}" dt="2020-10-02T14:41:45.666" v="9673" actId="14429"/>
          <ac:spMkLst>
            <pc:docMk/>
            <pc:sldMk cId="2974346260" sldId="530"/>
            <ac:spMk id="347" creationId="{CD5C7F23-25AC-4634-8FD4-111DAE68371E}"/>
          </ac:spMkLst>
        </pc:spChg>
        <pc:spChg chg="mod modVis">
          <ac:chgData name="Vincent DAVID" userId="a179e871-c6cb-4f06-9d32-5582c6e70512" providerId="ADAL" clId="{6EF7F19B-5BF0-4FC6-9CB8-807B914CD569}" dt="2020-10-02T14:43:14.197" v="9801" actId="14100"/>
          <ac:spMkLst>
            <pc:docMk/>
            <pc:sldMk cId="2974346260" sldId="530"/>
            <ac:spMk id="353" creationId="{7107D043-1F96-4057-AC98-A91C8A6FEF3D}"/>
          </ac:spMkLst>
        </pc:spChg>
        <pc:spChg chg="mod modVis">
          <ac:chgData name="Vincent DAVID" userId="a179e871-c6cb-4f06-9d32-5582c6e70512" providerId="ADAL" clId="{6EF7F19B-5BF0-4FC6-9CB8-807B914CD569}" dt="2020-10-02T14:45:58.329" v="10066" actId="1038"/>
          <ac:spMkLst>
            <pc:docMk/>
            <pc:sldMk cId="2974346260" sldId="530"/>
            <ac:spMk id="362" creationId="{A93A93A3-8E0F-4E4E-8C8E-BF3C8AA83BF8}"/>
          </ac:spMkLst>
        </pc:spChg>
        <pc:spChg chg="mod modVis">
          <ac:chgData name="Vincent DAVID" userId="a179e871-c6cb-4f06-9d32-5582c6e70512" providerId="ADAL" clId="{6EF7F19B-5BF0-4FC6-9CB8-807B914CD569}" dt="2020-10-02T14:45:47.195" v="10064" actId="14100"/>
          <ac:spMkLst>
            <pc:docMk/>
            <pc:sldMk cId="2974346260" sldId="530"/>
            <ac:spMk id="371" creationId="{A435A4EC-3B8F-4353-A1C4-585A6C53BA25}"/>
          </ac:spMkLst>
        </pc:spChg>
        <pc:spChg chg="mod modVis">
          <ac:chgData name="Vincent DAVID" userId="a179e871-c6cb-4f06-9d32-5582c6e70512" providerId="ADAL" clId="{6EF7F19B-5BF0-4FC6-9CB8-807B914CD569}" dt="2020-10-02T14:41:09.327" v="9663" actId="14430"/>
          <ac:spMkLst>
            <pc:docMk/>
            <pc:sldMk cId="2974346260" sldId="530"/>
            <ac:spMk id="408" creationId="{18C93B56-085C-4CB8-BDD2-AEA07768E16A}"/>
          </ac:spMkLst>
        </pc:spChg>
        <pc:spChg chg="mod modVis">
          <ac:chgData name="Vincent DAVID" userId="a179e871-c6cb-4f06-9d32-5582c6e70512" providerId="ADAL" clId="{6EF7F19B-5BF0-4FC6-9CB8-807B914CD569}" dt="2020-10-02T14:40:59.102" v="9659" actId="14430"/>
          <ac:spMkLst>
            <pc:docMk/>
            <pc:sldMk cId="2974346260" sldId="530"/>
            <ac:spMk id="420" creationId="{6EBE99E5-AC15-42A9-ADC2-2C87ACC8B571}"/>
          </ac:spMkLst>
        </pc:spChg>
        <pc:spChg chg="mod modVis">
          <ac:chgData name="Vincent DAVID" userId="a179e871-c6cb-4f06-9d32-5582c6e70512" providerId="ADAL" clId="{6EF7F19B-5BF0-4FC6-9CB8-807B914CD569}" dt="2020-10-02T14:41:00.526" v="9660" actId="14430"/>
          <ac:spMkLst>
            <pc:docMk/>
            <pc:sldMk cId="2974346260" sldId="530"/>
            <ac:spMk id="423" creationId="{FFA96F87-03DF-4289-A679-5EF841E840EA}"/>
          </ac:spMkLst>
        </pc:spChg>
        <pc:spChg chg="mod modVis">
          <ac:chgData name="Vincent DAVID" userId="a179e871-c6cb-4f06-9d32-5582c6e70512" providerId="ADAL" clId="{6EF7F19B-5BF0-4FC6-9CB8-807B914CD569}" dt="2020-10-02T14:41:01.791" v="9661" actId="14430"/>
          <ac:spMkLst>
            <pc:docMk/>
            <pc:sldMk cId="2974346260" sldId="530"/>
            <ac:spMk id="426" creationId="{57E400D9-C024-4497-873C-C2F9BF038563}"/>
          </ac:spMkLst>
        </pc:spChg>
        <pc:spChg chg="mod modVis">
          <ac:chgData name="Vincent DAVID" userId="a179e871-c6cb-4f06-9d32-5582c6e70512" providerId="ADAL" clId="{6EF7F19B-5BF0-4FC6-9CB8-807B914CD569}" dt="2020-10-02T14:41:02.639" v="9662" actId="14430"/>
          <ac:spMkLst>
            <pc:docMk/>
            <pc:sldMk cId="2974346260" sldId="530"/>
            <ac:spMk id="429" creationId="{B61B4E35-7B41-4E7A-808C-FA3ED11D851A}"/>
          </ac:spMkLst>
        </pc:spChg>
        <pc:spChg chg="mod">
          <ac:chgData name="Vincent DAVID" userId="a179e871-c6cb-4f06-9d32-5582c6e70512" providerId="ADAL" clId="{6EF7F19B-5BF0-4FC6-9CB8-807B914CD569}" dt="2020-10-02T14:38:53.996" v="9498" actId="1035"/>
          <ac:spMkLst>
            <pc:docMk/>
            <pc:sldMk cId="2974346260" sldId="530"/>
            <ac:spMk id="490" creationId="{87FF3DA8-1321-48BD-854E-8D09279887D1}"/>
          </ac:spMkLst>
        </pc:spChg>
        <pc:spChg chg="mod">
          <ac:chgData name="Vincent DAVID" userId="a179e871-c6cb-4f06-9d32-5582c6e70512" providerId="ADAL" clId="{6EF7F19B-5BF0-4FC6-9CB8-807B914CD569}" dt="2020-10-02T14:38:44.227" v="9478" actId="1037"/>
          <ac:spMkLst>
            <pc:docMk/>
            <pc:sldMk cId="2974346260" sldId="530"/>
            <ac:spMk id="496" creationId="{1124C8E2-36E1-4200-B829-B85DB14EB00B}"/>
          </ac:spMkLst>
        </pc:spChg>
        <pc:spChg chg="mod">
          <ac:chgData name="Vincent DAVID" userId="a179e871-c6cb-4f06-9d32-5582c6e70512" providerId="ADAL" clId="{6EF7F19B-5BF0-4FC6-9CB8-807B914CD569}" dt="2020-10-02T14:47:25.599" v="10268" actId="1035"/>
          <ac:spMkLst>
            <pc:docMk/>
            <pc:sldMk cId="2974346260" sldId="530"/>
            <ac:spMk id="521" creationId="{9CD7BB8C-45CC-45C7-9DFC-6C3FEC216FCA}"/>
          </ac:spMkLst>
        </pc:spChg>
        <pc:grpChg chg="mod">
          <ac:chgData name="Vincent DAVID" userId="a179e871-c6cb-4f06-9d32-5582c6e70512" providerId="ADAL" clId="{6EF7F19B-5BF0-4FC6-9CB8-807B914CD569}" dt="2020-10-02T14:35:05.040" v="9375" actId="1038"/>
          <ac:grpSpMkLst>
            <pc:docMk/>
            <pc:sldMk cId="2974346260" sldId="530"/>
            <ac:grpSpMk id="338" creationId="{0FA35FB1-3369-4FAF-8299-8287AE36E139}"/>
          </ac:grpSpMkLst>
        </pc:grpChg>
        <pc:grpChg chg="mod">
          <ac:chgData name="Vincent DAVID" userId="a179e871-c6cb-4f06-9d32-5582c6e70512" providerId="ADAL" clId="{6EF7F19B-5BF0-4FC6-9CB8-807B914CD569}" dt="2020-10-02T14:35:31.933" v="9386" actId="1036"/>
          <ac:grpSpMkLst>
            <pc:docMk/>
            <pc:sldMk cId="2974346260" sldId="530"/>
            <ac:grpSpMk id="340" creationId="{4648BD23-D239-496B-9DBD-2F4004B1EAC7}"/>
          </ac:grpSpMkLst>
        </pc:grpChg>
        <pc:grpChg chg="mod">
          <ac:chgData name="Vincent DAVID" userId="a179e871-c6cb-4f06-9d32-5582c6e70512" providerId="ADAL" clId="{6EF7F19B-5BF0-4FC6-9CB8-807B914CD569}" dt="2020-10-02T14:46:44.919" v="10173" actId="1037"/>
          <ac:grpSpMkLst>
            <pc:docMk/>
            <pc:sldMk cId="2974346260" sldId="530"/>
            <ac:grpSpMk id="350" creationId="{6B5F2889-A182-4612-9D66-984B16E94302}"/>
          </ac:grpSpMkLst>
        </pc:grpChg>
        <pc:grpChg chg="mod">
          <ac:chgData name="Vincent DAVID" userId="a179e871-c6cb-4f06-9d32-5582c6e70512" providerId="ADAL" clId="{6EF7F19B-5BF0-4FC6-9CB8-807B914CD569}" dt="2020-10-02T14:46:25.911" v="10106" actId="1036"/>
          <ac:grpSpMkLst>
            <pc:docMk/>
            <pc:sldMk cId="2974346260" sldId="530"/>
            <ac:grpSpMk id="359" creationId="{A650E581-18C2-4689-BD84-0CF3C9CE6AD1}"/>
          </ac:grpSpMkLst>
        </pc:grpChg>
        <pc:grpChg chg="mod">
          <ac:chgData name="Vincent DAVID" userId="a179e871-c6cb-4f06-9d32-5582c6e70512" providerId="ADAL" clId="{6EF7F19B-5BF0-4FC6-9CB8-807B914CD569}" dt="2020-10-02T14:46:10.608" v="10082" actId="1036"/>
          <ac:grpSpMkLst>
            <pc:docMk/>
            <pc:sldMk cId="2974346260" sldId="530"/>
            <ac:grpSpMk id="368" creationId="{1A6BD373-1081-49A8-8295-18385C3BFC5E}"/>
          </ac:grpSpMkLst>
        </pc:grpChg>
        <pc:grpChg chg="mod">
          <ac:chgData name="Vincent DAVID" userId="a179e871-c6cb-4f06-9d32-5582c6e70512" providerId="ADAL" clId="{6EF7F19B-5BF0-4FC6-9CB8-807B914CD569}" dt="2020-10-02T14:48:35.315" v="10316" actId="1038"/>
          <ac:grpSpMkLst>
            <pc:docMk/>
            <pc:sldMk cId="2974346260" sldId="530"/>
            <ac:grpSpMk id="377" creationId="{6108DA5D-F3C8-4CE1-9F62-01A7C3096A1C}"/>
          </ac:grpSpMkLst>
        </pc:grpChg>
        <pc:grpChg chg="mod">
          <ac:chgData name="Vincent DAVID" userId="a179e871-c6cb-4f06-9d32-5582c6e70512" providerId="ADAL" clId="{6EF7F19B-5BF0-4FC6-9CB8-807B914CD569}" dt="2020-10-02T14:40:22.114" v="9652" actId="1037"/>
          <ac:grpSpMkLst>
            <pc:docMk/>
            <pc:sldMk cId="2974346260" sldId="530"/>
            <ac:grpSpMk id="418" creationId="{AF977CAB-2B2C-4770-A943-06841B321FAB}"/>
          </ac:grpSpMkLst>
        </pc:grpChg>
        <pc:grpChg chg="mod">
          <ac:chgData name="Vincent DAVID" userId="a179e871-c6cb-4f06-9d32-5582c6e70512" providerId="ADAL" clId="{6EF7F19B-5BF0-4FC6-9CB8-807B914CD569}" dt="2020-10-02T14:40:22.114" v="9652" actId="1037"/>
          <ac:grpSpMkLst>
            <pc:docMk/>
            <pc:sldMk cId="2974346260" sldId="530"/>
            <ac:grpSpMk id="421" creationId="{15514969-068E-4E6F-8D2D-B1E56463B762}"/>
          </ac:grpSpMkLst>
        </pc:grpChg>
        <pc:grpChg chg="mod">
          <ac:chgData name="Vincent DAVID" userId="a179e871-c6cb-4f06-9d32-5582c6e70512" providerId="ADAL" clId="{6EF7F19B-5BF0-4FC6-9CB8-807B914CD569}" dt="2020-10-02T14:40:26.459" v="9653" actId="1076"/>
          <ac:grpSpMkLst>
            <pc:docMk/>
            <pc:sldMk cId="2974346260" sldId="530"/>
            <ac:grpSpMk id="424" creationId="{D8391AAB-7C92-4C75-9B39-C4D749C39781}"/>
          </ac:grpSpMkLst>
        </pc:grpChg>
        <pc:grpChg chg="mod">
          <ac:chgData name="Vincent DAVID" userId="a179e871-c6cb-4f06-9d32-5582c6e70512" providerId="ADAL" clId="{6EF7F19B-5BF0-4FC6-9CB8-807B914CD569}" dt="2020-10-02T14:40:28.138" v="9654" actId="1076"/>
          <ac:grpSpMkLst>
            <pc:docMk/>
            <pc:sldMk cId="2974346260" sldId="530"/>
            <ac:grpSpMk id="427" creationId="{65D4DE25-8E1D-4C5D-9F91-A3DDFC92D114}"/>
          </ac:grpSpMkLst>
        </pc:grpChg>
        <pc:picChg chg="mod">
          <ac:chgData name="Vincent DAVID" userId="a179e871-c6cb-4f06-9d32-5582c6e70512" providerId="ADAL" clId="{6EF7F19B-5BF0-4FC6-9CB8-807B914CD569}" dt="2020-10-02T14:37:02.645" v="9412" actId="1036"/>
          <ac:picMkLst>
            <pc:docMk/>
            <pc:sldMk cId="2974346260" sldId="530"/>
            <ac:picMk id="172" creationId="{B7344F1D-9547-4906-A11B-FA241A8C7B27}"/>
          </ac:picMkLst>
        </pc:picChg>
        <pc:picChg chg="mod">
          <ac:chgData name="Vincent DAVID" userId="a179e871-c6cb-4f06-9d32-5582c6e70512" providerId="ADAL" clId="{6EF7F19B-5BF0-4FC6-9CB8-807B914CD569}" dt="2020-10-02T14:35:12.767" v="9377" actId="1076"/>
          <ac:picMkLst>
            <pc:docMk/>
            <pc:sldMk cId="2974346260" sldId="530"/>
            <ac:picMk id="287" creationId="{BCFDDC1C-440D-413C-AA50-1B936BF3813E}"/>
          </ac:picMkLst>
        </pc:picChg>
        <pc:picChg chg="mod">
          <ac:chgData name="Vincent DAVID" userId="a179e871-c6cb-4f06-9d32-5582c6e70512" providerId="ADAL" clId="{6EF7F19B-5BF0-4FC6-9CB8-807B914CD569}" dt="2020-10-02T14:33:54.692" v="9223" actId="1035"/>
          <ac:picMkLst>
            <pc:docMk/>
            <pc:sldMk cId="2974346260" sldId="530"/>
            <ac:picMk id="289" creationId="{AE5F973C-8701-4510-84EB-8EF02D0DD296}"/>
          </ac:picMkLst>
        </pc:picChg>
        <pc:picChg chg="mod">
          <ac:chgData name="Vincent DAVID" userId="a179e871-c6cb-4f06-9d32-5582c6e70512" providerId="ADAL" clId="{6EF7F19B-5BF0-4FC6-9CB8-807B914CD569}" dt="2020-10-02T14:44:26.325" v="9929" actId="1076"/>
          <ac:picMkLst>
            <pc:docMk/>
            <pc:sldMk cId="2974346260" sldId="530"/>
            <ac:picMk id="343" creationId="{91B87B84-4245-4730-BF6B-7BC6BE8F08AB}"/>
          </ac:picMkLst>
        </pc:picChg>
        <pc:picChg chg="mod">
          <ac:chgData name="Vincent DAVID" userId="a179e871-c6cb-4f06-9d32-5582c6e70512" providerId="ADAL" clId="{6EF7F19B-5BF0-4FC6-9CB8-807B914CD569}" dt="2020-10-02T14:44:37.735" v="9932" actId="1076"/>
          <ac:picMkLst>
            <pc:docMk/>
            <pc:sldMk cId="2974346260" sldId="530"/>
            <ac:picMk id="344" creationId="{C8B0A574-8908-42BC-962F-80551D2088BA}"/>
          </ac:picMkLst>
        </pc:picChg>
        <pc:picChg chg="mod">
          <ac:chgData name="Vincent DAVID" userId="a179e871-c6cb-4f06-9d32-5582c6e70512" providerId="ADAL" clId="{6EF7F19B-5BF0-4FC6-9CB8-807B914CD569}" dt="2020-10-02T14:44:20.734" v="9928" actId="1076"/>
          <ac:picMkLst>
            <pc:docMk/>
            <pc:sldMk cId="2974346260" sldId="530"/>
            <ac:picMk id="355" creationId="{6B861A36-5391-4424-94BA-FDF603497024}"/>
          </ac:picMkLst>
        </pc:picChg>
        <pc:picChg chg="mod">
          <ac:chgData name="Vincent DAVID" userId="a179e871-c6cb-4f06-9d32-5582c6e70512" providerId="ADAL" clId="{6EF7F19B-5BF0-4FC6-9CB8-807B914CD569}" dt="2020-10-02T14:39:59.239" v="9622" actId="1076"/>
          <ac:picMkLst>
            <pc:docMk/>
            <pc:sldMk cId="2974346260" sldId="530"/>
            <ac:picMk id="356" creationId="{EDE13382-4D64-4D8B-B239-7D3B7498C5DC}"/>
          </ac:picMkLst>
        </pc:picChg>
        <pc:picChg chg="mod">
          <ac:chgData name="Vincent DAVID" userId="a179e871-c6cb-4f06-9d32-5582c6e70512" providerId="ADAL" clId="{6EF7F19B-5BF0-4FC6-9CB8-807B914CD569}" dt="2020-10-02T14:46:12.864" v="10084" actId="1035"/>
          <ac:picMkLst>
            <pc:docMk/>
            <pc:sldMk cId="2974346260" sldId="530"/>
            <ac:picMk id="363" creationId="{3F862B4D-8AD4-45DF-95B8-FD3B6AD9BE39}"/>
          </ac:picMkLst>
        </pc:picChg>
        <pc:picChg chg="mod">
          <ac:chgData name="Vincent DAVID" userId="a179e871-c6cb-4f06-9d32-5582c6e70512" providerId="ADAL" clId="{6EF7F19B-5BF0-4FC6-9CB8-807B914CD569}" dt="2020-10-02T14:46:16.768" v="10085" actId="1035"/>
          <ac:picMkLst>
            <pc:docMk/>
            <pc:sldMk cId="2974346260" sldId="530"/>
            <ac:picMk id="364" creationId="{5DFC5772-5805-4D3A-9E88-5EF30BEE815D}"/>
          </ac:picMkLst>
        </pc:picChg>
        <pc:picChg chg="mod">
          <ac:chgData name="Vincent DAVID" userId="a179e871-c6cb-4f06-9d32-5582c6e70512" providerId="ADAL" clId="{6EF7F19B-5BF0-4FC6-9CB8-807B914CD569}" dt="2020-10-02T14:48:52.405" v="10361" actId="1076"/>
          <ac:picMkLst>
            <pc:docMk/>
            <pc:sldMk cId="2974346260" sldId="530"/>
            <ac:picMk id="373" creationId="{C8E832A9-6DAE-41AE-BDC2-C05E88331FA8}"/>
          </ac:picMkLst>
        </pc:picChg>
        <pc:picChg chg="mod">
          <ac:chgData name="Vincent DAVID" userId="a179e871-c6cb-4f06-9d32-5582c6e70512" providerId="ADAL" clId="{6EF7F19B-5BF0-4FC6-9CB8-807B914CD569}" dt="2020-10-02T14:45:35.739" v="10060" actId="1076"/>
          <ac:picMkLst>
            <pc:docMk/>
            <pc:sldMk cId="2974346260" sldId="530"/>
            <ac:picMk id="374" creationId="{A35C75F6-8B80-4EFE-9B89-18C2C7874F3F}"/>
          </ac:picMkLst>
        </pc:picChg>
        <pc:picChg chg="mod">
          <ac:chgData name="Vincent DAVID" userId="a179e871-c6cb-4f06-9d32-5582c6e70512" providerId="ADAL" clId="{6EF7F19B-5BF0-4FC6-9CB8-807B914CD569}" dt="2020-10-02T14:48:44.812" v="10360" actId="1037"/>
          <ac:picMkLst>
            <pc:docMk/>
            <pc:sldMk cId="2974346260" sldId="530"/>
            <ac:picMk id="462" creationId="{4FEB0792-A608-4CF6-B763-D38299AA2B4F}"/>
          </ac:picMkLst>
        </pc:picChg>
        <pc:cxnChg chg="mod">
          <ac:chgData name="Vincent DAVID" userId="a179e871-c6cb-4f06-9d32-5582c6e70512" providerId="ADAL" clId="{6EF7F19B-5BF0-4FC6-9CB8-807B914CD569}" dt="2020-10-02T14:39:01.359" v="9499" actId="14100"/>
          <ac:cxnSpMkLst>
            <pc:docMk/>
            <pc:sldMk cId="2974346260" sldId="530"/>
            <ac:cxnSpMk id="25" creationId="{CA32327A-D96B-4B10-8FE4-C0F754D980CA}"/>
          </ac:cxnSpMkLst>
        </pc:cxnChg>
        <pc:cxnChg chg="mod">
          <ac:chgData name="Vincent DAVID" userId="a179e871-c6cb-4f06-9d32-5582c6e70512" providerId="ADAL" clId="{6EF7F19B-5BF0-4FC6-9CB8-807B914CD569}" dt="2020-10-02T14:36:28.047" v="9397" actId="14100"/>
          <ac:cxnSpMkLst>
            <pc:docMk/>
            <pc:sldMk cId="2974346260" sldId="530"/>
            <ac:cxnSpMk id="378" creationId="{7E91FA0A-281D-4304-8FE3-F2E450397E7B}"/>
          </ac:cxnSpMkLst>
        </pc:cxnChg>
        <pc:cxnChg chg="mod">
          <ac:chgData name="Vincent DAVID" userId="a179e871-c6cb-4f06-9d32-5582c6e70512" providerId="ADAL" clId="{6EF7F19B-5BF0-4FC6-9CB8-807B914CD569}" dt="2020-10-02T14:36:28.047" v="9397" actId="14100"/>
          <ac:cxnSpMkLst>
            <pc:docMk/>
            <pc:sldMk cId="2974346260" sldId="530"/>
            <ac:cxnSpMk id="397" creationId="{EFD3D37B-C51D-46F7-9A81-A6A4998D3D28}"/>
          </ac:cxnSpMkLst>
        </pc:cxnChg>
        <pc:cxnChg chg="mod">
          <ac:chgData name="Vincent DAVID" userId="a179e871-c6cb-4f06-9d32-5582c6e70512" providerId="ADAL" clId="{6EF7F19B-5BF0-4FC6-9CB8-807B914CD569}" dt="2020-10-02T14:38:44.227" v="9478" actId="1037"/>
          <ac:cxnSpMkLst>
            <pc:docMk/>
            <pc:sldMk cId="2974346260" sldId="530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2T14:35:16.969" v="9378" actId="208"/>
          <ac:cxnSpMkLst>
            <pc:docMk/>
            <pc:sldMk cId="2974346260" sldId="530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2T14:47:25.599" v="10268" actId="1035"/>
          <ac:cxnSpMkLst>
            <pc:docMk/>
            <pc:sldMk cId="2974346260" sldId="530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2T14:46:44.919" v="10173" actId="1037"/>
          <ac:cxnSpMkLst>
            <pc:docMk/>
            <pc:sldMk cId="2974346260" sldId="530"/>
            <ac:cxnSpMk id="430" creationId="{2C6A3439-880E-4C63-9593-2F935B3DB93D}"/>
          </ac:cxnSpMkLst>
        </pc:cxnChg>
        <pc:cxnChg chg="mod">
          <ac:chgData name="Vincent DAVID" userId="a179e871-c6cb-4f06-9d32-5582c6e70512" providerId="ADAL" clId="{6EF7F19B-5BF0-4FC6-9CB8-807B914CD569}" dt="2020-10-02T14:46:44.919" v="10173" actId="1037"/>
          <ac:cxnSpMkLst>
            <pc:docMk/>
            <pc:sldMk cId="2974346260" sldId="530"/>
            <ac:cxnSpMk id="433" creationId="{BC858B10-5ED3-4C3C-AB73-DFDE91FB8B83}"/>
          </ac:cxnSpMkLst>
        </pc:cxnChg>
        <pc:cxnChg chg="mod">
          <ac:chgData name="Vincent DAVID" userId="a179e871-c6cb-4f06-9d32-5582c6e70512" providerId="ADAL" clId="{6EF7F19B-5BF0-4FC6-9CB8-807B914CD569}" dt="2020-10-02T14:46:25.911" v="10106" actId="1036"/>
          <ac:cxnSpMkLst>
            <pc:docMk/>
            <pc:sldMk cId="2974346260" sldId="530"/>
            <ac:cxnSpMk id="438" creationId="{A3C523F1-0D36-4EA1-9F61-448C0F18CF21}"/>
          </ac:cxnSpMkLst>
        </pc:cxnChg>
        <pc:cxnChg chg="mod">
          <ac:chgData name="Vincent DAVID" userId="a179e871-c6cb-4f06-9d32-5582c6e70512" providerId="ADAL" clId="{6EF7F19B-5BF0-4FC6-9CB8-807B914CD569}" dt="2020-10-02T14:46:25.911" v="10106" actId="1036"/>
          <ac:cxnSpMkLst>
            <pc:docMk/>
            <pc:sldMk cId="2974346260" sldId="530"/>
            <ac:cxnSpMk id="445" creationId="{51F16863-8DDA-47A8-9793-ADC28368787F}"/>
          </ac:cxnSpMkLst>
        </pc:cxnChg>
        <pc:cxnChg chg="mod">
          <ac:chgData name="Vincent DAVID" userId="a179e871-c6cb-4f06-9d32-5582c6e70512" providerId="ADAL" clId="{6EF7F19B-5BF0-4FC6-9CB8-807B914CD569}" dt="2020-10-02T14:46:10.608" v="10082" actId="1036"/>
          <ac:cxnSpMkLst>
            <pc:docMk/>
            <pc:sldMk cId="2974346260" sldId="530"/>
            <ac:cxnSpMk id="448" creationId="{6FDBFF60-A04B-43CE-B66E-F99D84BF8815}"/>
          </ac:cxnSpMkLst>
        </pc:cxnChg>
        <pc:cxnChg chg="mod">
          <ac:chgData name="Vincent DAVID" userId="a179e871-c6cb-4f06-9d32-5582c6e70512" providerId="ADAL" clId="{6EF7F19B-5BF0-4FC6-9CB8-807B914CD569}" dt="2020-10-02T14:48:35.315" v="10316" actId="1038"/>
          <ac:cxnSpMkLst>
            <pc:docMk/>
            <pc:sldMk cId="2974346260" sldId="530"/>
            <ac:cxnSpMk id="451" creationId="{62FA944C-BDCC-4722-8DF6-80A8EB378B5C}"/>
          </ac:cxnSpMkLst>
        </pc:cxnChg>
        <pc:cxnChg chg="mod">
          <ac:chgData name="Vincent DAVID" userId="a179e871-c6cb-4f06-9d32-5582c6e70512" providerId="ADAL" clId="{6EF7F19B-5BF0-4FC6-9CB8-807B914CD569}" dt="2020-10-02T14:48:35.315" v="10316" actId="1038"/>
          <ac:cxnSpMkLst>
            <pc:docMk/>
            <pc:sldMk cId="2974346260" sldId="530"/>
            <ac:cxnSpMk id="455" creationId="{9D24578A-EC3B-49F6-B1B7-8B417BBA21F5}"/>
          </ac:cxnSpMkLst>
        </pc:cxnChg>
        <pc:cxnChg chg="mod">
          <ac:chgData name="Vincent DAVID" userId="a179e871-c6cb-4f06-9d32-5582c6e70512" providerId="ADAL" clId="{6EF7F19B-5BF0-4FC6-9CB8-807B914CD569}" dt="2020-10-02T14:48:44.812" v="10360" actId="1037"/>
          <ac:cxnSpMkLst>
            <pc:docMk/>
            <pc:sldMk cId="2974346260" sldId="530"/>
            <ac:cxnSpMk id="458" creationId="{5EF8C7CF-4E13-4903-AED1-45EC4645B76F}"/>
          </ac:cxnSpMkLst>
        </pc:cxnChg>
        <pc:cxnChg chg="mod">
          <ac:chgData name="Vincent DAVID" userId="a179e871-c6cb-4f06-9d32-5582c6e70512" providerId="ADAL" clId="{6EF7F19B-5BF0-4FC6-9CB8-807B914CD569}" dt="2020-10-02T14:40:22.114" v="9652" actId="1037"/>
          <ac:cxnSpMkLst>
            <pc:docMk/>
            <pc:sldMk cId="2974346260" sldId="530"/>
            <ac:cxnSpMk id="464" creationId="{F789396C-B575-47B9-AD09-94F0B48936C1}"/>
          </ac:cxnSpMkLst>
        </pc:cxnChg>
        <pc:cxnChg chg="mod">
          <ac:chgData name="Vincent DAVID" userId="a179e871-c6cb-4f06-9d32-5582c6e70512" providerId="ADAL" clId="{6EF7F19B-5BF0-4FC6-9CB8-807B914CD569}" dt="2020-10-02T14:40:22.114" v="9652" actId="1037"/>
          <ac:cxnSpMkLst>
            <pc:docMk/>
            <pc:sldMk cId="2974346260" sldId="530"/>
            <ac:cxnSpMk id="469" creationId="{17DF6624-19B3-4314-9616-54801DF7530C}"/>
          </ac:cxnSpMkLst>
        </pc:cxnChg>
        <pc:cxnChg chg="mod">
          <ac:chgData name="Vincent DAVID" userId="a179e871-c6cb-4f06-9d32-5582c6e70512" providerId="ADAL" clId="{6EF7F19B-5BF0-4FC6-9CB8-807B914CD569}" dt="2020-10-02T14:40:26.459" v="9653" actId="1076"/>
          <ac:cxnSpMkLst>
            <pc:docMk/>
            <pc:sldMk cId="2974346260" sldId="530"/>
            <ac:cxnSpMk id="472" creationId="{94CCC894-F2DF-4E4F-80A6-CA180E77946D}"/>
          </ac:cxnSpMkLst>
        </pc:cxnChg>
        <pc:cxnChg chg="mod">
          <ac:chgData name="Vincent DAVID" userId="a179e871-c6cb-4f06-9d32-5582c6e70512" providerId="ADAL" clId="{6EF7F19B-5BF0-4FC6-9CB8-807B914CD569}" dt="2020-10-02T14:40:28.138" v="9654" actId="1076"/>
          <ac:cxnSpMkLst>
            <pc:docMk/>
            <pc:sldMk cId="2974346260" sldId="530"/>
            <ac:cxnSpMk id="475" creationId="{1F6C73B8-804E-4BB0-A91C-74CCED9769A0}"/>
          </ac:cxnSpMkLst>
        </pc:cxnChg>
        <pc:cxnChg chg="mod">
          <ac:chgData name="Vincent DAVID" userId="a179e871-c6cb-4f06-9d32-5582c6e70512" providerId="ADAL" clId="{6EF7F19B-5BF0-4FC6-9CB8-807B914CD569}" dt="2020-10-02T14:39:01.359" v="9499" actId="14100"/>
          <ac:cxnSpMkLst>
            <pc:docMk/>
            <pc:sldMk cId="2974346260" sldId="530"/>
            <ac:cxnSpMk id="491" creationId="{C2E71DAF-1C0A-4325-B557-45CE166FA487}"/>
          </ac:cxnSpMkLst>
        </pc:cxnChg>
        <pc:cxnChg chg="mod">
          <ac:chgData name="Vincent DAVID" userId="a179e871-c6cb-4f06-9d32-5582c6e70512" providerId="ADAL" clId="{6EF7F19B-5BF0-4FC6-9CB8-807B914CD569}" dt="2020-10-02T14:38:44.227" v="9478" actId="1037"/>
          <ac:cxnSpMkLst>
            <pc:docMk/>
            <pc:sldMk cId="2974346260" sldId="530"/>
            <ac:cxnSpMk id="510" creationId="{E349266D-1D94-4D04-968E-DE9748D81FCD}"/>
          </ac:cxnSpMkLst>
        </pc:cxnChg>
        <pc:cxnChg chg="mod">
          <ac:chgData name="Vincent DAVID" userId="a179e871-c6cb-4f06-9d32-5582c6e70512" providerId="ADAL" clId="{6EF7F19B-5BF0-4FC6-9CB8-807B914CD569}" dt="2020-10-02T14:47:25.599" v="10268" actId="1035"/>
          <ac:cxnSpMkLst>
            <pc:docMk/>
            <pc:sldMk cId="2974346260" sldId="530"/>
            <ac:cxnSpMk id="525" creationId="{DDB4EB07-E637-4DE4-9CF3-39EC8F8F4FF9}"/>
          </ac:cxnSpMkLst>
        </pc:cxnChg>
      </pc:sldChg>
      <pc:sldChg chg="addSp delSp modSp add del mod delAnim">
        <pc:chgData name="Vincent DAVID" userId="a179e871-c6cb-4f06-9d32-5582c6e70512" providerId="ADAL" clId="{6EF7F19B-5BF0-4FC6-9CB8-807B914CD569}" dt="2020-10-02T15:11:48.574" v="11337" actId="47"/>
        <pc:sldMkLst>
          <pc:docMk/>
          <pc:sldMk cId="1094069622" sldId="531"/>
        </pc:sldMkLst>
        <pc:spChg chg="mod">
          <ac:chgData name="Vincent DAVID" userId="a179e871-c6cb-4f06-9d32-5582c6e70512" providerId="ADAL" clId="{6EF7F19B-5BF0-4FC6-9CB8-807B914CD569}" dt="2020-10-02T15:01:03.502" v="11065" actId="1038"/>
          <ac:spMkLst>
            <pc:docMk/>
            <pc:sldMk cId="1094069622" sldId="531"/>
            <ac:spMk id="76" creationId="{11115DFF-E240-4719-BE6B-82AB18ABF82A}"/>
          </ac:spMkLst>
        </pc:spChg>
        <pc:spChg chg="mod">
          <ac:chgData name="Vincent DAVID" userId="a179e871-c6cb-4f06-9d32-5582c6e70512" providerId="ADAL" clId="{6EF7F19B-5BF0-4FC6-9CB8-807B914CD569}" dt="2020-10-02T15:05:41.646" v="11176" actId="20577"/>
          <ac:spMkLst>
            <pc:docMk/>
            <pc:sldMk cId="1094069622" sldId="531"/>
            <ac:spMk id="132" creationId="{2E8B9087-1B02-48FD-BB86-085B53930554}"/>
          </ac:spMkLst>
        </pc:spChg>
        <pc:spChg chg="mod">
          <ac:chgData name="Vincent DAVID" userId="a179e871-c6cb-4f06-9d32-5582c6e70512" providerId="ADAL" clId="{6EF7F19B-5BF0-4FC6-9CB8-807B914CD569}" dt="2020-10-02T15:00:04.183" v="10956" actId="14100"/>
          <ac:spMkLst>
            <pc:docMk/>
            <pc:sldMk cId="1094069622" sldId="531"/>
            <ac:spMk id="347" creationId="{CD5C7F23-25AC-4634-8FD4-111DAE68371E}"/>
          </ac:spMkLst>
        </pc:spChg>
        <pc:spChg chg="mod">
          <ac:chgData name="Vincent DAVID" userId="a179e871-c6cb-4f06-9d32-5582c6e70512" providerId="ADAL" clId="{6EF7F19B-5BF0-4FC6-9CB8-807B914CD569}" dt="2020-10-02T14:49:24.734" v="10383" actId="14100"/>
          <ac:spMkLst>
            <pc:docMk/>
            <pc:sldMk cId="1094069622" sldId="531"/>
            <ac:spMk id="419" creationId="{718EC57B-625E-46C1-B902-5970FF667D51}"/>
          </ac:spMkLst>
        </pc:spChg>
        <pc:spChg chg="mod modVis">
          <ac:chgData name="Vincent DAVID" userId="a179e871-c6cb-4f06-9d32-5582c6e70512" providerId="ADAL" clId="{6EF7F19B-5BF0-4FC6-9CB8-807B914CD569}" dt="2020-10-02T14:49:40.701" v="10397" actId="14100"/>
          <ac:spMkLst>
            <pc:docMk/>
            <pc:sldMk cId="1094069622" sldId="531"/>
            <ac:spMk id="420" creationId="{6EBE99E5-AC15-42A9-ADC2-2C87ACC8B571}"/>
          </ac:spMkLst>
        </pc:spChg>
        <pc:spChg chg="mod">
          <ac:chgData name="Vincent DAVID" userId="a179e871-c6cb-4f06-9d32-5582c6e70512" providerId="ADAL" clId="{6EF7F19B-5BF0-4FC6-9CB8-807B914CD569}" dt="2020-10-02T14:49:57.189" v="10409" actId="20577"/>
          <ac:spMkLst>
            <pc:docMk/>
            <pc:sldMk cId="1094069622" sldId="531"/>
            <ac:spMk id="422" creationId="{FA4C2FCF-DA20-404C-B964-E44E2945EB64}"/>
          </ac:spMkLst>
        </pc:spChg>
        <pc:spChg chg="mod modVis">
          <ac:chgData name="Vincent DAVID" userId="a179e871-c6cb-4f06-9d32-5582c6e70512" providerId="ADAL" clId="{6EF7F19B-5BF0-4FC6-9CB8-807B914CD569}" dt="2020-10-02T14:53:57.688" v="10715" actId="14100"/>
          <ac:spMkLst>
            <pc:docMk/>
            <pc:sldMk cId="1094069622" sldId="531"/>
            <ac:spMk id="423" creationId="{FFA96F87-03DF-4289-A679-5EF841E840EA}"/>
          </ac:spMkLst>
        </pc:spChg>
        <pc:spChg chg="mod">
          <ac:chgData name="Vincent DAVID" userId="a179e871-c6cb-4f06-9d32-5582c6e70512" providerId="ADAL" clId="{6EF7F19B-5BF0-4FC6-9CB8-807B914CD569}" dt="2020-10-02T14:50:21.381" v="10422" actId="20577"/>
          <ac:spMkLst>
            <pc:docMk/>
            <pc:sldMk cId="1094069622" sldId="531"/>
            <ac:spMk id="425" creationId="{BB0D9BF9-C821-4A99-AA34-FDDC1AF0D508}"/>
          </ac:spMkLst>
        </pc:spChg>
        <pc:spChg chg="mod modVis">
          <ac:chgData name="Vincent DAVID" userId="a179e871-c6cb-4f06-9d32-5582c6e70512" providerId="ADAL" clId="{6EF7F19B-5BF0-4FC6-9CB8-807B914CD569}" dt="2020-10-02T14:54:01.402" v="10716" actId="14100"/>
          <ac:spMkLst>
            <pc:docMk/>
            <pc:sldMk cId="1094069622" sldId="531"/>
            <ac:spMk id="426" creationId="{57E400D9-C024-4497-873C-C2F9BF038563}"/>
          </ac:spMkLst>
        </pc:spChg>
        <pc:spChg chg="mod">
          <ac:chgData name="Vincent DAVID" userId="a179e871-c6cb-4f06-9d32-5582c6e70512" providerId="ADAL" clId="{6EF7F19B-5BF0-4FC6-9CB8-807B914CD569}" dt="2020-10-02T14:51:09.212" v="10448" actId="14100"/>
          <ac:spMkLst>
            <pc:docMk/>
            <pc:sldMk cId="1094069622" sldId="531"/>
            <ac:spMk id="428" creationId="{DA262E65-1CB0-44D9-A751-15F65187D9DE}"/>
          </ac:spMkLst>
        </pc:spChg>
        <pc:spChg chg="mod modVis">
          <ac:chgData name="Vincent DAVID" userId="a179e871-c6cb-4f06-9d32-5582c6e70512" providerId="ADAL" clId="{6EF7F19B-5BF0-4FC6-9CB8-807B914CD569}" dt="2020-10-02T14:54:05.155" v="10717" actId="14100"/>
          <ac:spMkLst>
            <pc:docMk/>
            <pc:sldMk cId="1094069622" sldId="531"/>
            <ac:spMk id="429" creationId="{B61B4E35-7B41-4E7A-808C-FA3ED11D851A}"/>
          </ac:spMkLst>
        </pc:spChg>
        <pc:spChg chg="mod">
          <ac:chgData name="Vincent DAVID" userId="a179e871-c6cb-4f06-9d32-5582c6e70512" providerId="ADAL" clId="{6EF7F19B-5BF0-4FC6-9CB8-807B914CD569}" dt="2020-10-02T15:01:07.278" v="11080" actId="1037"/>
          <ac:spMkLst>
            <pc:docMk/>
            <pc:sldMk cId="1094069622" sldId="531"/>
            <ac:spMk id="490" creationId="{87FF3DA8-1321-48BD-854E-8D09279887D1}"/>
          </ac:spMkLst>
        </pc:spChg>
        <pc:spChg chg="mod">
          <ac:chgData name="Vincent DAVID" userId="a179e871-c6cb-4f06-9d32-5582c6e70512" providerId="ADAL" clId="{6EF7F19B-5BF0-4FC6-9CB8-807B914CD569}" dt="2020-10-02T15:01:03.502" v="11065" actId="1038"/>
          <ac:spMkLst>
            <pc:docMk/>
            <pc:sldMk cId="1094069622" sldId="531"/>
            <ac:spMk id="496" creationId="{1124C8E2-36E1-4200-B829-B85DB14EB00B}"/>
          </ac:spMkLst>
        </pc:spChg>
        <pc:spChg chg="mod">
          <ac:chgData name="Vincent DAVID" userId="a179e871-c6cb-4f06-9d32-5582c6e70512" providerId="ADAL" clId="{6EF7F19B-5BF0-4FC6-9CB8-807B914CD569}" dt="2020-10-02T15:02:01.645" v="11115" actId="1035"/>
          <ac:spMkLst>
            <pc:docMk/>
            <pc:sldMk cId="1094069622" sldId="531"/>
            <ac:spMk id="521" creationId="{9CD7BB8C-45CC-45C7-9DFC-6C3FEC216FCA}"/>
          </ac:spMkLst>
        </pc:spChg>
        <pc:spChg chg="mod">
          <ac:chgData name="Vincent DAVID" userId="a179e871-c6cb-4f06-9d32-5582c6e70512" providerId="ADAL" clId="{6EF7F19B-5BF0-4FC6-9CB8-807B914CD569}" dt="2020-10-02T15:03:14.990" v="11167" actId="1036"/>
          <ac:spMkLst>
            <pc:docMk/>
            <pc:sldMk cId="1094069622" sldId="531"/>
            <ac:spMk id="522" creationId="{A16D8160-CD2C-43A6-AB8F-4B6E80CDEE82}"/>
          </ac:spMkLst>
        </pc:spChg>
        <pc:grpChg chg="add mod">
          <ac:chgData name="Vincent DAVID" userId="a179e871-c6cb-4f06-9d32-5582c6e70512" providerId="ADAL" clId="{6EF7F19B-5BF0-4FC6-9CB8-807B914CD569}" dt="2020-10-02T15:05:33.963" v="11172" actId="962"/>
          <ac:grpSpMkLst>
            <pc:docMk/>
            <pc:sldMk cId="1094069622" sldId="531"/>
            <ac:grpSpMk id="31" creationId="{D9616B7C-1594-4845-9D29-E1384BEE47B9}"/>
          </ac:grpSpMkLst>
        </pc:grpChg>
        <pc:grpChg chg="mod">
          <ac:chgData name="Vincent DAVID" userId="a179e871-c6cb-4f06-9d32-5582c6e70512" providerId="ADAL" clId="{6EF7F19B-5BF0-4FC6-9CB8-807B914CD569}" dt="2020-10-02T15:01:29.677" v="11099" actId="1037"/>
          <ac:grpSpMkLst>
            <pc:docMk/>
            <pc:sldMk cId="1094069622" sldId="531"/>
            <ac:grpSpMk id="335" creationId="{C6B430CC-1F1F-487F-BF2E-6FA7157F5AE2}"/>
          </ac:grpSpMkLst>
        </pc:grpChg>
        <pc:grpChg chg="mod">
          <ac:chgData name="Vincent DAVID" userId="a179e871-c6cb-4f06-9d32-5582c6e70512" providerId="ADAL" clId="{6EF7F19B-5BF0-4FC6-9CB8-807B914CD569}" dt="2020-10-02T15:01:12.161" v="11082" actId="1076"/>
          <ac:grpSpMkLst>
            <pc:docMk/>
            <pc:sldMk cId="1094069622" sldId="531"/>
            <ac:grpSpMk id="338" creationId="{0FA35FB1-3369-4FAF-8299-8287AE36E139}"/>
          </ac:grpSpMkLst>
        </pc:grpChg>
        <pc:grpChg chg="mod">
          <ac:chgData name="Vincent DAVID" userId="a179e871-c6cb-4f06-9d32-5582c6e70512" providerId="ADAL" clId="{6EF7F19B-5BF0-4FC6-9CB8-807B914CD569}" dt="2020-10-02T15:07:34.023" v="11214" actId="1038"/>
          <ac:grpSpMkLst>
            <pc:docMk/>
            <pc:sldMk cId="1094069622" sldId="531"/>
            <ac:grpSpMk id="340" creationId="{4648BD23-D239-496B-9DBD-2F4004B1EAC7}"/>
          </ac:grpSpMkLst>
        </pc:grpChg>
        <pc:grpChg chg="mod">
          <ac:chgData name="Vincent DAVID" userId="a179e871-c6cb-4f06-9d32-5582c6e70512" providerId="ADAL" clId="{6EF7F19B-5BF0-4FC6-9CB8-807B914CD569}" dt="2020-10-02T14:59:45.922" v="10950" actId="1035"/>
          <ac:grpSpMkLst>
            <pc:docMk/>
            <pc:sldMk cId="1094069622" sldId="531"/>
            <ac:grpSpMk id="350" creationId="{6B5F2889-A182-4612-9D66-984B16E94302}"/>
          </ac:grpSpMkLst>
        </pc:grpChg>
        <pc:grpChg chg="mod">
          <ac:chgData name="Vincent DAVID" userId="a179e871-c6cb-4f06-9d32-5582c6e70512" providerId="ADAL" clId="{6EF7F19B-5BF0-4FC6-9CB8-807B914CD569}" dt="2020-10-02T14:59:57.198" v="10954" actId="1038"/>
          <ac:grpSpMkLst>
            <pc:docMk/>
            <pc:sldMk cId="1094069622" sldId="531"/>
            <ac:grpSpMk id="359" creationId="{A650E581-18C2-4689-BD84-0CF3C9CE6AD1}"/>
          </ac:grpSpMkLst>
        </pc:grpChg>
        <pc:grpChg chg="mod">
          <ac:chgData name="Vincent DAVID" userId="a179e871-c6cb-4f06-9d32-5582c6e70512" providerId="ADAL" clId="{6EF7F19B-5BF0-4FC6-9CB8-807B914CD569}" dt="2020-10-02T14:59:30.773" v="10948" actId="1036"/>
          <ac:grpSpMkLst>
            <pc:docMk/>
            <pc:sldMk cId="1094069622" sldId="531"/>
            <ac:grpSpMk id="368" creationId="{1A6BD373-1081-49A8-8295-18385C3BFC5E}"/>
          </ac:grpSpMkLst>
        </pc:grpChg>
        <pc:grpChg chg="mod">
          <ac:chgData name="Vincent DAVID" userId="a179e871-c6cb-4f06-9d32-5582c6e70512" providerId="ADAL" clId="{6EF7F19B-5BF0-4FC6-9CB8-807B914CD569}" dt="2020-10-02T14:59:30.773" v="10948" actId="1036"/>
          <ac:grpSpMkLst>
            <pc:docMk/>
            <pc:sldMk cId="1094069622" sldId="531"/>
            <ac:grpSpMk id="377" creationId="{6108DA5D-F3C8-4CE1-9F62-01A7C3096A1C}"/>
          </ac:grpSpMkLst>
        </pc:grpChg>
        <pc:grpChg chg="mod">
          <ac:chgData name="Vincent DAVID" userId="a179e871-c6cb-4f06-9d32-5582c6e70512" providerId="ADAL" clId="{6EF7F19B-5BF0-4FC6-9CB8-807B914CD569}" dt="2020-10-02T15:03:07.292" v="11141" actId="1035"/>
          <ac:grpSpMkLst>
            <pc:docMk/>
            <pc:sldMk cId="1094069622" sldId="531"/>
            <ac:grpSpMk id="406" creationId="{3B54EFDF-64C3-46CF-9134-C2960BD73AF5}"/>
          </ac:grpSpMkLst>
        </pc:grpChg>
        <pc:grpChg chg="mod">
          <ac:chgData name="Vincent DAVID" userId="a179e871-c6cb-4f06-9d32-5582c6e70512" providerId="ADAL" clId="{6EF7F19B-5BF0-4FC6-9CB8-807B914CD569}" dt="2020-10-02T14:52:59.696" v="10704" actId="1036"/>
          <ac:grpSpMkLst>
            <pc:docMk/>
            <pc:sldMk cId="1094069622" sldId="531"/>
            <ac:grpSpMk id="418" creationId="{AF977CAB-2B2C-4770-A943-06841B321FAB}"/>
          </ac:grpSpMkLst>
        </pc:grpChg>
        <pc:grpChg chg="mod">
          <ac:chgData name="Vincent DAVID" userId="a179e871-c6cb-4f06-9d32-5582c6e70512" providerId="ADAL" clId="{6EF7F19B-5BF0-4FC6-9CB8-807B914CD569}" dt="2020-10-02T14:59:30.773" v="10948" actId="1036"/>
          <ac:grpSpMkLst>
            <pc:docMk/>
            <pc:sldMk cId="1094069622" sldId="531"/>
            <ac:grpSpMk id="421" creationId="{15514969-068E-4E6F-8D2D-B1E56463B762}"/>
          </ac:grpSpMkLst>
        </pc:grpChg>
        <pc:grpChg chg="mod">
          <ac:chgData name="Vincent DAVID" userId="a179e871-c6cb-4f06-9d32-5582c6e70512" providerId="ADAL" clId="{6EF7F19B-5BF0-4FC6-9CB8-807B914CD569}" dt="2020-10-02T14:59:30.773" v="10948" actId="1036"/>
          <ac:grpSpMkLst>
            <pc:docMk/>
            <pc:sldMk cId="1094069622" sldId="531"/>
            <ac:grpSpMk id="424" creationId="{D8391AAB-7C92-4C75-9B39-C4D749C39781}"/>
          </ac:grpSpMkLst>
        </pc:grpChg>
        <pc:grpChg chg="mod">
          <ac:chgData name="Vincent DAVID" userId="a179e871-c6cb-4f06-9d32-5582c6e70512" providerId="ADAL" clId="{6EF7F19B-5BF0-4FC6-9CB8-807B914CD569}" dt="2020-10-02T14:59:30.773" v="10948" actId="1036"/>
          <ac:grpSpMkLst>
            <pc:docMk/>
            <pc:sldMk cId="1094069622" sldId="531"/>
            <ac:grpSpMk id="427" creationId="{65D4DE25-8E1D-4C5D-9F91-A3DDFC92D114}"/>
          </ac:grpSpMkLst>
        </pc:grpChg>
        <pc:picChg chg="mod">
          <ac:chgData name="Vincent DAVID" userId="a179e871-c6cb-4f06-9d32-5582c6e70512" providerId="ADAL" clId="{6EF7F19B-5BF0-4FC6-9CB8-807B914CD569}" dt="2020-10-02T14:56:46.488" v="10769" actId="1076"/>
          <ac:picMkLst>
            <pc:docMk/>
            <pc:sldMk cId="1094069622" sldId="531"/>
            <ac:picMk id="105" creationId="{D65BF6FB-3C21-4977-AC2E-7EF26F7315DD}"/>
          </ac:picMkLst>
        </pc:picChg>
        <pc:picChg chg="mod">
          <ac:chgData name="Vincent DAVID" userId="a179e871-c6cb-4f06-9d32-5582c6e70512" providerId="ADAL" clId="{6EF7F19B-5BF0-4FC6-9CB8-807B914CD569}" dt="2020-10-02T14:56:43.494" v="10768" actId="1076"/>
          <ac:picMkLst>
            <pc:docMk/>
            <pc:sldMk cId="1094069622" sldId="531"/>
            <ac:picMk id="106" creationId="{B9D43C89-37E6-412B-AE8A-6CE0139DE412}"/>
          </ac:picMkLst>
        </pc:picChg>
        <pc:picChg chg="mod">
          <ac:chgData name="Vincent DAVID" userId="a179e871-c6cb-4f06-9d32-5582c6e70512" providerId="ADAL" clId="{6EF7F19B-5BF0-4FC6-9CB8-807B914CD569}" dt="2020-10-02T14:55:01.991" v="10721" actId="164"/>
          <ac:picMkLst>
            <pc:docMk/>
            <pc:sldMk cId="1094069622" sldId="531"/>
            <ac:picMk id="229" creationId="{D228C19B-514C-4F75-BA3A-10B7FB516296}"/>
          </ac:picMkLst>
        </pc:picChg>
        <pc:picChg chg="mod">
          <ac:chgData name="Vincent DAVID" userId="a179e871-c6cb-4f06-9d32-5582c6e70512" providerId="ADAL" clId="{6EF7F19B-5BF0-4FC6-9CB8-807B914CD569}" dt="2020-10-02T15:01:16.239" v="11083" actId="1076"/>
          <ac:picMkLst>
            <pc:docMk/>
            <pc:sldMk cId="1094069622" sldId="531"/>
            <ac:picMk id="286" creationId="{96782916-CFEE-4069-A669-86244BDBCD9D}"/>
          </ac:picMkLst>
        </pc:picChg>
        <pc:picChg chg="mod">
          <ac:chgData name="Vincent DAVID" userId="a179e871-c6cb-4f06-9d32-5582c6e70512" providerId="ADAL" clId="{6EF7F19B-5BF0-4FC6-9CB8-807B914CD569}" dt="2020-10-02T15:01:18.959" v="11084" actId="1076"/>
          <ac:picMkLst>
            <pc:docMk/>
            <pc:sldMk cId="1094069622" sldId="531"/>
            <ac:picMk id="287" creationId="{BCFDDC1C-440D-413C-AA50-1B936BF3813E}"/>
          </ac:picMkLst>
        </pc:picChg>
        <pc:picChg chg="mod">
          <ac:chgData name="Vincent DAVID" userId="a179e871-c6cb-4f06-9d32-5582c6e70512" providerId="ADAL" clId="{6EF7F19B-5BF0-4FC6-9CB8-807B914CD569}" dt="2020-10-02T14:59:59.734" v="10955" actId="1037"/>
          <ac:picMkLst>
            <pc:docMk/>
            <pc:sldMk cId="1094069622" sldId="531"/>
            <ac:picMk id="355" creationId="{6B861A36-5391-4424-94BA-FDF603497024}"/>
          </ac:picMkLst>
        </pc:picChg>
        <pc:picChg chg="mod">
          <ac:chgData name="Vincent DAVID" userId="a179e871-c6cb-4f06-9d32-5582c6e70512" providerId="ADAL" clId="{6EF7F19B-5BF0-4FC6-9CB8-807B914CD569}" dt="2020-10-02T14:59:53.406" v="10952" actId="1037"/>
          <ac:picMkLst>
            <pc:docMk/>
            <pc:sldMk cId="1094069622" sldId="531"/>
            <ac:picMk id="363" creationId="{3F862B4D-8AD4-45DF-95B8-FD3B6AD9BE39}"/>
          </ac:picMkLst>
        </pc:picChg>
        <pc:picChg chg="mod">
          <ac:chgData name="Vincent DAVID" userId="a179e871-c6cb-4f06-9d32-5582c6e70512" providerId="ADAL" clId="{6EF7F19B-5BF0-4FC6-9CB8-807B914CD569}" dt="2020-10-02T15:00:32.382" v="10983" actId="1035"/>
          <ac:picMkLst>
            <pc:docMk/>
            <pc:sldMk cId="1094069622" sldId="531"/>
            <ac:picMk id="462" creationId="{4FEB0792-A608-4CF6-B763-D38299AA2B4F}"/>
          </ac:picMkLst>
        </pc:picChg>
        <pc:cxnChg chg="mod">
          <ac:chgData name="Vincent DAVID" userId="a179e871-c6cb-4f06-9d32-5582c6e70512" providerId="ADAL" clId="{6EF7F19B-5BF0-4FC6-9CB8-807B914CD569}" dt="2020-10-02T15:01:03.502" v="11065" actId="1038"/>
          <ac:cxnSpMkLst>
            <pc:docMk/>
            <pc:sldMk cId="1094069622" sldId="531"/>
            <ac:cxnSpMk id="25" creationId="{CA32327A-D96B-4B10-8FE4-C0F754D980CA}"/>
          </ac:cxnSpMkLst>
        </pc:cxnChg>
        <pc:cxnChg chg="add mod">
          <ac:chgData name="Vincent DAVID" userId="a179e871-c6cb-4f06-9d32-5582c6e70512" providerId="ADAL" clId="{6EF7F19B-5BF0-4FC6-9CB8-807B914CD569}" dt="2020-10-02T15:06:48.647" v="11185" actId="14100"/>
          <ac:cxnSpMkLst>
            <pc:docMk/>
            <pc:sldMk cId="1094069622" sldId="531"/>
            <ac:cxnSpMk id="48" creationId="{820C7C1D-DC9B-4C81-8394-4C066B209D5F}"/>
          </ac:cxnSpMkLst>
        </pc:cxnChg>
        <pc:cxnChg chg="mod">
          <ac:chgData name="Vincent DAVID" userId="a179e871-c6cb-4f06-9d32-5582c6e70512" providerId="ADAL" clId="{6EF7F19B-5BF0-4FC6-9CB8-807B914CD569}" dt="2020-10-02T15:03:07.292" v="11141" actId="1035"/>
          <ac:cxnSpMkLst>
            <pc:docMk/>
            <pc:sldMk cId="1094069622" sldId="531"/>
            <ac:cxnSpMk id="89" creationId="{AB107F99-02F3-44BC-AA6E-1FA3C98F8127}"/>
          </ac:cxnSpMkLst>
        </pc:cxnChg>
        <pc:cxnChg chg="add mod">
          <ac:chgData name="Vincent DAVID" userId="a179e871-c6cb-4f06-9d32-5582c6e70512" providerId="ADAL" clId="{6EF7F19B-5BF0-4FC6-9CB8-807B914CD569}" dt="2020-10-02T15:06:58.034" v="11189" actId="14100"/>
          <ac:cxnSpMkLst>
            <pc:docMk/>
            <pc:sldMk cId="1094069622" sldId="531"/>
            <ac:cxnSpMk id="135" creationId="{53C29490-C96D-4150-A6CF-77359CF8F686}"/>
          </ac:cxnSpMkLst>
        </pc:cxnChg>
        <pc:cxnChg chg="add mod">
          <ac:chgData name="Vincent DAVID" userId="a179e871-c6cb-4f06-9d32-5582c6e70512" providerId="ADAL" clId="{6EF7F19B-5BF0-4FC6-9CB8-807B914CD569}" dt="2020-10-02T15:07:04.642" v="11192" actId="14100"/>
          <ac:cxnSpMkLst>
            <pc:docMk/>
            <pc:sldMk cId="1094069622" sldId="531"/>
            <ac:cxnSpMk id="138" creationId="{ECAB058A-3136-4D28-A25D-E76EC420E928}"/>
          </ac:cxnSpMkLst>
        </pc:cxnChg>
        <pc:cxnChg chg="add mod">
          <ac:chgData name="Vincent DAVID" userId="a179e871-c6cb-4f06-9d32-5582c6e70512" providerId="ADAL" clId="{6EF7F19B-5BF0-4FC6-9CB8-807B914CD569}" dt="2020-10-02T15:07:11.387" v="11195" actId="14100"/>
          <ac:cxnSpMkLst>
            <pc:docMk/>
            <pc:sldMk cId="1094069622" sldId="531"/>
            <ac:cxnSpMk id="141" creationId="{27749E4F-E2D2-4151-8EF4-CAF347ADBA67}"/>
          </ac:cxnSpMkLst>
        </pc:cxnChg>
        <pc:cxnChg chg="add mod">
          <ac:chgData name="Vincent DAVID" userId="a179e871-c6cb-4f06-9d32-5582c6e70512" providerId="ADAL" clId="{6EF7F19B-5BF0-4FC6-9CB8-807B914CD569}" dt="2020-10-02T15:07:34.023" v="11214" actId="1038"/>
          <ac:cxnSpMkLst>
            <pc:docMk/>
            <pc:sldMk cId="1094069622" sldId="531"/>
            <ac:cxnSpMk id="144" creationId="{77C05291-CCBC-4B48-8708-B1AB80CE5216}"/>
          </ac:cxnSpMkLst>
        </pc:cxnChg>
        <pc:cxnChg chg="add mod">
          <ac:chgData name="Vincent DAVID" userId="a179e871-c6cb-4f06-9d32-5582c6e70512" providerId="ADAL" clId="{6EF7F19B-5BF0-4FC6-9CB8-807B914CD569}" dt="2020-10-02T15:07:50.943" v="11218" actId="14100"/>
          <ac:cxnSpMkLst>
            <pc:docMk/>
            <pc:sldMk cId="1094069622" sldId="531"/>
            <ac:cxnSpMk id="148" creationId="{522504E6-39D2-4F5B-BBE1-C373F88DBC09}"/>
          </ac:cxnSpMkLst>
        </pc:cxnChg>
        <pc:cxnChg chg="del mod">
          <ac:chgData name="Vincent DAVID" userId="a179e871-c6cb-4f06-9d32-5582c6e70512" providerId="ADAL" clId="{6EF7F19B-5BF0-4FC6-9CB8-807B914CD569}" dt="2020-10-02T15:07:21.484" v="11203" actId="478"/>
          <ac:cxnSpMkLst>
            <pc:docMk/>
            <pc:sldMk cId="1094069622" sldId="531"/>
            <ac:cxnSpMk id="378" creationId="{7E91FA0A-281D-4304-8FE3-F2E450397E7B}"/>
          </ac:cxnSpMkLst>
        </pc:cxnChg>
        <pc:cxnChg chg="del mod">
          <ac:chgData name="Vincent DAVID" userId="a179e871-c6cb-4f06-9d32-5582c6e70512" providerId="ADAL" clId="{6EF7F19B-5BF0-4FC6-9CB8-807B914CD569}" dt="2020-10-02T15:07:43.043" v="11215" actId="478"/>
          <ac:cxnSpMkLst>
            <pc:docMk/>
            <pc:sldMk cId="1094069622" sldId="531"/>
            <ac:cxnSpMk id="397" creationId="{EFD3D37B-C51D-46F7-9A81-A6A4998D3D28}"/>
          </ac:cxnSpMkLst>
        </pc:cxnChg>
        <pc:cxnChg chg="mod">
          <ac:chgData name="Vincent DAVID" userId="a179e871-c6cb-4f06-9d32-5582c6e70512" providerId="ADAL" clId="{6EF7F19B-5BF0-4FC6-9CB8-807B914CD569}" dt="2020-10-02T15:01:12.161" v="11082" actId="1076"/>
          <ac:cxnSpMkLst>
            <pc:docMk/>
            <pc:sldMk cId="1094069622" sldId="531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2T15:03:14.990" v="11167" actId="1036"/>
          <ac:cxnSpMkLst>
            <pc:docMk/>
            <pc:sldMk cId="1094069622" sldId="531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2T15:02:04.573" v="11116" actId="14100"/>
          <ac:cxnSpMkLst>
            <pc:docMk/>
            <pc:sldMk cId="1094069622" sldId="531"/>
            <ac:cxnSpMk id="409" creationId="{6D59A58D-97F5-416E-BFD5-491E879C949C}"/>
          </ac:cxnSpMkLst>
        </pc:cxnChg>
        <pc:cxnChg chg="del mod">
          <ac:chgData name="Vincent DAVID" userId="a179e871-c6cb-4f06-9d32-5582c6e70512" providerId="ADAL" clId="{6EF7F19B-5BF0-4FC6-9CB8-807B914CD569}" dt="2020-10-02T15:06:39.165" v="11180" actId="478"/>
          <ac:cxnSpMkLst>
            <pc:docMk/>
            <pc:sldMk cId="1094069622" sldId="531"/>
            <ac:cxnSpMk id="430" creationId="{2C6A3439-880E-4C63-9593-2F935B3DB93D}"/>
          </ac:cxnSpMkLst>
        </pc:cxnChg>
        <pc:cxnChg chg="mod">
          <ac:chgData name="Vincent DAVID" userId="a179e871-c6cb-4f06-9d32-5582c6e70512" providerId="ADAL" clId="{6EF7F19B-5BF0-4FC6-9CB8-807B914CD569}" dt="2020-10-02T15:00:04.183" v="10956" actId="14100"/>
          <ac:cxnSpMkLst>
            <pc:docMk/>
            <pc:sldMk cId="1094069622" sldId="531"/>
            <ac:cxnSpMk id="433" creationId="{BC858B10-5ED3-4C3C-AB73-DFDE91FB8B83}"/>
          </ac:cxnSpMkLst>
        </pc:cxnChg>
        <pc:cxnChg chg="mod">
          <ac:chgData name="Vincent DAVID" userId="a179e871-c6cb-4f06-9d32-5582c6e70512" providerId="ADAL" clId="{6EF7F19B-5BF0-4FC6-9CB8-807B914CD569}" dt="2020-10-02T14:59:57.198" v="10954" actId="1038"/>
          <ac:cxnSpMkLst>
            <pc:docMk/>
            <pc:sldMk cId="1094069622" sldId="531"/>
            <ac:cxnSpMk id="438" creationId="{A3C523F1-0D36-4EA1-9F61-448C0F18CF21}"/>
          </ac:cxnSpMkLst>
        </pc:cxnChg>
        <pc:cxnChg chg="del mod">
          <ac:chgData name="Vincent DAVID" userId="a179e871-c6cb-4f06-9d32-5582c6e70512" providerId="ADAL" clId="{6EF7F19B-5BF0-4FC6-9CB8-807B914CD569}" dt="2020-10-02T15:06:40.427" v="11181" actId="478"/>
          <ac:cxnSpMkLst>
            <pc:docMk/>
            <pc:sldMk cId="1094069622" sldId="531"/>
            <ac:cxnSpMk id="445" creationId="{51F16863-8DDA-47A8-9793-ADC28368787F}"/>
          </ac:cxnSpMkLst>
        </pc:cxnChg>
        <pc:cxnChg chg="del mod">
          <ac:chgData name="Vincent DAVID" userId="a179e871-c6cb-4f06-9d32-5582c6e70512" providerId="ADAL" clId="{6EF7F19B-5BF0-4FC6-9CB8-807B914CD569}" dt="2020-10-02T15:06:41.714" v="11182" actId="478"/>
          <ac:cxnSpMkLst>
            <pc:docMk/>
            <pc:sldMk cId="1094069622" sldId="531"/>
            <ac:cxnSpMk id="448" creationId="{6FDBFF60-A04B-43CE-B66E-F99D84BF8815}"/>
          </ac:cxnSpMkLst>
        </pc:cxnChg>
        <pc:cxnChg chg="mod">
          <ac:chgData name="Vincent DAVID" userId="a179e871-c6cb-4f06-9d32-5582c6e70512" providerId="ADAL" clId="{6EF7F19B-5BF0-4FC6-9CB8-807B914CD569}" dt="2020-10-02T14:59:30.773" v="10948" actId="1036"/>
          <ac:cxnSpMkLst>
            <pc:docMk/>
            <pc:sldMk cId="1094069622" sldId="531"/>
            <ac:cxnSpMk id="451" creationId="{62FA944C-BDCC-4722-8DF6-80A8EB378B5C}"/>
          </ac:cxnSpMkLst>
        </pc:cxnChg>
        <pc:cxnChg chg="del mod">
          <ac:chgData name="Vincent DAVID" userId="a179e871-c6cb-4f06-9d32-5582c6e70512" providerId="ADAL" clId="{6EF7F19B-5BF0-4FC6-9CB8-807B914CD569}" dt="2020-10-02T15:06:42.601" v="11183" actId="478"/>
          <ac:cxnSpMkLst>
            <pc:docMk/>
            <pc:sldMk cId="1094069622" sldId="531"/>
            <ac:cxnSpMk id="455" creationId="{9D24578A-EC3B-49F6-B1B7-8B417BBA21F5}"/>
          </ac:cxnSpMkLst>
        </pc:cxnChg>
        <pc:cxnChg chg="mod">
          <ac:chgData name="Vincent DAVID" userId="a179e871-c6cb-4f06-9d32-5582c6e70512" providerId="ADAL" clId="{6EF7F19B-5BF0-4FC6-9CB8-807B914CD569}" dt="2020-10-02T15:00:32.382" v="10983" actId="1035"/>
          <ac:cxnSpMkLst>
            <pc:docMk/>
            <pc:sldMk cId="1094069622" sldId="531"/>
            <ac:cxnSpMk id="458" creationId="{5EF8C7CF-4E13-4903-AED1-45EC4645B76F}"/>
          </ac:cxnSpMkLst>
        </pc:cxnChg>
        <pc:cxnChg chg="mod">
          <ac:chgData name="Vincent DAVID" userId="a179e871-c6cb-4f06-9d32-5582c6e70512" providerId="ADAL" clId="{6EF7F19B-5BF0-4FC6-9CB8-807B914CD569}" dt="2020-10-02T15:03:50.652" v="11171" actId="14100"/>
          <ac:cxnSpMkLst>
            <pc:docMk/>
            <pc:sldMk cId="1094069622" sldId="531"/>
            <ac:cxnSpMk id="464" creationId="{F789396C-B575-47B9-AD09-94F0B48936C1}"/>
          </ac:cxnSpMkLst>
        </pc:cxnChg>
        <pc:cxnChg chg="mod">
          <ac:chgData name="Vincent DAVID" userId="a179e871-c6cb-4f06-9d32-5582c6e70512" providerId="ADAL" clId="{6EF7F19B-5BF0-4FC6-9CB8-807B914CD569}" dt="2020-10-02T15:03:47.052" v="11170" actId="14100"/>
          <ac:cxnSpMkLst>
            <pc:docMk/>
            <pc:sldMk cId="1094069622" sldId="531"/>
            <ac:cxnSpMk id="469" creationId="{17DF6624-19B3-4314-9616-54801DF7530C}"/>
          </ac:cxnSpMkLst>
        </pc:cxnChg>
        <pc:cxnChg chg="mod">
          <ac:chgData name="Vincent DAVID" userId="a179e871-c6cb-4f06-9d32-5582c6e70512" providerId="ADAL" clId="{6EF7F19B-5BF0-4FC6-9CB8-807B914CD569}" dt="2020-10-02T15:03:39.083" v="11169" actId="14100"/>
          <ac:cxnSpMkLst>
            <pc:docMk/>
            <pc:sldMk cId="1094069622" sldId="531"/>
            <ac:cxnSpMk id="472" creationId="{94CCC894-F2DF-4E4F-80A6-CA180E77946D}"/>
          </ac:cxnSpMkLst>
        </pc:cxnChg>
        <pc:cxnChg chg="mod">
          <ac:chgData name="Vincent DAVID" userId="a179e871-c6cb-4f06-9d32-5582c6e70512" providerId="ADAL" clId="{6EF7F19B-5BF0-4FC6-9CB8-807B914CD569}" dt="2020-10-02T15:03:33.682" v="11168" actId="14100"/>
          <ac:cxnSpMkLst>
            <pc:docMk/>
            <pc:sldMk cId="1094069622" sldId="531"/>
            <ac:cxnSpMk id="475" creationId="{1F6C73B8-804E-4BB0-A91C-74CCED9769A0}"/>
          </ac:cxnSpMkLst>
        </pc:cxnChg>
        <pc:cxnChg chg="mod">
          <ac:chgData name="Vincent DAVID" userId="a179e871-c6cb-4f06-9d32-5582c6e70512" providerId="ADAL" clId="{6EF7F19B-5BF0-4FC6-9CB8-807B914CD569}" dt="2020-10-02T15:01:07.278" v="11080" actId="1037"/>
          <ac:cxnSpMkLst>
            <pc:docMk/>
            <pc:sldMk cId="1094069622" sldId="531"/>
            <ac:cxnSpMk id="491" creationId="{C2E71DAF-1C0A-4325-B557-45CE166FA487}"/>
          </ac:cxnSpMkLst>
        </pc:cxnChg>
        <pc:cxnChg chg="mod">
          <ac:chgData name="Vincent DAVID" userId="a179e871-c6cb-4f06-9d32-5582c6e70512" providerId="ADAL" clId="{6EF7F19B-5BF0-4FC6-9CB8-807B914CD569}" dt="2020-10-02T15:07:34.023" v="11214" actId="1038"/>
          <ac:cxnSpMkLst>
            <pc:docMk/>
            <pc:sldMk cId="1094069622" sldId="531"/>
            <ac:cxnSpMk id="510" creationId="{E349266D-1D94-4D04-968E-DE9748D81FCD}"/>
          </ac:cxnSpMkLst>
        </pc:cxnChg>
        <pc:cxnChg chg="mod">
          <ac:chgData name="Vincent DAVID" userId="a179e871-c6cb-4f06-9d32-5582c6e70512" providerId="ADAL" clId="{6EF7F19B-5BF0-4FC6-9CB8-807B914CD569}" dt="2020-10-02T15:02:01.645" v="11115" actId="1035"/>
          <ac:cxnSpMkLst>
            <pc:docMk/>
            <pc:sldMk cId="1094069622" sldId="531"/>
            <ac:cxnSpMk id="525" creationId="{DDB4EB07-E637-4DE4-9CF3-39EC8F8F4FF9}"/>
          </ac:cxnSpMkLst>
        </pc:cxnChg>
        <pc:cxnChg chg="mod">
          <ac:chgData name="Vincent DAVID" userId="a179e871-c6cb-4f06-9d32-5582c6e70512" providerId="ADAL" clId="{6EF7F19B-5BF0-4FC6-9CB8-807B914CD569}" dt="2020-10-02T15:03:14.990" v="11167" actId="1036"/>
          <ac:cxnSpMkLst>
            <pc:docMk/>
            <pc:sldMk cId="1094069622" sldId="531"/>
            <ac:cxnSpMk id="532" creationId="{E3A761AB-55D6-4F45-AB01-AEFC8B5E76D8}"/>
          </ac:cxnSpMkLst>
        </pc:cxnChg>
      </pc:sldChg>
      <pc:sldChg chg="addSp delSp modSp add del mod delAnim">
        <pc:chgData name="Vincent DAVID" userId="a179e871-c6cb-4f06-9d32-5582c6e70512" providerId="ADAL" clId="{6EF7F19B-5BF0-4FC6-9CB8-807B914CD569}" dt="2020-10-02T15:14:57.450" v="11355" actId="47"/>
        <pc:sldMkLst>
          <pc:docMk/>
          <pc:sldMk cId="1154438492" sldId="532"/>
        </pc:sldMkLst>
        <pc:spChg chg="mod">
          <ac:chgData name="Vincent DAVID" userId="a179e871-c6cb-4f06-9d32-5582c6e70512" providerId="ADAL" clId="{6EF7F19B-5BF0-4FC6-9CB8-807B914CD569}" dt="2020-10-02T15:09:13.830" v="11250" actId="1038"/>
          <ac:spMkLst>
            <pc:docMk/>
            <pc:sldMk cId="1154438492" sldId="532"/>
            <ac:spMk id="44" creationId="{0F3404F6-315F-4A7B-B9FD-19F228D12A99}"/>
          </ac:spMkLst>
        </pc:spChg>
        <pc:spChg chg="mod modVis">
          <ac:chgData name="Vincent DAVID" userId="a179e871-c6cb-4f06-9d32-5582c6e70512" providerId="ADAL" clId="{6EF7F19B-5BF0-4FC6-9CB8-807B914CD569}" dt="2020-10-02T15:09:28.271" v="11255" actId="14429"/>
          <ac:spMkLst>
            <pc:docMk/>
            <pc:sldMk cId="1154438492" sldId="532"/>
            <ac:spMk id="408" creationId="{18C93B56-085C-4CB8-BDD2-AEA07768E16A}"/>
          </ac:spMkLst>
        </pc:spChg>
        <pc:spChg chg="mod">
          <ac:chgData name="Vincent DAVID" userId="a179e871-c6cb-4f06-9d32-5582c6e70512" providerId="ADAL" clId="{6EF7F19B-5BF0-4FC6-9CB8-807B914CD569}" dt="2020-10-02T15:11:28.470" v="11336" actId="1035"/>
          <ac:spMkLst>
            <pc:docMk/>
            <pc:sldMk cId="1154438492" sldId="532"/>
            <ac:spMk id="490" creationId="{87FF3DA8-1321-48BD-854E-8D09279887D1}"/>
          </ac:spMkLst>
        </pc:spChg>
        <pc:spChg chg="mod">
          <ac:chgData name="Vincent DAVID" userId="a179e871-c6cb-4f06-9d32-5582c6e70512" providerId="ADAL" clId="{6EF7F19B-5BF0-4FC6-9CB8-807B914CD569}" dt="2020-10-02T15:10:10.414" v="11303" actId="1036"/>
          <ac:spMkLst>
            <pc:docMk/>
            <pc:sldMk cId="1154438492" sldId="532"/>
            <ac:spMk id="522" creationId="{A16D8160-CD2C-43A6-AB8F-4B6E80CDEE82}"/>
          </ac:spMkLst>
        </pc:spChg>
        <pc:grpChg chg="mod">
          <ac:chgData name="Vincent DAVID" userId="a179e871-c6cb-4f06-9d32-5582c6e70512" providerId="ADAL" clId="{6EF7F19B-5BF0-4FC6-9CB8-807B914CD569}" dt="2020-10-02T15:10:33.926" v="11311" actId="1035"/>
          <ac:grpSpMkLst>
            <pc:docMk/>
            <pc:sldMk cId="1154438492" sldId="532"/>
            <ac:grpSpMk id="406" creationId="{3B54EFDF-64C3-46CF-9134-C2960BD73AF5}"/>
          </ac:grpSpMkLst>
        </pc:grpChg>
        <pc:cxnChg chg="del mod">
          <ac:chgData name="Vincent DAVID" userId="a179e871-c6cb-4f06-9d32-5582c6e70512" providerId="ADAL" clId="{6EF7F19B-5BF0-4FC6-9CB8-807B914CD569}" dt="2020-10-02T15:11:11.235" v="11316" actId="478"/>
          <ac:cxnSpMkLst>
            <pc:docMk/>
            <pc:sldMk cId="1154438492" sldId="532"/>
            <ac:cxnSpMk id="25" creationId="{CA32327A-D96B-4B10-8FE4-C0F754D980CA}"/>
          </ac:cxnSpMkLst>
        </pc:cxnChg>
        <pc:cxnChg chg="del mod">
          <ac:chgData name="Vincent DAVID" userId="a179e871-c6cb-4f06-9d32-5582c6e70512" providerId="ADAL" clId="{6EF7F19B-5BF0-4FC6-9CB8-807B914CD569}" dt="2020-10-02T15:09:18.026" v="11251" actId="478"/>
          <ac:cxnSpMkLst>
            <pc:docMk/>
            <pc:sldMk cId="1154438492" sldId="532"/>
            <ac:cxnSpMk id="89" creationId="{AB107F99-02F3-44BC-AA6E-1FA3C98F8127}"/>
          </ac:cxnSpMkLst>
        </pc:cxnChg>
        <pc:cxnChg chg="add mod">
          <ac:chgData name="Vincent DAVID" userId="a179e871-c6cb-4f06-9d32-5582c6e70512" providerId="ADAL" clId="{6EF7F19B-5BF0-4FC6-9CB8-807B914CD569}" dt="2020-10-02T15:10:33.926" v="11311" actId="1035"/>
          <ac:cxnSpMkLst>
            <pc:docMk/>
            <pc:sldMk cId="1154438492" sldId="532"/>
            <ac:cxnSpMk id="103" creationId="{F4FBF6F5-08AC-48C4-91DD-371F6C0F4160}"/>
          </ac:cxnSpMkLst>
        </pc:cxnChg>
        <pc:cxnChg chg="add mod">
          <ac:chgData name="Vincent DAVID" userId="a179e871-c6cb-4f06-9d32-5582c6e70512" providerId="ADAL" clId="{6EF7F19B-5BF0-4FC6-9CB8-807B914CD569}" dt="2020-10-02T15:10:33.926" v="11311" actId="1035"/>
          <ac:cxnSpMkLst>
            <pc:docMk/>
            <pc:sldMk cId="1154438492" sldId="532"/>
            <ac:cxnSpMk id="108" creationId="{EA2C6216-8012-4258-98FC-D0698D73A660}"/>
          </ac:cxnSpMkLst>
        </pc:cxnChg>
        <pc:cxnChg chg="add mod">
          <ac:chgData name="Vincent DAVID" userId="a179e871-c6cb-4f06-9d32-5582c6e70512" providerId="ADAL" clId="{6EF7F19B-5BF0-4FC6-9CB8-807B914CD569}" dt="2020-10-02T15:11:17.384" v="11319" actId="14100"/>
          <ac:cxnSpMkLst>
            <pc:docMk/>
            <pc:sldMk cId="1154438492" sldId="532"/>
            <ac:cxnSpMk id="117" creationId="{291E9E74-ECC0-475C-A138-9417547AB360}"/>
          </ac:cxnSpMkLst>
        </pc:cxnChg>
        <pc:cxnChg chg="mod">
          <ac:chgData name="Vincent DAVID" userId="a179e871-c6cb-4f06-9d32-5582c6e70512" providerId="ADAL" clId="{6EF7F19B-5BF0-4FC6-9CB8-807B914CD569}" dt="2020-10-02T15:10:22.135" v="11305" actId="14100"/>
          <ac:cxnSpMkLst>
            <pc:docMk/>
            <pc:sldMk cId="1154438492" sldId="532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2T15:08:47.417" v="11220" actId="14100"/>
          <ac:cxnSpMkLst>
            <pc:docMk/>
            <pc:sldMk cId="1154438492" sldId="532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2T15:09:13.830" v="11250" actId="1038"/>
          <ac:cxnSpMkLst>
            <pc:docMk/>
            <pc:sldMk cId="1154438492" sldId="532"/>
            <ac:cxnSpMk id="464" creationId="{F789396C-B575-47B9-AD09-94F0B48936C1}"/>
          </ac:cxnSpMkLst>
        </pc:cxnChg>
        <pc:cxnChg chg="mod">
          <ac:chgData name="Vincent DAVID" userId="a179e871-c6cb-4f06-9d32-5582c6e70512" providerId="ADAL" clId="{6EF7F19B-5BF0-4FC6-9CB8-807B914CD569}" dt="2020-10-02T15:10:53.523" v="11314" actId="14100"/>
          <ac:cxnSpMkLst>
            <pc:docMk/>
            <pc:sldMk cId="1154438492" sldId="532"/>
            <ac:cxnSpMk id="469" creationId="{17DF6624-19B3-4314-9616-54801DF7530C}"/>
          </ac:cxnSpMkLst>
        </pc:cxnChg>
        <pc:cxnChg chg="mod">
          <ac:chgData name="Vincent DAVID" userId="a179e871-c6cb-4f06-9d32-5582c6e70512" providerId="ADAL" clId="{6EF7F19B-5BF0-4FC6-9CB8-807B914CD569}" dt="2020-10-02T15:10:56.533" v="11315" actId="14100"/>
          <ac:cxnSpMkLst>
            <pc:docMk/>
            <pc:sldMk cId="1154438492" sldId="532"/>
            <ac:cxnSpMk id="472" creationId="{94CCC894-F2DF-4E4F-80A6-CA180E77946D}"/>
          </ac:cxnSpMkLst>
        </pc:cxnChg>
        <pc:cxnChg chg="mod">
          <ac:chgData name="Vincent DAVID" userId="a179e871-c6cb-4f06-9d32-5582c6e70512" providerId="ADAL" clId="{6EF7F19B-5BF0-4FC6-9CB8-807B914CD569}" dt="2020-10-02T15:10:43.010" v="11312" actId="14100"/>
          <ac:cxnSpMkLst>
            <pc:docMk/>
            <pc:sldMk cId="1154438492" sldId="532"/>
            <ac:cxnSpMk id="475" creationId="{1F6C73B8-804E-4BB0-A91C-74CCED9769A0}"/>
          </ac:cxnSpMkLst>
        </pc:cxnChg>
        <pc:cxnChg chg="mod">
          <ac:chgData name="Vincent DAVID" userId="a179e871-c6cb-4f06-9d32-5582c6e70512" providerId="ADAL" clId="{6EF7F19B-5BF0-4FC6-9CB8-807B914CD569}" dt="2020-10-02T15:11:28.470" v="11336" actId="1035"/>
          <ac:cxnSpMkLst>
            <pc:docMk/>
            <pc:sldMk cId="1154438492" sldId="532"/>
            <ac:cxnSpMk id="491" creationId="{C2E71DAF-1C0A-4325-B557-45CE166FA487}"/>
          </ac:cxnSpMkLst>
        </pc:cxnChg>
        <pc:cxnChg chg="del mod">
          <ac:chgData name="Vincent DAVID" userId="a179e871-c6cb-4f06-9d32-5582c6e70512" providerId="ADAL" clId="{6EF7F19B-5BF0-4FC6-9CB8-807B914CD569}" dt="2020-10-02T15:09:58.224" v="11291" actId="478"/>
          <ac:cxnSpMkLst>
            <pc:docMk/>
            <pc:sldMk cId="1154438492" sldId="532"/>
            <ac:cxnSpMk id="532" creationId="{E3A761AB-55D6-4F45-AB01-AEFC8B5E76D8}"/>
          </ac:cxnSpMkLst>
        </pc:cxnChg>
      </pc:sldChg>
      <pc:sldChg chg="addSp delSp modSp add del mod modAnim">
        <pc:chgData name="Vincent DAVID" userId="a179e871-c6cb-4f06-9d32-5582c6e70512" providerId="ADAL" clId="{6EF7F19B-5BF0-4FC6-9CB8-807B914CD569}" dt="2020-10-02T15:49:35.333" v="11533" actId="47"/>
        <pc:sldMkLst>
          <pc:docMk/>
          <pc:sldMk cId="37994124" sldId="533"/>
        </pc:sldMkLst>
        <pc:spChg chg="add mod">
          <ac:chgData name="Vincent DAVID" userId="a179e871-c6cb-4f06-9d32-5582c6e70512" providerId="ADAL" clId="{6EF7F19B-5BF0-4FC6-9CB8-807B914CD569}" dt="2020-10-02T15:18:30.667" v="11438" actId="1076"/>
          <ac:spMkLst>
            <pc:docMk/>
            <pc:sldMk cId="37994124" sldId="533"/>
            <ac:spMk id="33" creationId="{EA497B23-DFD9-477D-A56F-33840E4DFCA0}"/>
          </ac:spMkLst>
        </pc:spChg>
        <pc:spChg chg="mod">
          <ac:chgData name="Vincent DAVID" userId="a179e871-c6cb-4f06-9d32-5582c6e70512" providerId="ADAL" clId="{6EF7F19B-5BF0-4FC6-9CB8-807B914CD569}" dt="2020-10-02T15:19:04.850" v="11440" actId="207"/>
          <ac:spMkLst>
            <pc:docMk/>
            <pc:sldMk cId="37994124" sldId="533"/>
            <ac:spMk id="44" creationId="{0F3404F6-315F-4A7B-B9FD-19F228D12A99}"/>
          </ac:spMkLst>
        </pc:spChg>
        <pc:spChg chg="del">
          <ac:chgData name="Vincent DAVID" userId="a179e871-c6cb-4f06-9d32-5582c6e70512" providerId="ADAL" clId="{6EF7F19B-5BF0-4FC6-9CB8-807B914CD569}" dt="2020-10-02T15:17:28.287" v="11384" actId="478"/>
          <ac:spMkLst>
            <pc:docMk/>
            <pc:sldMk cId="37994124" sldId="533"/>
            <ac:spMk id="76" creationId="{11115DFF-E240-4719-BE6B-82AB18ABF82A}"/>
          </ac:spMkLst>
        </pc:spChg>
        <pc:spChg chg="mod">
          <ac:chgData name="Vincent DAVID" userId="a179e871-c6cb-4f06-9d32-5582c6e70512" providerId="ADAL" clId="{6EF7F19B-5BF0-4FC6-9CB8-807B914CD569}" dt="2020-10-02T15:12:58.213" v="11343" actId="20577"/>
          <ac:spMkLst>
            <pc:docMk/>
            <pc:sldMk cId="37994124" sldId="533"/>
            <ac:spMk id="100" creationId="{87940877-5A70-4299-B331-623A140329C7}"/>
          </ac:spMkLst>
        </pc:spChg>
        <pc:spChg chg="add mod">
          <ac:chgData name="Vincent DAVID" userId="a179e871-c6cb-4f06-9d32-5582c6e70512" providerId="ADAL" clId="{6EF7F19B-5BF0-4FC6-9CB8-807B914CD569}" dt="2020-10-02T15:18:06.834" v="11433" actId="1036"/>
          <ac:spMkLst>
            <pc:docMk/>
            <pc:sldMk cId="37994124" sldId="533"/>
            <ac:spMk id="118" creationId="{9855C507-B885-4AEF-906C-1A477459601A}"/>
          </ac:spMkLst>
        </pc:spChg>
        <pc:spChg chg="mod">
          <ac:chgData name="Vincent DAVID" userId="a179e871-c6cb-4f06-9d32-5582c6e70512" providerId="ADAL" clId="{6EF7F19B-5BF0-4FC6-9CB8-807B914CD569}" dt="2020-10-02T15:13:06.790" v="11346" actId="20577"/>
          <ac:spMkLst>
            <pc:docMk/>
            <pc:sldMk cId="37994124" sldId="533"/>
            <ac:spMk id="288" creationId="{D7B11D81-C077-46A5-A7CC-F8835FF376A9}"/>
          </ac:spMkLst>
        </pc:spChg>
        <pc:spChg chg="mod modVis">
          <ac:chgData name="Vincent DAVID" userId="a179e871-c6cb-4f06-9d32-5582c6e70512" providerId="ADAL" clId="{6EF7F19B-5BF0-4FC6-9CB8-807B914CD569}" dt="2020-10-02T15:20:09.878" v="11452" actId="14430"/>
          <ac:spMkLst>
            <pc:docMk/>
            <pc:sldMk cId="37994124" sldId="533"/>
            <ac:spMk id="320" creationId="{B0B6A96E-AC55-4A87-AA6A-30DC3EF47E10}"/>
          </ac:spMkLst>
        </pc:spChg>
        <pc:spChg chg="mod modVis">
          <ac:chgData name="Vincent DAVID" userId="a179e871-c6cb-4f06-9d32-5582c6e70512" providerId="ADAL" clId="{6EF7F19B-5BF0-4FC6-9CB8-807B914CD569}" dt="2020-10-02T15:19:51.948" v="11442" actId="14430"/>
          <ac:spMkLst>
            <pc:docMk/>
            <pc:sldMk cId="37994124" sldId="533"/>
            <ac:spMk id="337" creationId="{FFC30BC2-6F95-46A4-A499-BEE82D8A587F}"/>
          </ac:spMkLst>
        </pc:spChg>
        <pc:spChg chg="mod modVis">
          <ac:chgData name="Vincent DAVID" userId="a179e871-c6cb-4f06-9d32-5582c6e70512" providerId="ADAL" clId="{6EF7F19B-5BF0-4FC6-9CB8-807B914CD569}" dt="2020-10-02T15:19:52.892" v="11443" actId="14430"/>
          <ac:spMkLst>
            <pc:docMk/>
            <pc:sldMk cId="37994124" sldId="533"/>
            <ac:spMk id="339" creationId="{3C35AEF2-4918-4F16-9662-232BD0AE03B4}"/>
          </ac:spMkLst>
        </pc:spChg>
        <pc:spChg chg="mod modVis">
          <ac:chgData name="Vincent DAVID" userId="a179e871-c6cb-4f06-9d32-5582c6e70512" providerId="ADAL" clId="{6EF7F19B-5BF0-4FC6-9CB8-807B914CD569}" dt="2020-10-02T15:19:53.812" v="11444" actId="14430"/>
          <ac:spMkLst>
            <pc:docMk/>
            <pc:sldMk cId="37994124" sldId="533"/>
            <ac:spMk id="347" creationId="{CD5C7F23-25AC-4634-8FD4-111DAE68371E}"/>
          </ac:spMkLst>
        </pc:spChg>
        <pc:spChg chg="mod modVis">
          <ac:chgData name="Vincent DAVID" userId="a179e871-c6cb-4f06-9d32-5582c6e70512" providerId="ADAL" clId="{6EF7F19B-5BF0-4FC6-9CB8-807B914CD569}" dt="2020-10-02T15:19:54.853" v="11445" actId="14430"/>
          <ac:spMkLst>
            <pc:docMk/>
            <pc:sldMk cId="37994124" sldId="533"/>
            <ac:spMk id="353" creationId="{7107D043-1F96-4057-AC98-A91C8A6FEF3D}"/>
          </ac:spMkLst>
        </pc:spChg>
        <pc:spChg chg="mod modVis">
          <ac:chgData name="Vincent DAVID" userId="a179e871-c6cb-4f06-9d32-5582c6e70512" providerId="ADAL" clId="{6EF7F19B-5BF0-4FC6-9CB8-807B914CD569}" dt="2020-10-02T15:19:55.933" v="11446" actId="14430"/>
          <ac:spMkLst>
            <pc:docMk/>
            <pc:sldMk cId="37994124" sldId="533"/>
            <ac:spMk id="362" creationId="{A93A93A3-8E0F-4E4E-8C8E-BF3C8AA83BF8}"/>
          </ac:spMkLst>
        </pc:spChg>
        <pc:spChg chg="mod modVis">
          <ac:chgData name="Vincent DAVID" userId="a179e871-c6cb-4f06-9d32-5582c6e70512" providerId="ADAL" clId="{6EF7F19B-5BF0-4FC6-9CB8-807B914CD569}" dt="2020-10-02T15:19:58.189" v="11447" actId="14430"/>
          <ac:spMkLst>
            <pc:docMk/>
            <pc:sldMk cId="37994124" sldId="533"/>
            <ac:spMk id="371" creationId="{A435A4EC-3B8F-4353-A1C4-585A6C53BA25}"/>
          </ac:spMkLst>
        </pc:spChg>
        <pc:spChg chg="mod modVis">
          <ac:chgData name="Vincent DAVID" userId="a179e871-c6cb-4f06-9d32-5582c6e70512" providerId="ADAL" clId="{6EF7F19B-5BF0-4FC6-9CB8-807B914CD569}" dt="2020-10-02T15:20:02.796" v="11448" actId="14430"/>
          <ac:spMkLst>
            <pc:docMk/>
            <pc:sldMk cId="37994124" sldId="533"/>
            <ac:spMk id="408" creationId="{18C93B56-085C-4CB8-BDD2-AEA07768E16A}"/>
          </ac:spMkLst>
        </pc:spChg>
        <pc:spChg chg="mod modVis">
          <ac:chgData name="Vincent DAVID" userId="a179e871-c6cb-4f06-9d32-5582c6e70512" providerId="ADAL" clId="{6EF7F19B-5BF0-4FC6-9CB8-807B914CD569}" dt="2020-10-02T15:20:03.902" v="11449" actId="14430"/>
          <ac:spMkLst>
            <pc:docMk/>
            <pc:sldMk cId="37994124" sldId="533"/>
            <ac:spMk id="420" creationId="{6EBE99E5-AC15-42A9-ADC2-2C87ACC8B571}"/>
          </ac:spMkLst>
        </pc:spChg>
        <pc:spChg chg="mod modVis">
          <ac:chgData name="Vincent DAVID" userId="a179e871-c6cb-4f06-9d32-5582c6e70512" providerId="ADAL" clId="{6EF7F19B-5BF0-4FC6-9CB8-807B914CD569}" dt="2020-10-02T15:20:04.798" v="11450" actId="14430"/>
          <ac:spMkLst>
            <pc:docMk/>
            <pc:sldMk cId="37994124" sldId="533"/>
            <ac:spMk id="423" creationId="{FFA96F87-03DF-4289-A679-5EF841E840EA}"/>
          </ac:spMkLst>
        </pc:spChg>
        <pc:spChg chg="mod modVis">
          <ac:chgData name="Vincent DAVID" userId="a179e871-c6cb-4f06-9d32-5582c6e70512" providerId="ADAL" clId="{6EF7F19B-5BF0-4FC6-9CB8-807B914CD569}" dt="2020-10-02T15:20:05.885" v="11451" actId="14430"/>
          <ac:spMkLst>
            <pc:docMk/>
            <pc:sldMk cId="37994124" sldId="533"/>
            <ac:spMk id="426" creationId="{57E400D9-C024-4497-873C-C2F9BF038563}"/>
          </ac:spMkLst>
        </pc:spChg>
        <pc:spChg chg="mod modVis">
          <ac:chgData name="Vincent DAVID" userId="a179e871-c6cb-4f06-9d32-5582c6e70512" providerId="ADAL" clId="{6EF7F19B-5BF0-4FC6-9CB8-807B914CD569}" dt="2020-10-02T15:20:17.375" v="11453" actId="14430"/>
          <ac:spMkLst>
            <pc:docMk/>
            <pc:sldMk cId="37994124" sldId="533"/>
            <ac:spMk id="429" creationId="{B61B4E35-7B41-4E7A-808C-FA3ED11D851A}"/>
          </ac:spMkLst>
        </pc:spChg>
        <pc:spChg chg="del">
          <ac:chgData name="Vincent DAVID" userId="a179e871-c6cb-4f06-9d32-5582c6e70512" providerId="ADAL" clId="{6EF7F19B-5BF0-4FC6-9CB8-807B914CD569}" dt="2020-10-02T15:18:15.790" v="11434" actId="478"/>
          <ac:spMkLst>
            <pc:docMk/>
            <pc:sldMk cId="37994124" sldId="533"/>
            <ac:spMk id="490" creationId="{87FF3DA8-1321-48BD-854E-8D09279887D1}"/>
          </ac:spMkLst>
        </pc:spChg>
        <pc:grpChg chg="mod">
          <ac:chgData name="Vincent DAVID" userId="a179e871-c6cb-4f06-9d32-5582c6e70512" providerId="ADAL" clId="{6EF7F19B-5BF0-4FC6-9CB8-807B914CD569}" dt="2020-10-02T15:15:53.178" v="11378" actId="1036"/>
          <ac:grpSpMkLst>
            <pc:docMk/>
            <pc:sldMk cId="37994124" sldId="533"/>
            <ac:grpSpMk id="338" creationId="{0FA35FB1-3369-4FAF-8299-8287AE36E139}"/>
          </ac:grpSpMkLst>
        </pc:grpChg>
        <pc:picChg chg="mod">
          <ac:chgData name="Vincent DAVID" userId="a179e871-c6cb-4f06-9d32-5582c6e70512" providerId="ADAL" clId="{6EF7F19B-5BF0-4FC6-9CB8-807B914CD569}" dt="2020-10-02T15:15:45.299" v="11374" actId="1037"/>
          <ac:picMkLst>
            <pc:docMk/>
            <pc:sldMk cId="37994124" sldId="533"/>
            <ac:picMk id="106" creationId="{B9D43C89-37E6-412B-AE8A-6CE0139DE412}"/>
          </ac:picMkLst>
        </pc:picChg>
        <pc:picChg chg="del">
          <ac:chgData name="Vincent DAVID" userId="a179e871-c6cb-4f06-9d32-5582c6e70512" providerId="ADAL" clId="{6EF7F19B-5BF0-4FC6-9CB8-807B914CD569}" dt="2020-10-02T15:12:48.757" v="11340" actId="478"/>
          <ac:picMkLst>
            <pc:docMk/>
            <pc:sldMk cId="37994124" sldId="533"/>
            <ac:picMk id="172" creationId="{B7344F1D-9547-4906-A11B-FA241A8C7B27}"/>
          </ac:picMkLst>
        </pc:picChg>
        <pc:picChg chg="del">
          <ac:chgData name="Vincent DAVID" userId="a179e871-c6cb-4f06-9d32-5582c6e70512" providerId="ADAL" clId="{6EF7F19B-5BF0-4FC6-9CB8-807B914CD569}" dt="2020-10-02T15:12:46.694" v="11339" actId="478"/>
          <ac:picMkLst>
            <pc:docMk/>
            <pc:sldMk cId="37994124" sldId="533"/>
            <ac:picMk id="289" creationId="{AE5F973C-8701-4510-84EB-8EF02D0DD296}"/>
          </ac:picMkLst>
        </pc:picChg>
        <pc:cxnChg chg="mod">
          <ac:chgData name="Vincent DAVID" userId="a179e871-c6cb-4f06-9d32-5582c6e70512" providerId="ADAL" clId="{6EF7F19B-5BF0-4FC6-9CB8-807B914CD569}" dt="2020-10-02T15:13:32.904" v="11347" actId="14100"/>
          <ac:cxnSpMkLst>
            <pc:docMk/>
            <pc:sldMk cId="37994124" sldId="533"/>
            <ac:cxnSpMk id="48" creationId="{820C7C1D-DC9B-4C81-8394-4C066B209D5F}"/>
          </ac:cxnSpMkLst>
        </pc:cxnChg>
        <pc:cxnChg chg="mod">
          <ac:chgData name="Vincent DAVID" userId="a179e871-c6cb-4f06-9d32-5582c6e70512" providerId="ADAL" clId="{6EF7F19B-5BF0-4FC6-9CB8-807B914CD569}" dt="2020-10-02T15:18:06.834" v="11433" actId="1036"/>
          <ac:cxnSpMkLst>
            <pc:docMk/>
            <pc:sldMk cId="37994124" sldId="533"/>
            <ac:cxnSpMk id="117" creationId="{291E9E74-ECC0-475C-A138-9417547AB360}"/>
          </ac:cxnSpMkLst>
        </pc:cxnChg>
        <pc:cxnChg chg="mod">
          <ac:chgData name="Vincent DAVID" userId="a179e871-c6cb-4f06-9d32-5582c6e70512" providerId="ADAL" clId="{6EF7F19B-5BF0-4FC6-9CB8-807B914CD569}" dt="2020-10-02T15:13:42.698" v="11348" actId="14100"/>
          <ac:cxnSpMkLst>
            <pc:docMk/>
            <pc:sldMk cId="37994124" sldId="533"/>
            <ac:cxnSpMk id="135" creationId="{53C29490-C96D-4150-A6CF-77359CF8F686}"/>
          </ac:cxnSpMkLst>
        </pc:cxnChg>
        <pc:cxnChg chg="mod">
          <ac:chgData name="Vincent DAVID" userId="a179e871-c6cb-4f06-9d32-5582c6e70512" providerId="ADAL" clId="{6EF7F19B-5BF0-4FC6-9CB8-807B914CD569}" dt="2020-10-02T15:13:51.212" v="11349" actId="14100"/>
          <ac:cxnSpMkLst>
            <pc:docMk/>
            <pc:sldMk cId="37994124" sldId="533"/>
            <ac:cxnSpMk id="141" creationId="{27749E4F-E2D2-4151-8EF4-CAF347ADBA67}"/>
          </ac:cxnSpMkLst>
        </pc:cxnChg>
        <pc:cxnChg chg="mod">
          <ac:chgData name="Vincent DAVID" userId="a179e871-c6cb-4f06-9d32-5582c6e70512" providerId="ADAL" clId="{6EF7F19B-5BF0-4FC6-9CB8-807B914CD569}" dt="2020-10-02T15:15:53.178" v="11378" actId="1036"/>
          <ac:cxnSpMkLst>
            <pc:docMk/>
            <pc:sldMk cId="37994124" sldId="533"/>
            <ac:cxnSpMk id="148" creationId="{522504E6-39D2-4F5B-BBE1-C373F88DBC09}"/>
          </ac:cxnSpMkLst>
        </pc:cxnChg>
        <pc:cxnChg chg="mod">
          <ac:chgData name="Vincent DAVID" userId="a179e871-c6cb-4f06-9d32-5582c6e70512" providerId="ADAL" clId="{6EF7F19B-5BF0-4FC6-9CB8-807B914CD569}" dt="2020-10-02T15:15:53.178" v="11378" actId="1036"/>
          <ac:cxnSpMkLst>
            <pc:docMk/>
            <pc:sldMk cId="37994124" sldId="533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2T15:16:19.673" v="11382" actId="14100"/>
          <ac:cxnSpMkLst>
            <pc:docMk/>
            <pc:sldMk cId="37994124" sldId="533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2T15:14:48.762" v="11354" actId="14100"/>
          <ac:cxnSpMkLst>
            <pc:docMk/>
            <pc:sldMk cId="37994124" sldId="533"/>
            <ac:cxnSpMk id="464" creationId="{F789396C-B575-47B9-AD09-94F0B48936C1}"/>
          </ac:cxnSpMkLst>
        </pc:cxnChg>
        <pc:cxnChg chg="mod">
          <ac:chgData name="Vincent DAVID" userId="a179e871-c6cb-4f06-9d32-5582c6e70512" providerId="ADAL" clId="{6EF7F19B-5BF0-4FC6-9CB8-807B914CD569}" dt="2020-10-02T15:14:42.633" v="11353" actId="14100"/>
          <ac:cxnSpMkLst>
            <pc:docMk/>
            <pc:sldMk cId="37994124" sldId="533"/>
            <ac:cxnSpMk id="469" creationId="{17DF6624-19B3-4314-9616-54801DF7530C}"/>
          </ac:cxnSpMkLst>
        </pc:cxnChg>
        <pc:cxnChg chg="mod">
          <ac:chgData name="Vincent DAVID" userId="a179e871-c6cb-4f06-9d32-5582c6e70512" providerId="ADAL" clId="{6EF7F19B-5BF0-4FC6-9CB8-807B914CD569}" dt="2020-10-02T15:14:39.409" v="11352" actId="14100"/>
          <ac:cxnSpMkLst>
            <pc:docMk/>
            <pc:sldMk cId="37994124" sldId="533"/>
            <ac:cxnSpMk id="475" creationId="{1F6C73B8-804E-4BB0-A91C-74CCED9769A0}"/>
          </ac:cxnSpMkLst>
        </pc:cxnChg>
        <pc:cxnChg chg="mod">
          <ac:chgData name="Vincent DAVID" userId="a179e871-c6cb-4f06-9d32-5582c6e70512" providerId="ADAL" clId="{6EF7F19B-5BF0-4FC6-9CB8-807B914CD569}" dt="2020-10-02T15:18:30.667" v="11438" actId="1076"/>
          <ac:cxnSpMkLst>
            <pc:docMk/>
            <pc:sldMk cId="37994124" sldId="533"/>
            <ac:cxnSpMk id="491" creationId="{C2E71DAF-1C0A-4325-B557-45CE166FA487}"/>
          </ac:cxnSpMkLst>
        </pc:cxnChg>
      </pc:sldChg>
      <pc:sldChg chg="add del">
        <pc:chgData name="Vincent DAVID" userId="a179e871-c6cb-4f06-9d32-5582c6e70512" providerId="ADAL" clId="{6EF7F19B-5BF0-4FC6-9CB8-807B914CD569}" dt="2020-10-02T15:19:33.671" v="11441" actId="47"/>
        <pc:sldMkLst>
          <pc:docMk/>
          <pc:sldMk cId="1354194474" sldId="534"/>
        </pc:sldMkLst>
      </pc:sldChg>
      <pc:sldChg chg="modSp add del mod modAnim">
        <pc:chgData name="Vincent DAVID" userId="a179e871-c6cb-4f06-9d32-5582c6e70512" providerId="ADAL" clId="{6EF7F19B-5BF0-4FC6-9CB8-807B914CD569}" dt="2020-10-05T08:33:03.647" v="12261" actId="47"/>
        <pc:sldMkLst>
          <pc:docMk/>
          <pc:sldMk cId="2756739776" sldId="534"/>
        </pc:sldMkLst>
        <pc:spChg chg="mod">
          <ac:chgData name="Vincent DAVID" userId="a179e871-c6cb-4f06-9d32-5582c6e70512" providerId="ADAL" clId="{6EF7F19B-5BF0-4FC6-9CB8-807B914CD569}" dt="2020-10-02T16:02:56.358" v="11780" actId="6549"/>
          <ac:spMkLst>
            <pc:docMk/>
            <pc:sldMk cId="2756739776" sldId="534"/>
            <ac:spMk id="14" creationId="{6456FF18-6779-48C7-8AB5-243B22BF50C8}"/>
          </ac:spMkLst>
        </pc:spChg>
        <pc:spChg chg="mod">
          <ac:chgData name="Vincent DAVID" userId="a179e871-c6cb-4f06-9d32-5582c6e70512" providerId="ADAL" clId="{6EF7F19B-5BF0-4FC6-9CB8-807B914CD569}" dt="2020-10-02T15:22:33.603" v="11517" actId="207"/>
          <ac:spMkLst>
            <pc:docMk/>
            <pc:sldMk cId="2756739776" sldId="534"/>
            <ac:spMk id="44" creationId="{0F3404F6-315F-4A7B-B9FD-19F228D12A99}"/>
          </ac:spMkLst>
        </pc:spChg>
        <pc:spChg chg="mod">
          <ac:chgData name="Vincent DAVID" userId="a179e871-c6cb-4f06-9d32-5582c6e70512" providerId="ADAL" clId="{6EF7F19B-5BF0-4FC6-9CB8-807B914CD569}" dt="2020-10-02T16:05:41.450" v="11831" actId="20577"/>
          <ac:spMkLst>
            <pc:docMk/>
            <pc:sldMk cId="2756739776" sldId="534"/>
            <ac:spMk id="100" creationId="{87940877-5A70-4299-B331-623A140329C7}"/>
          </ac:spMkLst>
        </pc:spChg>
        <pc:spChg chg="mod">
          <ac:chgData name="Vincent DAVID" userId="a179e871-c6cb-4f06-9d32-5582c6e70512" providerId="ADAL" clId="{6EF7F19B-5BF0-4FC6-9CB8-807B914CD569}" dt="2020-10-02T15:47:16.210" v="11528" actId="207"/>
          <ac:spMkLst>
            <pc:docMk/>
            <pc:sldMk cId="2756739776" sldId="534"/>
            <ac:spMk id="118" creationId="{9855C507-B885-4AEF-906C-1A477459601A}"/>
          </ac:spMkLst>
        </pc:spChg>
        <pc:spChg chg="mod">
          <ac:chgData name="Vincent DAVID" userId="a179e871-c6cb-4f06-9d32-5582c6e70512" providerId="ADAL" clId="{6EF7F19B-5BF0-4FC6-9CB8-807B914CD569}" dt="2020-10-02T15:48:57.542" v="11532" actId="207"/>
          <ac:spMkLst>
            <pc:docMk/>
            <pc:sldMk cId="2756739776" sldId="534"/>
            <ac:spMk id="132" creationId="{2E8B9087-1B02-48FD-BB86-085B53930554}"/>
          </ac:spMkLst>
        </pc:spChg>
        <pc:spChg chg="mod">
          <ac:chgData name="Vincent DAVID" userId="a179e871-c6cb-4f06-9d32-5582c6e70512" providerId="ADAL" clId="{6EF7F19B-5BF0-4FC6-9CB8-807B914CD569}" dt="2020-10-02T16:05:17.895" v="11824" actId="20577"/>
          <ac:spMkLst>
            <pc:docMk/>
            <pc:sldMk cId="2756739776" sldId="534"/>
            <ac:spMk id="288" creationId="{D7B11D81-C077-46A5-A7CC-F8835FF376A9}"/>
          </ac:spMkLst>
        </pc:spChg>
        <pc:spChg chg="mod">
          <ac:chgData name="Vincent DAVID" userId="a179e871-c6cb-4f06-9d32-5582c6e70512" providerId="ADAL" clId="{6EF7F19B-5BF0-4FC6-9CB8-807B914CD569}" dt="2020-10-02T15:23:30.106" v="11520" actId="207"/>
          <ac:spMkLst>
            <pc:docMk/>
            <pc:sldMk cId="2756739776" sldId="534"/>
            <ac:spMk id="345" creationId="{F100A929-48C9-4BF8-BCA0-5B9B8AE55A80}"/>
          </ac:spMkLst>
        </pc:spChg>
        <pc:spChg chg="mod">
          <ac:chgData name="Vincent DAVID" userId="a179e871-c6cb-4f06-9d32-5582c6e70512" providerId="ADAL" clId="{6EF7F19B-5BF0-4FC6-9CB8-807B914CD569}" dt="2020-10-02T15:23:34.555" v="11521" actId="207"/>
          <ac:spMkLst>
            <pc:docMk/>
            <pc:sldMk cId="2756739776" sldId="534"/>
            <ac:spMk id="352" creationId="{8BC3C628-8CBC-445F-A6F1-DF7E485597C9}"/>
          </ac:spMkLst>
        </pc:spChg>
        <pc:spChg chg="mod">
          <ac:chgData name="Vincent DAVID" userId="a179e871-c6cb-4f06-9d32-5582c6e70512" providerId="ADAL" clId="{6EF7F19B-5BF0-4FC6-9CB8-807B914CD569}" dt="2020-10-02T15:23:38.283" v="11522" actId="207"/>
          <ac:spMkLst>
            <pc:docMk/>
            <pc:sldMk cId="2756739776" sldId="534"/>
            <ac:spMk id="361" creationId="{B6E9CB48-E35B-4055-AC1D-0B36F219E7DF}"/>
          </ac:spMkLst>
        </pc:spChg>
        <pc:spChg chg="mod">
          <ac:chgData name="Vincent DAVID" userId="a179e871-c6cb-4f06-9d32-5582c6e70512" providerId="ADAL" clId="{6EF7F19B-5BF0-4FC6-9CB8-807B914CD569}" dt="2020-10-02T15:23:41.268" v="11523" actId="207"/>
          <ac:spMkLst>
            <pc:docMk/>
            <pc:sldMk cId="2756739776" sldId="534"/>
            <ac:spMk id="370" creationId="{CA31F465-D673-43E5-A421-CC476CD58F98}"/>
          </ac:spMkLst>
        </pc:spChg>
        <pc:spChg chg="mod">
          <ac:chgData name="Vincent DAVID" userId="a179e871-c6cb-4f06-9d32-5582c6e70512" providerId="ADAL" clId="{6EF7F19B-5BF0-4FC6-9CB8-807B914CD569}" dt="2020-10-02T16:06:11.598" v="11832" actId="14100"/>
          <ac:spMkLst>
            <pc:docMk/>
            <pc:sldMk cId="2756739776" sldId="534"/>
            <ac:spMk id="496" creationId="{1124C8E2-36E1-4200-B829-B85DB14EB00B}"/>
          </ac:spMkLst>
        </pc:spChg>
        <pc:spChg chg="mod">
          <ac:chgData name="Vincent DAVID" userId="a179e871-c6cb-4f06-9d32-5582c6e70512" providerId="ADAL" clId="{6EF7F19B-5BF0-4FC6-9CB8-807B914CD569}" dt="2020-10-02T16:03:38.214" v="11795" actId="1038"/>
          <ac:spMkLst>
            <pc:docMk/>
            <pc:sldMk cId="2756739776" sldId="534"/>
            <ac:spMk id="521" creationId="{9CD7BB8C-45CC-45C7-9DFC-6C3FEC216FCA}"/>
          </ac:spMkLst>
        </pc:spChg>
        <pc:spChg chg="mod">
          <ac:chgData name="Vincent DAVID" userId="a179e871-c6cb-4f06-9d32-5582c6e70512" providerId="ADAL" clId="{6EF7F19B-5BF0-4FC6-9CB8-807B914CD569}" dt="2020-10-02T15:47:16.210" v="11528" actId="207"/>
          <ac:spMkLst>
            <pc:docMk/>
            <pc:sldMk cId="2756739776" sldId="534"/>
            <ac:spMk id="522" creationId="{A16D8160-CD2C-43A6-AB8F-4B6E80CDEE82}"/>
          </ac:spMkLst>
        </pc:spChg>
        <pc:grpChg chg="mod">
          <ac:chgData name="Vincent DAVID" userId="a179e871-c6cb-4f06-9d32-5582c6e70512" providerId="ADAL" clId="{6EF7F19B-5BF0-4FC6-9CB8-807B914CD569}" dt="2020-10-02T16:00:59.595" v="11683" actId="14100"/>
          <ac:grpSpMkLst>
            <pc:docMk/>
            <pc:sldMk cId="2756739776" sldId="534"/>
            <ac:grpSpMk id="31" creationId="{D9616B7C-1594-4845-9D29-E1384BEE47B9}"/>
          </ac:grpSpMkLst>
        </pc:grpChg>
        <pc:picChg chg="mod">
          <ac:chgData name="Vincent DAVID" userId="a179e871-c6cb-4f06-9d32-5582c6e70512" providerId="ADAL" clId="{6EF7F19B-5BF0-4FC6-9CB8-807B914CD569}" dt="2020-10-02T15:22:00.522" v="11516" actId="1037"/>
          <ac:picMkLst>
            <pc:docMk/>
            <pc:sldMk cId="2756739776" sldId="534"/>
            <ac:picMk id="105" creationId="{D65BF6FB-3C21-4977-AC2E-7EF26F7315DD}"/>
          </ac:picMkLst>
        </pc:picChg>
        <pc:picChg chg="mod">
          <ac:chgData name="Vincent DAVID" userId="a179e871-c6cb-4f06-9d32-5582c6e70512" providerId="ADAL" clId="{6EF7F19B-5BF0-4FC6-9CB8-807B914CD569}" dt="2020-10-02T15:48:12.140" v="11530" actId="1038"/>
          <ac:picMkLst>
            <pc:docMk/>
            <pc:sldMk cId="2756739776" sldId="534"/>
            <ac:picMk id="106" creationId="{B9D43C89-37E6-412B-AE8A-6CE0139DE412}"/>
          </ac:picMkLst>
        </pc:picChg>
        <pc:picChg chg="mod">
          <ac:chgData name="Vincent DAVID" userId="a179e871-c6cb-4f06-9d32-5582c6e70512" providerId="ADAL" clId="{6EF7F19B-5BF0-4FC6-9CB8-807B914CD569}" dt="2020-10-02T15:48:45.467" v="11531" actId="207"/>
          <ac:picMkLst>
            <pc:docMk/>
            <pc:sldMk cId="2756739776" sldId="534"/>
            <ac:picMk id="229" creationId="{D228C19B-514C-4F75-BA3A-10B7FB516296}"/>
          </ac:picMkLst>
        </pc:picChg>
        <pc:picChg chg="mod">
          <ac:chgData name="Vincent DAVID" userId="a179e871-c6cb-4f06-9d32-5582c6e70512" providerId="ADAL" clId="{6EF7F19B-5BF0-4FC6-9CB8-807B914CD569}" dt="2020-10-02T15:21:40.035" v="11510" actId="1035"/>
          <ac:picMkLst>
            <pc:docMk/>
            <pc:sldMk cId="2756739776" sldId="534"/>
            <ac:picMk id="286" creationId="{96782916-CFEE-4069-A669-86244BDBCD9D}"/>
          </ac:picMkLst>
        </pc:picChg>
        <pc:picChg chg="mod">
          <ac:chgData name="Vincent DAVID" userId="a179e871-c6cb-4f06-9d32-5582c6e70512" providerId="ADAL" clId="{6EF7F19B-5BF0-4FC6-9CB8-807B914CD569}" dt="2020-10-02T15:21:43.075" v="11515" actId="1036"/>
          <ac:picMkLst>
            <pc:docMk/>
            <pc:sldMk cId="2756739776" sldId="534"/>
            <ac:picMk id="287" creationId="{BCFDDC1C-440D-413C-AA50-1B936BF3813E}"/>
          </ac:picMkLst>
        </pc:picChg>
        <pc:picChg chg="mod">
          <ac:chgData name="Vincent DAVID" userId="a179e871-c6cb-4f06-9d32-5582c6e70512" providerId="ADAL" clId="{6EF7F19B-5BF0-4FC6-9CB8-807B914CD569}" dt="2020-10-02T16:01:27.663" v="11760" actId="1036"/>
          <ac:picMkLst>
            <pc:docMk/>
            <pc:sldMk cId="2756739776" sldId="534"/>
            <ac:picMk id="343" creationId="{91B87B84-4245-4730-BF6B-7BC6BE8F08AB}"/>
          </ac:picMkLst>
        </pc:picChg>
        <pc:picChg chg="mod">
          <ac:chgData name="Vincent DAVID" userId="a179e871-c6cb-4f06-9d32-5582c6e70512" providerId="ADAL" clId="{6EF7F19B-5BF0-4FC6-9CB8-807B914CD569}" dt="2020-10-02T16:00:38.901" v="11634" actId="1036"/>
          <ac:picMkLst>
            <pc:docMk/>
            <pc:sldMk cId="2756739776" sldId="534"/>
            <ac:picMk id="344" creationId="{C8B0A574-8908-42BC-962F-80551D2088BA}"/>
          </ac:picMkLst>
        </pc:picChg>
        <pc:picChg chg="mod">
          <ac:chgData name="Vincent DAVID" userId="a179e871-c6cb-4f06-9d32-5582c6e70512" providerId="ADAL" clId="{6EF7F19B-5BF0-4FC6-9CB8-807B914CD569}" dt="2020-10-02T16:00:46.438" v="11654" actId="1036"/>
          <ac:picMkLst>
            <pc:docMk/>
            <pc:sldMk cId="2756739776" sldId="534"/>
            <ac:picMk id="356" creationId="{EDE13382-4D64-4D8B-B239-7D3B7498C5DC}"/>
          </ac:picMkLst>
        </pc:picChg>
        <pc:picChg chg="mod">
          <ac:chgData name="Vincent DAVID" userId="a179e871-c6cb-4f06-9d32-5582c6e70512" providerId="ADAL" clId="{6EF7F19B-5BF0-4FC6-9CB8-807B914CD569}" dt="2020-10-02T16:10:49.707" v="11946" actId="1037"/>
          <ac:picMkLst>
            <pc:docMk/>
            <pc:sldMk cId="2756739776" sldId="534"/>
            <ac:picMk id="363" creationId="{3F862B4D-8AD4-45DF-95B8-FD3B6AD9BE39}"/>
          </ac:picMkLst>
        </pc:picChg>
        <pc:picChg chg="mod">
          <ac:chgData name="Vincent DAVID" userId="a179e871-c6cb-4f06-9d32-5582c6e70512" providerId="ADAL" clId="{6EF7F19B-5BF0-4FC6-9CB8-807B914CD569}" dt="2020-10-02T16:01:05.637" v="11698" actId="1038"/>
          <ac:picMkLst>
            <pc:docMk/>
            <pc:sldMk cId="2756739776" sldId="534"/>
            <ac:picMk id="364" creationId="{5DFC5772-5805-4D3A-9E88-5EF30BEE815D}"/>
          </ac:picMkLst>
        </pc:picChg>
        <pc:picChg chg="mod">
          <ac:chgData name="Vincent DAVID" userId="a179e871-c6cb-4f06-9d32-5582c6e70512" providerId="ADAL" clId="{6EF7F19B-5BF0-4FC6-9CB8-807B914CD569}" dt="2020-10-02T16:01:11.477" v="11717" actId="1038"/>
          <ac:picMkLst>
            <pc:docMk/>
            <pc:sldMk cId="2756739776" sldId="534"/>
            <ac:picMk id="374" creationId="{A35C75F6-8B80-4EFE-9B89-18C2C7874F3F}"/>
          </ac:picMkLst>
        </pc:picChg>
        <pc:picChg chg="mod">
          <ac:chgData name="Vincent DAVID" userId="a179e871-c6cb-4f06-9d32-5582c6e70512" providerId="ADAL" clId="{6EF7F19B-5BF0-4FC6-9CB8-807B914CD569}" dt="2020-10-02T16:05:03.483" v="11820" actId="1038"/>
          <ac:picMkLst>
            <pc:docMk/>
            <pc:sldMk cId="2756739776" sldId="534"/>
            <ac:picMk id="462" creationId="{4FEB0792-A608-4CF6-B763-D38299AA2B4F}"/>
          </ac:picMkLst>
        </pc:picChg>
        <pc:cxnChg chg="mod">
          <ac:chgData name="Vincent DAVID" userId="a179e871-c6cb-4f06-9d32-5582c6e70512" providerId="ADAL" clId="{6EF7F19B-5BF0-4FC6-9CB8-807B914CD569}" dt="2020-10-02T15:20:54.030" v="11455" actId="208"/>
          <ac:cxnSpMkLst>
            <pc:docMk/>
            <pc:sldMk cId="2756739776" sldId="534"/>
            <ac:cxnSpMk id="48" creationId="{820C7C1D-DC9B-4C81-8394-4C066B209D5F}"/>
          </ac:cxnSpMkLst>
        </pc:cxnChg>
        <pc:cxnChg chg="mod">
          <ac:chgData name="Vincent DAVID" userId="a179e871-c6cb-4f06-9d32-5582c6e70512" providerId="ADAL" clId="{6EF7F19B-5BF0-4FC6-9CB8-807B914CD569}" dt="2020-10-02T16:06:11.598" v="11832" actId="14100"/>
          <ac:cxnSpMkLst>
            <pc:docMk/>
            <pc:sldMk cId="2756739776" sldId="534"/>
            <ac:cxnSpMk id="117" creationId="{291E9E74-ECC0-475C-A138-9417547AB360}"/>
          </ac:cxnSpMkLst>
        </pc:cxnChg>
        <pc:cxnChg chg="mod">
          <ac:chgData name="Vincent DAVID" userId="a179e871-c6cb-4f06-9d32-5582c6e70512" providerId="ADAL" clId="{6EF7F19B-5BF0-4FC6-9CB8-807B914CD569}" dt="2020-10-02T15:20:54.030" v="11455" actId="208"/>
          <ac:cxnSpMkLst>
            <pc:docMk/>
            <pc:sldMk cId="2756739776" sldId="534"/>
            <ac:cxnSpMk id="135" creationId="{53C29490-C96D-4150-A6CF-77359CF8F686}"/>
          </ac:cxnSpMkLst>
        </pc:cxnChg>
        <pc:cxnChg chg="mod">
          <ac:chgData name="Vincent DAVID" userId="a179e871-c6cb-4f06-9d32-5582c6e70512" providerId="ADAL" clId="{6EF7F19B-5BF0-4FC6-9CB8-807B914CD569}" dt="2020-10-02T15:20:54.030" v="11455" actId="208"/>
          <ac:cxnSpMkLst>
            <pc:docMk/>
            <pc:sldMk cId="2756739776" sldId="534"/>
            <ac:cxnSpMk id="138" creationId="{ECAB058A-3136-4D28-A25D-E76EC420E928}"/>
          </ac:cxnSpMkLst>
        </pc:cxnChg>
        <pc:cxnChg chg="mod">
          <ac:chgData name="Vincent DAVID" userId="a179e871-c6cb-4f06-9d32-5582c6e70512" providerId="ADAL" clId="{6EF7F19B-5BF0-4FC6-9CB8-807B914CD569}" dt="2020-10-02T15:20:54.030" v="11455" actId="208"/>
          <ac:cxnSpMkLst>
            <pc:docMk/>
            <pc:sldMk cId="2756739776" sldId="534"/>
            <ac:cxnSpMk id="141" creationId="{27749E4F-E2D2-4151-8EF4-CAF347ADBA67}"/>
          </ac:cxnSpMkLst>
        </pc:cxnChg>
        <pc:cxnChg chg="mod">
          <ac:chgData name="Vincent DAVID" userId="a179e871-c6cb-4f06-9d32-5582c6e70512" providerId="ADAL" clId="{6EF7F19B-5BF0-4FC6-9CB8-807B914CD569}" dt="2020-10-02T15:20:54.030" v="11455" actId="208"/>
          <ac:cxnSpMkLst>
            <pc:docMk/>
            <pc:sldMk cId="2756739776" sldId="534"/>
            <ac:cxnSpMk id="148" creationId="{522504E6-39D2-4F5B-BBE1-C373F88DBC09}"/>
          </ac:cxnSpMkLst>
        </pc:cxnChg>
        <pc:cxnChg chg="mod">
          <ac:chgData name="Vincent DAVID" userId="a179e871-c6cb-4f06-9d32-5582c6e70512" providerId="ADAL" clId="{6EF7F19B-5BF0-4FC6-9CB8-807B914CD569}" dt="2020-10-02T16:06:11.598" v="11832" actId="14100"/>
          <ac:cxnSpMkLst>
            <pc:docMk/>
            <pc:sldMk cId="2756739776" sldId="534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2T15:20:54.030" v="11455" actId="208"/>
          <ac:cxnSpMkLst>
            <pc:docMk/>
            <pc:sldMk cId="2756739776" sldId="534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2T16:03:47.619" v="11796" actId="14100"/>
          <ac:cxnSpMkLst>
            <pc:docMk/>
            <pc:sldMk cId="2756739776" sldId="534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2T15:21:05.280" v="11456" actId="208"/>
          <ac:cxnSpMkLst>
            <pc:docMk/>
            <pc:sldMk cId="2756739776" sldId="534"/>
            <ac:cxnSpMk id="433" creationId="{BC858B10-5ED3-4C3C-AB73-DFDE91FB8B83}"/>
          </ac:cxnSpMkLst>
        </pc:cxnChg>
        <pc:cxnChg chg="mod">
          <ac:chgData name="Vincent DAVID" userId="a179e871-c6cb-4f06-9d32-5582c6e70512" providerId="ADAL" clId="{6EF7F19B-5BF0-4FC6-9CB8-807B914CD569}" dt="2020-10-02T15:21:05.280" v="11456" actId="208"/>
          <ac:cxnSpMkLst>
            <pc:docMk/>
            <pc:sldMk cId="2756739776" sldId="534"/>
            <ac:cxnSpMk id="438" creationId="{A3C523F1-0D36-4EA1-9F61-448C0F18CF21}"/>
          </ac:cxnSpMkLst>
        </pc:cxnChg>
        <pc:cxnChg chg="mod">
          <ac:chgData name="Vincent DAVID" userId="a179e871-c6cb-4f06-9d32-5582c6e70512" providerId="ADAL" clId="{6EF7F19B-5BF0-4FC6-9CB8-807B914CD569}" dt="2020-10-02T15:21:05.280" v="11456" actId="208"/>
          <ac:cxnSpMkLst>
            <pc:docMk/>
            <pc:sldMk cId="2756739776" sldId="534"/>
            <ac:cxnSpMk id="451" creationId="{62FA944C-BDCC-4722-8DF6-80A8EB378B5C}"/>
          </ac:cxnSpMkLst>
        </pc:cxnChg>
        <pc:cxnChg chg="mod">
          <ac:chgData name="Vincent DAVID" userId="a179e871-c6cb-4f06-9d32-5582c6e70512" providerId="ADAL" clId="{6EF7F19B-5BF0-4FC6-9CB8-807B914CD569}" dt="2020-10-02T16:05:03.483" v="11820" actId="1038"/>
          <ac:cxnSpMkLst>
            <pc:docMk/>
            <pc:sldMk cId="2756739776" sldId="534"/>
            <ac:cxnSpMk id="458" creationId="{5EF8C7CF-4E13-4903-AED1-45EC4645B76F}"/>
          </ac:cxnSpMkLst>
        </pc:cxnChg>
        <pc:cxnChg chg="mod">
          <ac:chgData name="Vincent DAVID" userId="a179e871-c6cb-4f06-9d32-5582c6e70512" providerId="ADAL" clId="{6EF7F19B-5BF0-4FC6-9CB8-807B914CD569}" dt="2020-10-02T16:06:11.598" v="11832" actId="14100"/>
          <ac:cxnSpMkLst>
            <pc:docMk/>
            <pc:sldMk cId="2756739776" sldId="534"/>
            <ac:cxnSpMk id="510" creationId="{E349266D-1D94-4D04-968E-DE9748D81FCD}"/>
          </ac:cxnSpMkLst>
        </pc:cxnChg>
        <pc:cxnChg chg="mod">
          <ac:chgData name="Vincent DAVID" userId="a179e871-c6cb-4f06-9d32-5582c6e70512" providerId="ADAL" clId="{6EF7F19B-5BF0-4FC6-9CB8-807B914CD569}" dt="2020-10-02T16:03:38.214" v="11795" actId="1038"/>
          <ac:cxnSpMkLst>
            <pc:docMk/>
            <pc:sldMk cId="2756739776" sldId="534"/>
            <ac:cxnSpMk id="525" creationId="{DDB4EB07-E637-4DE4-9CF3-39EC8F8F4FF9}"/>
          </ac:cxnSpMkLst>
        </pc:cxnChg>
      </pc:sldChg>
      <pc:sldChg chg="addSp delSp modSp add del mod delAnim modAnim">
        <pc:chgData name="Vincent DAVID" userId="a179e871-c6cb-4f06-9d32-5582c6e70512" providerId="ADAL" clId="{6EF7F19B-5BF0-4FC6-9CB8-807B914CD569}" dt="2020-10-05T09:25:27.322" v="13138" actId="47"/>
        <pc:sldMkLst>
          <pc:docMk/>
          <pc:sldMk cId="3140508305" sldId="535"/>
        </pc:sldMkLst>
        <pc:spChg chg="mod">
          <ac:chgData name="Vincent DAVID" userId="a179e871-c6cb-4f06-9d32-5582c6e70512" providerId="ADAL" clId="{6EF7F19B-5BF0-4FC6-9CB8-807B914CD569}" dt="2020-10-05T09:10:42.907" v="12725" actId="6549"/>
          <ac:spMkLst>
            <pc:docMk/>
            <pc:sldMk cId="3140508305" sldId="535"/>
            <ac:spMk id="14" creationId="{6456FF18-6779-48C7-8AB5-243B22BF50C8}"/>
          </ac:spMkLst>
        </pc:spChg>
        <pc:spChg chg="mod">
          <ac:chgData name="Vincent DAVID" userId="a179e871-c6cb-4f06-9d32-5582c6e70512" providerId="ADAL" clId="{6EF7F19B-5BF0-4FC6-9CB8-807B914CD569}" dt="2020-10-05T09:10:55.515" v="12731" actId="1038"/>
          <ac:spMkLst>
            <pc:docMk/>
            <pc:sldMk cId="3140508305" sldId="535"/>
            <ac:spMk id="33" creationId="{EA497B23-DFD9-477D-A56F-33840E4DFCA0}"/>
          </ac:spMkLst>
        </pc:spChg>
        <pc:spChg chg="mod">
          <ac:chgData name="Vincent DAVID" userId="a179e871-c6cb-4f06-9d32-5582c6e70512" providerId="ADAL" clId="{6EF7F19B-5BF0-4FC6-9CB8-807B914CD569}" dt="2020-10-05T08:26:36.343" v="12225"/>
          <ac:spMkLst>
            <pc:docMk/>
            <pc:sldMk cId="3140508305" sldId="535"/>
            <ac:spMk id="116" creationId="{90A163FC-BC97-471F-AC66-38E205B47BD6}"/>
          </ac:spMkLst>
        </pc:spChg>
        <pc:spChg chg="mod">
          <ac:chgData name="Vincent DAVID" userId="a179e871-c6cb-4f06-9d32-5582c6e70512" providerId="ADAL" clId="{6EF7F19B-5BF0-4FC6-9CB8-807B914CD569}" dt="2020-10-05T09:11:18.549" v="12759" actId="1037"/>
          <ac:spMkLst>
            <pc:docMk/>
            <pc:sldMk cId="3140508305" sldId="535"/>
            <ac:spMk id="118" creationId="{9855C507-B885-4AEF-906C-1A477459601A}"/>
          </ac:spMkLst>
        </pc:spChg>
        <pc:spChg chg="mod">
          <ac:chgData name="Vincent DAVID" userId="a179e871-c6cb-4f06-9d32-5582c6e70512" providerId="ADAL" clId="{6EF7F19B-5BF0-4FC6-9CB8-807B914CD569}" dt="2020-10-05T08:26:36.343" v="12225"/>
          <ac:spMkLst>
            <pc:docMk/>
            <pc:sldMk cId="3140508305" sldId="535"/>
            <ac:spMk id="119" creationId="{F8A3AF6A-0D2F-45EB-81AA-711B62E97FAF}"/>
          </ac:spMkLst>
        </pc:spChg>
        <pc:spChg chg="mod">
          <ac:chgData name="Vincent DAVID" userId="a179e871-c6cb-4f06-9d32-5582c6e70512" providerId="ADAL" clId="{6EF7F19B-5BF0-4FC6-9CB8-807B914CD569}" dt="2020-10-05T08:29:22.020" v="12239" actId="404"/>
          <ac:spMkLst>
            <pc:docMk/>
            <pc:sldMk cId="3140508305" sldId="535"/>
            <ac:spMk id="288" creationId="{D7B11D81-C077-46A5-A7CC-F8835FF376A9}"/>
          </ac:spMkLst>
        </pc:spChg>
        <pc:spChg chg="mod modVis">
          <ac:chgData name="Vincent DAVID" userId="a179e871-c6cb-4f06-9d32-5582c6e70512" providerId="ADAL" clId="{6EF7F19B-5BF0-4FC6-9CB8-807B914CD569}" dt="2020-10-05T08:21:53.387" v="12060" actId="14430"/>
          <ac:spMkLst>
            <pc:docMk/>
            <pc:sldMk cId="3140508305" sldId="535"/>
            <ac:spMk id="320" creationId="{B0B6A96E-AC55-4A87-AA6A-30DC3EF47E10}"/>
          </ac:spMkLst>
        </pc:spChg>
        <pc:spChg chg="mod">
          <ac:chgData name="Vincent DAVID" userId="a179e871-c6cb-4f06-9d32-5582c6e70512" providerId="ADAL" clId="{6EF7F19B-5BF0-4FC6-9CB8-807B914CD569}" dt="2020-10-05T08:24:59.667" v="12216" actId="6549"/>
          <ac:spMkLst>
            <pc:docMk/>
            <pc:sldMk cId="3140508305" sldId="535"/>
            <ac:spMk id="407" creationId="{024EAEB5-61BD-42D3-93EC-2FB35552A66F}"/>
          </ac:spMkLst>
        </pc:spChg>
        <pc:spChg chg="mod">
          <ac:chgData name="Vincent DAVID" userId="a179e871-c6cb-4f06-9d32-5582c6e70512" providerId="ADAL" clId="{6EF7F19B-5BF0-4FC6-9CB8-807B914CD569}" dt="2020-10-05T08:24:43.340" v="12214" actId="20577"/>
          <ac:spMkLst>
            <pc:docMk/>
            <pc:sldMk cId="3140508305" sldId="535"/>
            <ac:spMk id="496" creationId="{1124C8E2-36E1-4200-B829-B85DB14EB00B}"/>
          </ac:spMkLst>
        </pc:spChg>
        <pc:grpChg chg="del">
          <ac:chgData name="Vincent DAVID" userId="a179e871-c6cb-4f06-9d32-5582c6e70512" providerId="ADAL" clId="{6EF7F19B-5BF0-4FC6-9CB8-807B914CD569}" dt="2020-10-05T08:26:35.991" v="12224" actId="21"/>
          <ac:grpSpMkLst>
            <pc:docMk/>
            <pc:sldMk cId="3140508305" sldId="535"/>
            <ac:grpSpMk id="18" creationId="{87B77C6D-2292-41F7-9C95-729CABB8B7F3}"/>
          </ac:grpSpMkLst>
        </pc:grpChg>
        <pc:grpChg chg="add mod">
          <ac:chgData name="Vincent DAVID" userId="a179e871-c6cb-4f06-9d32-5582c6e70512" providerId="ADAL" clId="{6EF7F19B-5BF0-4FC6-9CB8-807B914CD569}" dt="2020-10-05T08:26:36.343" v="12225"/>
          <ac:grpSpMkLst>
            <pc:docMk/>
            <pc:sldMk cId="3140508305" sldId="535"/>
            <ac:grpSpMk id="115" creationId="{9418BDBF-4AA9-4BD3-A640-CAF549075AD1}"/>
          </ac:grpSpMkLst>
        </pc:grpChg>
        <pc:grpChg chg="mod">
          <ac:chgData name="Vincent DAVID" userId="a179e871-c6cb-4f06-9d32-5582c6e70512" providerId="ADAL" clId="{6EF7F19B-5BF0-4FC6-9CB8-807B914CD569}" dt="2020-10-05T08:32:26.331" v="12259" actId="1036"/>
          <ac:grpSpMkLst>
            <pc:docMk/>
            <pc:sldMk cId="3140508305" sldId="535"/>
            <ac:grpSpMk id="335" creationId="{C6B430CC-1F1F-487F-BF2E-6FA7157F5AE2}"/>
          </ac:grpSpMkLst>
        </pc:grpChg>
        <pc:grpChg chg="del">
          <ac:chgData name="Vincent DAVID" userId="a179e871-c6cb-4f06-9d32-5582c6e70512" providerId="ADAL" clId="{6EF7F19B-5BF0-4FC6-9CB8-807B914CD569}" dt="2020-10-05T08:21:29.405" v="12055" actId="478"/>
          <ac:grpSpMkLst>
            <pc:docMk/>
            <pc:sldMk cId="3140508305" sldId="535"/>
            <ac:grpSpMk id="340" creationId="{4648BD23-D239-496B-9DBD-2F4004B1EAC7}"/>
          </ac:grpSpMkLst>
        </pc:grpChg>
        <pc:grpChg chg="mod">
          <ac:chgData name="Vincent DAVID" userId="a179e871-c6cb-4f06-9d32-5582c6e70512" providerId="ADAL" clId="{6EF7F19B-5BF0-4FC6-9CB8-807B914CD569}" dt="2020-10-05T08:46:42.373" v="12530" actId="14100"/>
          <ac:grpSpMkLst>
            <pc:docMk/>
            <pc:sldMk cId="3140508305" sldId="535"/>
            <ac:grpSpMk id="406" creationId="{3B54EFDF-64C3-46CF-9134-C2960BD73AF5}"/>
          </ac:grpSpMkLst>
        </pc:grpChg>
        <pc:grpChg chg="mod">
          <ac:chgData name="Vincent DAVID" userId="a179e871-c6cb-4f06-9d32-5582c6e70512" providerId="ADAL" clId="{6EF7F19B-5BF0-4FC6-9CB8-807B914CD569}" dt="2020-10-05T08:46:29.699" v="12523" actId="14100"/>
          <ac:grpSpMkLst>
            <pc:docMk/>
            <pc:sldMk cId="3140508305" sldId="535"/>
            <ac:grpSpMk id="421" creationId="{15514969-068E-4E6F-8D2D-B1E56463B762}"/>
          </ac:grpSpMkLst>
        </pc:grpChg>
        <pc:grpChg chg="mod">
          <ac:chgData name="Vincent DAVID" userId="a179e871-c6cb-4f06-9d32-5582c6e70512" providerId="ADAL" clId="{6EF7F19B-5BF0-4FC6-9CB8-807B914CD569}" dt="2020-10-05T08:46:31.834" v="12525" actId="14100"/>
          <ac:grpSpMkLst>
            <pc:docMk/>
            <pc:sldMk cId="3140508305" sldId="535"/>
            <ac:grpSpMk id="424" creationId="{D8391AAB-7C92-4C75-9B39-C4D749C39781}"/>
          </ac:grpSpMkLst>
        </pc:grpChg>
        <pc:grpChg chg="mod">
          <ac:chgData name="Vincent DAVID" userId="a179e871-c6cb-4f06-9d32-5582c6e70512" providerId="ADAL" clId="{6EF7F19B-5BF0-4FC6-9CB8-807B914CD569}" dt="2020-10-05T08:46:34.132" v="12528" actId="14100"/>
          <ac:grpSpMkLst>
            <pc:docMk/>
            <pc:sldMk cId="3140508305" sldId="535"/>
            <ac:grpSpMk id="427" creationId="{65D4DE25-8E1D-4C5D-9F91-A3DDFC92D114}"/>
          </ac:grpSpMkLst>
        </pc:grpChg>
        <pc:picChg chg="mod">
          <ac:chgData name="Vincent DAVID" userId="a179e871-c6cb-4f06-9d32-5582c6e70512" providerId="ADAL" clId="{6EF7F19B-5BF0-4FC6-9CB8-807B914CD569}" dt="2020-10-05T08:24:26.800" v="12210" actId="1038"/>
          <ac:picMkLst>
            <pc:docMk/>
            <pc:sldMk cId="3140508305" sldId="535"/>
            <ac:picMk id="286" creationId="{96782916-CFEE-4069-A669-86244BDBCD9D}"/>
          </ac:picMkLst>
        </pc:picChg>
        <pc:picChg chg="mod">
          <ac:chgData name="Vincent DAVID" userId="a179e871-c6cb-4f06-9d32-5582c6e70512" providerId="ADAL" clId="{6EF7F19B-5BF0-4FC6-9CB8-807B914CD569}" dt="2020-10-05T08:26:25.245" v="12223" actId="962"/>
          <ac:picMkLst>
            <pc:docMk/>
            <pc:sldMk cId="3140508305" sldId="535"/>
            <ac:picMk id="462" creationId="{4FEB0792-A608-4CF6-B763-D38299AA2B4F}"/>
          </ac:picMkLst>
        </pc:picChg>
        <pc:cxnChg chg="mod">
          <ac:chgData name="Vincent DAVID" userId="a179e871-c6cb-4f06-9d32-5582c6e70512" providerId="ADAL" clId="{6EF7F19B-5BF0-4FC6-9CB8-807B914CD569}" dt="2020-10-05T08:46:42.373" v="12530" actId="14100"/>
          <ac:cxnSpMkLst>
            <pc:docMk/>
            <pc:sldMk cId="3140508305" sldId="535"/>
            <ac:cxnSpMk id="103" creationId="{F4FBF6F5-08AC-48C4-91DD-371F6C0F4160}"/>
          </ac:cxnSpMkLst>
        </pc:cxnChg>
        <pc:cxnChg chg="add mod">
          <ac:chgData name="Vincent DAVID" userId="a179e871-c6cb-4f06-9d32-5582c6e70512" providerId="ADAL" clId="{6EF7F19B-5BF0-4FC6-9CB8-807B914CD569}" dt="2020-10-05T09:11:18.549" v="12759" actId="1037"/>
          <ac:cxnSpMkLst>
            <pc:docMk/>
            <pc:sldMk cId="3140508305" sldId="535"/>
            <ac:cxnSpMk id="107" creationId="{D83D7661-AAD3-4677-A7D4-B31D816B555D}"/>
          </ac:cxnSpMkLst>
        </pc:cxnChg>
        <pc:cxnChg chg="mod">
          <ac:chgData name="Vincent DAVID" userId="a179e871-c6cb-4f06-9d32-5582c6e70512" providerId="ADAL" clId="{6EF7F19B-5BF0-4FC6-9CB8-807B914CD569}" dt="2020-10-05T08:46:42.373" v="12530" actId="14100"/>
          <ac:cxnSpMkLst>
            <pc:docMk/>
            <pc:sldMk cId="3140508305" sldId="535"/>
            <ac:cxnSpMk id="108" creationId="{EA2C6216-8012-4258-98FC-D0698D73A660}"/>
          </ac:cxnSpMkLst>
        </pc:cxnChg>
        <pc:cxnChg chg="del mod">
          <ac:chgData name="Vincent DAVID" userId="a179e871-c6cb-4f06-9d32-5582c6e70512" providerId="ADAL" clId="{6EF7F19B-5BF0-4FC6-9CB8-807B914CD569}" dt="2020-10-05T08:22:30.635" v="12066" actId="478"/>
          <ac:cxnSpMkLst>
            <pc:docMk/>
            <pc:sldMk cId="3140508305" sldId="535"/>
            <ac:cxnSpMk id="117" creationId="{291E9E74-ECC0-475C-A138-9417547AB360}"/>
          </ac:cxnSpMkLst>
        </pc:cxnChg>
        <pc:cxnChg chg="mod">
          <ac:chgData name="Vincent DAVID" userId="a179e871-c6cb-4f06-9d32-5582c6e70512" providerId="ADAL" clId="{6EF7F19B-5BF0-4FC6-9CB8-807B914CD569}" dt="2020-10-05T08:46:29.699" v="12523" actId="14100"/>
          <ac:cxnSpMkLst>
            <pc:docMk/>
            <pc:sldMk cId="3140508305" sldId="535"/>
            <ac:cxnSpMk id="135" creationId="{53C29490-C96D-4150-A6CF-77359CF8F686}"/>
          </ac:cxnSpMkLst>
        </pc:cxnChg>
        <pc:cxnChg chg="mod">
          <ac:chgData name="Vincent DAVID" userId="a179e871-c6cb-4f06-9d32-5582c6e70512" providerId="ADAL" clId="{6EF7F19B-5BF0-4FC6-9CB8-807B914CD569}" dt="2020-10-05T08:46:31.834" v="12525" actId="14100"/>
          <ac:cxnSpMkLst>
            <pc:docMk/>
            <pc:sldMk cId="3140508305" sldId="535"/>
            <ac:cxnSpMk id="138" creationId="{ECAB058A-3136-4D28-A25D-E76EC420E928}"/>
          </ac:cxnSpMkLst>
        </pc:cxnChg>
        <pc:cxnChg chg="mod">
          <ac:chgData name="Vincent DAVID" userId="a179e871-c6cb-4f06-9d32-5582c6e70512" providerId="ADAL" clId="{6EF7F19B-5BF0-4FC6-9CB8-807B914CD569}" dt="2020-10-05T08:46:34.132" v="12528" actId="14100"/>
          <ac:cxnSpMkLst>
            <pc:docMk/>
            <pc:sldMk cId="3140508305" sldId="535"/>
            <ac:cxnSpMk id="141" creationId="{27749E4F-E2D2-4151-8EF4-CAF347ADBA67}"/>
          </ac:cxnSpMkLst>
        </pc:cxnChg>
        <pc:cxnChg chg="del mod">
          <ac:chgData name="Vincent DAVID" userId="a179e871-c6cb-4f06-9d32-5582c6e70512" providerId="ADAL" clId="{6EF7F19B-5BF0-4FC6-9CB8-807B914CD569}" dt="2020-10-05T08:21:31.283" v="12056" actId="478"/>
          <ac:cxnSpMkLst>
            <pc:docMk/>
            <pc:sldMk cId="3140508305" sldId="535"/>
            <ac:cxnSpMk id="144" creationId="{77C05291-CCBC-4B48-8708-B1AB80CE5216}"/>
          </ac:cxnSpMkLst>
        </pc:cxnChg>
        <pc:cxnChg chg="mod">
          <ac:chgData name="Vincent DAVID" userId="a179e871-c6cb-4f06-9d32-5582c6e70512" providerId="ADAL" clId="{6EF7F19B-5BF0-4FC6-9CB8-807B914CD569}" dt="2020-10-05T08:32:26.331" v="12259" actId="1036"/>
          <ac:cxnSpMkLst>
            <pc:docMk/>
            <pc:sldMk cId="3140508305" sldId="535"/>
            <ac:cxnSpMk id="148" creationId="{522504E6-39D2-4F5B-BBE1-C373F88DBC09}"/>
          </ac:cxnSpMkLst>
        </pc:cxnChg>
        <pc:cxnChg chg="mod">
          <ac:chgData name="Vincent DAVID" userId="a179e871-c6cb-4f06-9d32-5582c6e70512" providerId="ADAL" clId="{6EF7F19B-5BF0-4FC6-9CB8-807B914CD569}" dt="2020-10-05T08:24:11.354" v="12192" actId="1035"/>
          <ac:cxnSpMkLst>
            <pc:docMk/>
            <pc:sldMk cId="3140508305" sldId="535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5T08:32:41.504" v="12260" actId="14100"/>
          <ac:cxnSpMkLst>
            <pc:docMk/>
            <pc:sldMk cId="3140508305" sldId="535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5T08:46:57.286" v="12531" actId="14100"/>
          <ac:cxnSpMkLst>
            <pc:docMk/>
            <pc:sldMk cId="3140508305" sldId="535"/>
            <ac:cxnSpMk id="469" creationId="{17DF6624-19B3-4314-9616-54801DF7530C}"/>
          </ac:cxnSpMkLst>
        </pc:cxnChg>
        <pc:cxnChg chg="mod">
          <ac:chgData name="Vincent DAVID" userId="a179e871-c6cb-4f06-9d32-5582c6e70512" providerId="ADAL" clId="{6EF7F19B-5BF0-4FC6-9CB8-807B914CD569}" dt="2020-10-05T08:47:01.663" v="12532" actId="14100"/>
          <ac:cxnSpMkLst>
            <pc:docMk/>
            <pc:sldMk cId="3140508305" sldId="535"/>
            <ac:cxnSpMk id="472" creationId="{94CCC894-F2DF-4E4F-80A6-CA180E77946D}"/>
          </ac:cxnSpMkLst>
        </pc:cxnChg>
        <pc:cxnChg chg="mod">
          <ac:chgData name="Vincent DAVID" userId="a179e871-c6cb-4f06-9d32-5582c6e70512" providerId="ADAL" clId="{6EF7F19B-5BF0-4FC6-9CB8-807B914CD569}" dt="2020-10-05T08:47:07.549" v="12533" actId="14100"/>
          <ac:cxnSpMkLst>
            <pc:docMk/>
            <pc:sldMk cId="3140508305" sldId="535"/>
            <ac:cxnSpMk id="475" creationId="{1F6C73B8-804E-4BB0-A91C-74CCED9769A0}"/>
          </ac:cxnSpMkLst>
        </pc:cxnChg>
        <pc:cxnChg chg="mod">
          <ac:chgData name="Vincent DAVID" userId="a179e871-c6cb-4f06-9d32-5582c6e70512" providerId="ADAL" clId="{6EF7F19B-5BF0-4FC6-9CB8-807B914CD569}" dt="2020-10-05T09:11:18.549" v="12759" actId="1037"/>
          <ac:cxnSpMkLst>
            <pc:docMk/>
            <pc:sldMk cId="3140508305" sldId="535"/>
            <ac:cxnSpMk id="491" creationId="{C2E71DAF-1C0A-4325-B557-45CE166FA487}"/>
          </ac:cxnSpMkLst>
        </pc:cxnChg>
        <pc:cxnChg chg="mod">
          <ac:chgData name="Vincent DAVID" userId="a179e871-c6cb-4f06-9d32-5582c6e70512" providerId="ADAL" clId="{6EF7F19B-5BF0-4FC6-9CB8-807B914CD569}" dt="2020-10-05T08:32:26.331" v="12259" actId="1036"/>
          <ac:cxnSpMkLst>
            <pc:docMk/>
            <pc:sldMk cId="3140508305" sldId="535"/>
            <ac:cxnSpMk id="510" creationId="{E349266D-1D94-4D04-968E-DE9748D81FCD}"/>
          </ac:cxnSpMkLst>
        </pc:cxnChg>
      </pc:sldChg>
      <pc:sldChg chg="addSp modSp add del mod modAnim">
        <pc:chgData name="Vincent DAVID" userId="a179e871-c6cb-4f06-9d32-5582c6e70512" providerId="ADAL" clId="{6EF7F19B-5BF0-4FC6-9CB8-807B914CD569}" dt="2020-10-05T08:49:23.908" v="12588" actId="47"/>
        <pc:sldMkLst>
          <pc:docMk/>
          <pc:sldMk cId="119070969" sldId="536"/>
        </pc:sldMkLst>
        <pc:spChg chg="mod">
          <ac:chgData name="Vincent DAVID" userId="a179e871-c6cb-4f06-9d32-5582c6e70512" providerId="ADAL" clId="{6EF7F19B-5BF0-4FC6-9CB8-807B914CD569}" dt="2020-10-05T08:48:24.043" v="12574" actId="1038"/>
          <ac:spMkLst>
            <pc:docMk/>
            <pc:sldMk cId="119070969" sldId="536"/>
            <ac:spMk id="44" creationId="{0F3404F6-315F-4A7B-B9FD-19F228D12A99}"/>
          </ac:spMkLst>
        </pc:spChg>
        <pc:spChg chg="add mod">
          <ac:chgData name="Vincent DAVID" userId="a179e871-c6cb-4f06-9d32-5582c6e70512" providerId="ADAL" clId="{6EF7F19B-5BF0-4FC6-9CB8-807B914CD569}" dt="2020-10-05T08:49:18.129" v="12587" actId="1076"/>
          <ac:spMkLst>
            <pc:docMk/>
            <pc:sldMk cId="119070969" sldId="536"/>
            <ac:spMk id="101" creationId="{EDDE539E-9F61-44A4-943A-93C4F3135A78}"/>
          </ac:spMkLst>
        </pc:spChg>
        <pc:spChg chg="mod">
          <ac:chgData name="Vincent DAVID" userId="a179e871-c6cb-4f06-9d32-5582c6e70512" providerId="ADAL" clId="{6EF7F19B-5BF0-4FC6-9CB8-807B914CD569}" dt="2020-10-05T08:48:30.156" v="12579" actId="1037"/>
          <ac:spMkLst>
            <pc:docMk/>
            <pc:sldMk cId="119070969" sldId="536"/>
            <ac:spMk id="522" creationId="{A16D8160-CD2C-43A6-AB8F-4B6E80CDEE82}"/>
          </ac:spMkLst>
        </pc:spChg>
        <pc:grpChg chg="mod">
          <ac:chgData name="Vincent DAVID" userId="a179e871-c6cb-4f06-9d32-5582c6e70512" providerId="ADAL" clId="{6EF7F19B-5BF0-4FC6-9CB8-807B914CD569}" dt="2020-10-05T08:48:30.156" v="12579" actId="1037"/>
          <ac:grpSpMkLst>
            <pc:docMk/>
            <pc:sldMk cId="119070969" sldId="536"/>
            <ac:grpSpMk id="406" creationId="{3B54EFDF-64C3-46CF-9134-C2960BD73AF5}"/>
          </ac:grpSpMkLst>
        </pc:grpChg>
        <pc:cxnChg chg="mod">
          <ac:chgData name="Vincent DAVID" userId="a179e871-c6cb-4f06-9d32-5582c6e70512" providerId="ADAL" clId="{6EF7F19B-5BF0-4FC6-9CB8-807B914CD569}" dt="2020-10-05T08:48:30.156" v="12579" actId="1037"/>
          <ac:cxnSpMkLst>
            <pc:docMk/>
            <pc:sldMk cId="119070969" sldId="536"/>
            <ac:cxnSpMk id="103" creationId="{F4FBF6F5-08AC-48C4-91DD-371F6C0F4160}"/>
          </ac:cxnSpMkLst>
        </pc:cxnChg>
        <pc:cxnChg chg="mod">
          <ac:chgData name="Vincent DAVID" userId="a179e871-c6cb-4f06-9d32-5582c6e70512" providerId="ADAL" clId="{6EF7F19B-5BF0-4FC6-9CB8-807B914CD569}" dt="2020-10-05T08:48:30.156" v="12579" actId="1037"/>
          <ac:cxnSpMkLst>
            <pc:docMk/>
            <pc:sldMk cId="119070969" sldId="536"/>
            <ac:cxnSpMk id="108" creationId="{EA2C6216-8012-4258-98FC-D0698D73A660}"/>
          </ac:cxnSpMkLst>
        </pc:cxnChg>
        <pc:cxnChg chg="add mod">
          <ac:chgData name="Vincent DAVID" userId="a179e871-c6cb-4f06-9d32-5582c6e70512" providerId="ADAL" clId="{6EF7F19B-5BF0-4FC6-9CB8-807B914CD569}" dt="2020-10-05T08:49:18.129" v="12587" actId="1076"/>
          <ac:cxnSpMkLst>
            <pc:docMk/>
            <pc:sldMk cId="119070969" sldId="536"/>
            <ac:cxnSpMk id="109" creationId="{A879A0FA-E2D7-4AD4-AA2B-83DF7DBECA95}"/>
          </ac:cxnSpMkLst>
        </pc:cxnChg>
        <pc:cxnChg chg="mod">
          <ac:chgData name="Vincent DAVID" userId="a179e871-c6cb-4f06-9d32-5582c6e70512" providerId="ADAL" clId="{6EF7F19B-5BF0-4FC6-9CB8-807B914CD569}" dt="2020-10-05T08:48:30.156" v="12579" actId="1037"/>
          <ac:cxnSpMkLst>
            <pc:docMk/>
            <pc:sldMk cId="119070969" sldId="536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5T08:48:40.909" v="12580" actId="14100"/>
          <ac:cxnSpMkLst>
            <pc:docMk/>
            <pc:sldMk cId="119070969" sldId="536"/>
            <ac:cxnSpMk id="464" creationId="{F789396C-B575-47B9-AD09-94F0B48936C1}"/>
          </ac:cxnSpMkLst>
        </pc:cxnChg>
        <pc:cxnChg chg="mod">
          <ac:chgData name="Vincent DAVID" userId="a179e871-c6cb-4f06-9d32-5582c6e70512" providerId="ADAL" clId="{6EF7F19B-5BF0-4FC6-9CB8-807B914CD569}" dt="2020-10-05T08:48:44.334" v="12581" actId="14100"/>
          <ac:cxnSpMkLst>
            <pc:docMk/>
            <pc:sldMk cId="119070969" sldId="536"/>
            <ac:cxnSpMk id="469" creationId="{17DF6624-19B3-4314-9616-54801DF7530C}"/>
          </ac:cxnSpMkLst>
        </pc:cxnChg>
        <pc:cxnChg chg="mod">
          <ac:chgData name="Vincent DAVID" userId="a179e871-c6cb-4f06-9d32-5582c6e70512" providerId="ADAL" clId="{6EF7F19B-5BF0-4FC6-9CB8-807B914CD569}" dt="2020-10-05T08:48:24.043" v="12574" actId="1038"/>
          <ac:cxnSpMkLst>
            <pc:docMk/>
            <pc:sldMk cId="119070969" sldId="536"/>
            <ac:cxnSpMk id="472" creationId="{94CCC894-F2DF-4E4F-80A6-CA180E77946D}"/>
          </ac:cxnSpMkLst>
        </pc:cxnChg>
        <pc:cxnChg chg="mod">
          <ac:chgData name="Vincent DAVID" userId="a179e871-c6cb-4f06-9d32-5582c6e70512" providerId="ADAL" clId="{6EF7F19B-5BF0-4FC6-9CB8-807B914CD569}" dt="2020-10-05T08:48:47.648" v="12582" actId="14100"/>
          <ac:cxnSpMkLst>
            <pc:docMk/>
            <pc:sldMk cId="119070969" sldId="536"/>
            <ac:cxnSpMk id="475" creationId="{1F6C73B8-804E-4BB0-A91C-74CCED9769A0}"/>
          </ac:cxnSpMkLst>
        </pc:cxnChg>
      </pc:sldChg>
      <pc:sldChg chg="addSp delSp modSp add del mod delAnim modAnim">
        <pc:chgData name="Vincent DAVID" userId="a179e871-c6cb-4f06-9d32-5582c6e70512" providerId="ADAL" clId="{6EF7F19B-5BF0-4FC6-9CB8-807B914CD569}" dt="2020-10-05T09:17:34.095" v="12978" actId="47"/>
        <pc:sldMkLst>
          <pc:docMk/>
          <pc:sldMk cId="2830543619" sldId="536"/>
        </pc:sldMkLst>
        <pc:spChg chg="mod">
          <ac:chgData name="Vincent DAVID" userId="a179e871-c6cb-4f06-9d32-5582c6e70512" providerId="ADAL" clId="{6EF7F19B-5BF0-4FC6-9CB8-807B914CD569}" dt="2020-10-05T09:14:10.734" v="12913" actId="1037"/>
          <ac:spMkLst>
            <pc:docMk/>
            <pc:sldMk cId="2830543619" sldId="536"/>
            <ac:spMk id="33" creationId="{EA497B23-DFD9-477D-A56F-33840E4DFCA0}"/>
          </ac:spMkLst>
        </pc:spChg>
        <pc:spChg chg="mod">
          <ac:chgData name="Vincent DAVID" userId="a179e871-c6cb-4f06-9d32-5582c6e70512" providerId="ADAL" clId="{6EF7F19B-5BF0-4FC6-9CB8-807B914CD569}" dt="2020-10-05T09:13:36.151" v="12886" actId="1037"/>
          <ac:spMkLst>
            <pc:docMk/>
            <pc:sldMk cId="2830543619" sldId="536"/>
            <ac:spMk id="118" creationId="{9855C507-B885-4AEF-906C-1A477459601A}"/>
          </ac:spMkLst>
        </pc:spChg>
        <pc:spChg chg="mod modVis">
          <ac:chgData name="Vincent DAVID" userId="a179e871-c6cb-4f06-9d32-5582c6e70512" providerId="ADAL" clId="{6EF7F19B-5BF0-4FC6-9CB8-807B914CD569}" dt="2020-10-05T09:12:45.129" v="12815" actId="14429"/>
          <ac:spMkLst>
            <pc:docMk/>
            <pc:sldMk cId="2830543619" sldId="536"/>
            <ac:spMk id="320" creationId="{B0B6A96E-AC55-4A87-AA6A-30DC3EF47E10}"/>
          </ac:spMkLst>
        </pc:spChg>
        <pc:spChg chg="mod modVis">
          <ac:chgData name="Vincent DAVID" userId="a179e871-c6cb-4f06-9d32-5582c6e70512" providerId="ADAL" clId="{6EF7F19B-5BF0-4FC6-9CB8-807B914CD569}" dt="2020-10-05T09:12:55.786" v="12818" actId="14429"/>
          <ac:spMkLst>
            <pc:docMk/>
            <pc:sldMk cId="2830543619" sldId="536"/>
            <ac:spMk id="337" creationId="{FFC30BC2-6F95-46A4-A499-BEE82D8A587F}"/>
          </ac:spMkLst>
        </pc:spChg>
        <pc:spChg chg="mod">
          <ac:chgData name="Vincent DAVID" userId="a179e871-c6cb-4f06-9d32-5582c6e70512" providerId="ADAL" clId="{6EF7F19B-5BF0-4FC6-9CB8-807B914CD569}" dt="2020-10-05T09:13:10.176" v="12843" actId="1038"/>
          <ac:spMkLst>
            <pc:docMk/>
            <pc:sldMk cId="2830543619" sldId="536"/>
            <ac:spMk id="496" creationId="{1124C8E2-36E1-4200-B829-B85DB14EB00B}"/>
          </ac:spMkLst>
        </pc:spChg>
        <pc:grpChg chg="mod">
          <ac:chgData name="Vincent DAVID" userId="a179e871-c6cb-4f06-9d32-5582c6e70512" providerId="ADAL" clId="{6EF7F19B-5BF0-4FC6-9CB8-807B914CD569}" dt="2020-10-05T09:16:25.065" v="12975" actId="1038"/>
          <ac:grpSpMkLst>
            <pc:docMk/>
            <pc:sldMk cId="2830543619" sldId="536"/>
            <ac:grpSpMk id="335" creationId="{C6B430CC-1F1F-487F-BF2E-6FA7157F5AE2}"/>
          </ac:grpSpMkLst>
        </pc:grpChg>
        <pc:grpChg chg="mod">
          <ac:chgData name="Vincent DAVID" userId="a179e871-c6cb-4f06-9d32-5582c6e70512" providerId="ADAL" clId="{6EF7F19B-5BF0-4FC6-9CB8-807B914CD569}" dt="2020-10-05T09:11:43.171" v="12797" actId="1037"/>
          <ac:grpSpMkLst>
            <pc:docMk/>
            <pc:sldMk cId="2830543619" sldId="536"/>
            <ac:grpSpMk id="338" creationId="{0FA35FB1-3369-4FAF-8299-8287AE36E139}"/>
          </ac:grpSpMkLst>
        </pc:grpChg>
        <pc:picChg chg="mod">
          <ac:chgData name="Vincent DAVID" userId="a179e871-c6cb-4f06-9d32-5582c6e70512" providerId="ADAL" clId="{6EF7F19B-5BF0-4FC6-9CB8-807B914CD569}" dt="2020-10-05T09:16:35.782" v="12976" actId="1076"/>
          <ac:picMkLst>
            <pc:docMk/>
            <pc:sldMk cId="2830543619" sldId="536"/>
            <ac:picMk id="106" creationId="{B9D43C89-37E6-412B-AE8A-6CE0139DE412}"/>
          </ac:picMkLst>
        </pc:picChg>
        <pc:cxnChg chg="add mod">
          <ac:chgData name="Vincent DAVID" userId="a179e871-c6cb-4f06-9d32-5582c6e70512" providerId="ADAL" clId="{6EF7F19B-5BF0-4FC6-9CB8-807B914CD569}" dt="2020-10-05T09:16:25.065" v="12975" actId="1038"/>
          <ac:cxnSpMkLst>
            <pc:docMk/>
            <pc:sldMk cId="2830543619" sldId="536"/>
            <ac:cxnSpMk id="98" creationId="{5D10ECC3-3E4D-4AF0-9891-68A4E964E076}"/>
          </ac:cxnSpMkLst>
        </pc:cxnChg>
        <pc:cxnChg chg="mod">
          <ac:chgData name="Vincent DAVID" userId="a179e871-c6cb-4f06-9d32-5582c6e70512" providerId="ADAL" clId="{6EF7F19B-5BF0-4FC6-9CB8-807B914CD569}" dt="2020-10-05T09:13:36.151" v="12886" actId="1037"/>
          <ac:cxnSpMkLst>
            <pc:docMk/>
            <pc:sldMk cId="2830543619" sldId="536"/>
            <ac:cxnSpMk id="107" creationId="{D83D7661-AAD3-4677-A7D4-B31D816B555D}"/>
          </ac:cxnSpMkLst>
        </pc:cxnChg>
        <pc:cxnChg chg="del mod">
          <ac:chgData name="Vincent DAVID" userId="a179e871-c6cb-4f06-9d32-5582c6e70512" providerId="ADAL" clId="{6EF7F19B-5BF0-4FC6-9CB8-807B914CD569}" dt="2020-10-05T09:12:30.132" v="12810" actId="478"/>
          <ac:cxnSpMkLst>
            <pc:docMk/>
            <pc:sldMk cId="2830543619" sldId="536"/>
            <ac:cxnSpMk id="148" creationId="{522504E6-39D2-4F5B-BBE1-C373F88DBC09}"/>
          </ac:cxnSpMkLst>
        </pc:cxnChg>
        <pc:cxnChg chg="mod">
          <ac:chgData name="Vincent DAVID" userId="a179e871-c6cb-4f06-9d32-5582c6e70512" providerId="ADAL" clId="{6EF7F19B-5BF0-4FC6-9CB8-807B914CD569}" dt="2020-10-05T09:13:10.176" v="12843" actId="1038"/>
          <ac:cxnSpMkLst>
            <pc:docMk/>
            <pc:sldMk cId="2830543619" sldId="536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5T09:11:43.171" v="12797" actId="1037"/>
          <ac:cxnSpMkLst>
            <pc:docMk/>
            <pc:sldMk cId="2830543619" sldId="536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5T09:17:14.213" v="12977" actId="14100"/>
          <ac:cxnSpMkLst>
            <pc:docMk/>
            <pc:sldMk cId="2830543619" sldId="536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5T09:14:10.734" v="12913" actId="1037"/>
          <ac:cxnSpMkLst>
            <pc:docMk/>
            <pc:sldMk cId="2830543619" sldId="536"/>
            <ac:cxnSpMk id="491" creationId="{C2E71DAF-1C0A-4325-B557-45CE166FA487}"/>
          </ac:cxnSpMkLst>
        </pc:cxnChg>
        <pc:cxnChg chg="mod">
          <ac:chgData name="Vincent DAVID" userId="a179e871-c6cb-4f06-9d32-5582c6e70512" providerId="ADAL" clId="{6EF7F19B-5BF0-4FC6-9CB8-807B914CD569}" dt="2020-10-05T09:16:25.065" v="12975" actId="1038"/>
          <ac:cxnSpMkLst>
            <pc:docMk/>
            <pc:sldMk cId="2830543619" sldId="536"/>
            <ac:cxnSpMk id="510" creationId="{E349266D-1D94-4D04-968E-DE9748D81FCD}"/>
          </ac:cxnSpMkLst>
        </pc:cxnChg>
      </pc:sldChg>
      <pc:sldChg chg="modSp add del mod">
        <pc:chgData name="Vincent DAVID" userId="a179e871-c6cb-4f06-9d32-5582c6e70512" providerId="ADAL" clId="{6EF7F19B-5BF0-4FC6-9CB8-807B914CD569}" dt="2020-10-05T09:25:28.463" v="13139" actId="47"/>
        <pc:sldMkLst>
          <pc:docMk/>
          <pc:sldMk cId="3105212998" sldId="536"/>
        </pc:sldMkLst>
        <pc:spChg chg="mod">
          <ac:chgData name="Vincent DAVID" userId="a179e871-c6cb-4f06-9d32-5582c6e70512" providerId="ADAL" clId="{6EF7F19B-5BF0-4FC6-9CB8-807B914CD569}" dt="2020-10-05T09:19:05.473" v="13083" actId="208"/>
          <ac:spMkLst>
            <pc:docMk/>
            <pc:sldMk cId="3105212998" sldId="536"/>
            <ac:spMk id="33" creationId="{EA497B23-DFD9-477D-A56F-33840E4DFCA0}"/>
          </ac:spMkLst>
        </pc:spChg>
        <pc:spChg chg="mod">
          <ac:chgData name="Vincent DAVID" userId="a179e871-c6cb-4f06-9d32-5582c6e70512" providerId="ADAL" clId="{6EF7F19B-5BF0-4FC6-9CB8-807B914CD569}" dt="2020-10-05T09:18:45.804" v="13081" actId="1038"/>
          <ac:spMkLst>
            <pc:docMk/>
            <pc:sldMk cId="3105212998" sldId="536"/>
            <ac:spMk id="118" creationId="{9855C507-B885-4AEF-906C-1A477459601A}"/>
          </ac:spMkLst>
        </pc:spChg>
        <pc:spChg chg="mod">
          <ac:chgData name="Vincent DAVID" userId="a179e871-c6cb-4f06-9d32-5582c6e70512" providerId="ADAL" clId="{6EF7F19B-5BF0-4FC6-9CB8-807B914CD569}" dt="2020-10-05T09:18:41.844" v="13077" actId="1037"/>
          <ac:spMkLst>
            <pc:docMk/>
            <pc:sldMk cId="3105212998" sldId="536"/>
            <ac:spMk id="496" creationId="{1124C8E2-36E1-4200-B829-B85DB14EB00B}"/>
          </ac:spMkLst>
        </pc:spChg>
        <pc:grpChg chg="mod">
          <ac:chgData name="Vincent DAVID" userId="a179e871-c6cb-4f06-9d32-5582c6e70512" providerId="ADAL" clId="{6EF7F19B-5BF0-4FC6-9CB8-807B914CD569}" dt="2020-10-05T09:18:30.397" v="13057" actId="1035"/>
          <ac:grpSpMkLst>
            <pc:docMk/>
            <pc:sldMk cId="3105212998" sldId="536"/>
            <ac:grpSpMk id="335" creationId="{C6B430CC-1F1F-487F-BF2E-6FA7157F5AE2}"/>
          </ac:grpSpMkLst>
        </pc:grpChg>
        <pc:grpChg chg="mod">
          <ac:chgData name="Vincent DAVID" userId="a179e871-c6cb-4f06-9d32-5582c6e70512" providerId="ADAL" clId="{6EF7F19B-5BF0-4FC6-9CB8-807B914CD569}" dt="2020-10-05T09:17:50.820" v="13016" actId="1037"/>
          <ac:grpSpMkLst>
            <pc:docMk/>
            <pc:sldMk cId="3105212998" sldId="536"/>
            <ac:grpSpMk id="338" creationId="{0FA35FB1-3369-4FAF-8299-8287AE36E139}"/>
          </ac:grpSpMkLst>
        </pc:grpChg>
        <pc:cxnChg chg="mod">
          <ac:chgData name="Vincent DAVID" userId="a179e871-c6cb-4f06-9d32-5582c6e70512" providerId="ADAL" clId="{6EF7F19B-5BF0-4FC6-9CB8-807B914CD569}" dt="2020-10-05T09:18:45.804" v="13081" actId="1038"/>
          <ac:cxnSpMkLst>
            <pc:docMk/>
            <pc:sldMk cId="3105212998" sldId="536"/>
            <ac:cxnSpMk id="107" creationId="{D83D7661-AAD3-4677-A7D4-B31D816B555D}"/>
          </ac:cxnSpMkLst>
        </pc:cxnChg>
        <pc:cxnChg chg="mod">
          <ac:chgData name="Vincent DAVID" userId="a179e871-c6cb-4f06-9d32-5582c6e70512" providerId="ADAL" clId="{6EF7F19B-5BF0-4FC6-9CB8-807B914CD569}" dt="2020-10-05T09:18:30.397" v="13057" actId="1035"/>
          <ac:cxnSpMkLst>
            <pc:docMk/>
            <pc:sldMk cId="3105212998" sldId="536"/>
            <ac:cxnSpMk id="148" creationId="{522504E6-39D2-4F5B-BBE1-C373F88DBC09}"/>
          </ac:cxnSpMkLst>
        </pc:cxnChg>
        <pc:cxnChg chg="mod">
          <ac:chgData name="Vincent DAVID" userId="a179e871-c6cb-4f06-9d32-5582c6e70512" providerId="ADAL" clId="{6EF7F19B-5BF0-4FC6-9CB8-807B914CD569}" dt="2020-10-05T09:18:41.844" v="13077" actId="1037"/>
          <ac:cxnSpMkLst>
            <pc:docMk/>
            <pc:sldMk cId="3105212998" sldId="536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5T09:17:50.820" v="13016" actId="1037"/>
          <ac:cxnSpMkLst>
            <pc:docMk/>
            <pc:sldMk cId="3105212998" sldId="536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5T09:19:36.151" v="13085" actId="14100"/>
          <ac:cxnSpMkLst>
            <pc:docMk/>
            <pc:sldMk cId="3105212998" sldId="536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5T09:19:01.889" v="13082" actId="208"/>
          <ac:cxnSpMkLst>
            <pc:docMk/>
            <pc:sldMk cId="3105212998" sldId="536"/>
            <ac:cxnSpMk id="491" creationId="{C2E71DAF-1C0A-4325-B557-45CE166FA487}"/>
          </ac:cxnSpMkLst>
        </pc:cxnChg>
        <pc:cxnChg chg="mod">
          <ac:chgData name="Vincent DAVID" userId="a179e871-c6cb-4f06-9d32-5582c6e70512" providerId="ADAL" clId="{6EF7F19B-5BF0-4FC6-9CB8-807B914CD569}" dt="2020-10-05T09:18:41.844" v="13077" actId="1037"/>
          <ac:cxnSpMkLst>
            <pc:docMk/>
            <pc:sldMk cId="3105212998" sldId="536"/>
            <ac:cxnSpMk id="510" creationId="{E349266D-1D94-4D04-968E-DE9748D81FCD}"/>
          </ac:cxnSpMkLst>
        </pc:cxnChg>
      </pc:sldChg>
      <pc:sldChg chg="modSp add del mod modAnim modNotesTx">
        <pc:chgData name="Vincent DAVID" userId="a179e871-c6cb-4f06-9d32-5582c6e70512" providerId="ADAL" clId="{6EF7F19B-5BF0-4FC6-9CB8-807B914CD569}" dt="2020-10-05T13:54:35.654" v="17999" actId="47"/>
        <pc:sldMkLst>
          <pc:docMk/>
          <pc:sldMk cId="1146940145" sldId="537"/>
        </pc:sldMkLst>
        <pc:spChg chg="mod">
          <ac:chgData name="Vincent DAVID" userId="a179e871-c6cb-4f06-9d32-5582c6e70512" providerId="ADAL" clId="{6EF7F19B-5BF0-4FC6-9CB8-807B914CD569}" dt="2020-10-05T09:25:03.110" v="13137" actId="14100"/>
          <ac:spMkLst>
            <pc:docMk/>
            <pc:sldMk cId="1146940145" sldId="537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5T13:39:08.949" v="17903" actId="255"/>
          <ac:spMkLst>
            <pc:docMk/>
            <pc:sldMk cId="1146940145" sldId="537"/>
            <ac:spMk id="288" creationId="{D7B11D81-C077-46A5-A7CC-F8835FF376A9}"/>
          </ac:spMkLst>
        </pc:spChg>
        <pc:spChg chg="mod">
          <ac:chgData name="Vincent DAVID" userId="a179e871-c6cb-4f06-9d32-5582c6e70512" providerId="ADAL" clId="{6EF7F19B-5BF0-4FC6-9CB8-807B914CD569}" dt="2020-10-05T09:24:11.308" v="13135" actId="14100"/>
          <ac:spMkLst>
            <pc:docMk/>
            <pc:sldMk cId="1146940145" sldId="537"/>
            <ac:spMk id="496" creationId="{1124C8E2-36E1-4200-B829-B85DB14EB00B}"/>
          </ac:spMkLst>
        </pc:spChg>
        <pc:cxnChg chg="mod">
          <ac:chgData name="Vincent DAVID" userId="a179e871-c6cb-4f06-9d32-5582c6e70512" providerId="ADAL" clId="{6EF7F19B-5BF0-4FC6-9CB8-807B914CD569}" dt="2020-10-05T09:24:11.308" v="13135" actId="14100"/>
          <ac:cxnSpMkLst>
            <pc:docMk/>
            <pc:sldMk cId="1146940145" sldId="537"/>
            <ac:cxnSpMk id="107" creationId="{D83D7661-AAD3-4677-A7D4-B31D816B555D}"/>
          </ac:cxnSpMkLst>
        </pc:cxnChg>
        <pc:cxnChg chg="mod">
          <ac:chgData name="Vincent DAVID" userId="a179e871-c6cb-4f06-9d32-5582c6e70512" providerId="ADAL" clId="{6EF7F19B-5BF0-4FC6-9CB8-807B914CD569}" dt="2020-10-05T09:24:11.308" v="13135" actId="14100"/>
          <ac:cxnSpMkLst>
            <pc:docMk/>
            <pc:sldMk cId="1146940145" sldId="537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5T09:29:29.519" v="13154" actId="14100"/>
          <ac:cxnSpMkLst>
            <pc:docMk/>
            <pc:sldMk cId="1146940145" sldId="537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5T09:24:11.308" v="13135" actId="14100"/>
          <ac:cxnSpMkLst>
            <pc:docMk/>
            <pc:sldMk cId="1146940145" sldId="537"/>
            <ac:cxnSpMk id="510" creationId="{E349266D-1D94-4D04-968E-DE9748D81FCD}"/>
          </ac:cxnSpMkLst>
        </pc:cxnChg>
      </pc:sldChg>
      <pc:sldChg chg="addSp delSp modSp add mod ord delAnim modAnim">
        <pc:chgData name="Vincent DAVID" userId="a179e871-c6cb-4f06-9d32-5582c6e70512" providerId="ADAL" clId="{6EF7F19B-5BF0-4FC6-9CB8-807B914CD569}" dt="2020-10-05T14:47:16.674" v="18419" actId="20577"/>
        <pc:sldMkLst>
          <pc:docMk/>
          <pc:sldMk cId="2690580089" sldId="538"/>
        </pc:sldMkLst>
        <pc:spChg chg="mod">
          <ac:chgData name="Vincent DAVID" userId="a179e871-c6cb-4f06-9d32-5582c6e70512" providerId="ADAL" clId="{6EF7F19B-5BF0-4FC6-9CB8-807B914CD569}" dt="2020-10-05T14:46:42.629" v="18395"/>
          <ac:spMkLst>
            <pc:docMk/>
            <pc:sldMk cId="2690580089" sldId="538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5T14:47:16.674" v="18419" actId="20577"/>
          <ac:spMkLst>
            <pc:docMk/>
            <pc:sldMk cId="2690580089" sldId="538"/>
            <ac:spMk id="4" creationId="{C42DFF1B-10B0-4B2B-BADF-93A85BF9372E}"/>
          </ac:spMkLst>
        </pc:spChg>
        <pc:spChg chg="del">
          <ac:chgData name="Vincent DAVID" userId="a179e871-c6cb-4f06-9d32-5582c6e70512" providerId="ADAL" clId="{6EF7F19B-5BF0-4FC6-9CB8-807B914CD569}" dt="2020-10-05T11:17:45.729" v="15470" actId="478"/>
          <ac:spMkLst>
            <pc:docMk/>
            <pc:sldMk cId="2690580089" sldId="538"/>
            <ac:spMk id="6" creationId="{785DB47C-875D-412A-B675-950201F0DA1A}"/>
          </ac:spMkLst>
        </pc:spChg>
        <pc:spChg chg="del">
          <ac:chgData name="Vincent DAVID" userId="a179e871-c6cb-4f06-9d32-5582c6e70512" providerId="ADAL" clId="{6EF7F19B-5BF0-4FC6-9CB8-807B914CD569}" dt="2020-10-05T11:17:47.330" v="15471" actId="478"/>
          <ac:spMkLst>
            <pc:docMk/>
            <pc:sldMk cId="2690580089" sldId="538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05T11:23:22.684" v="15641" actId="6549"/>
          <ac:spMkLst>
            <pc:docMk/>
            <pc:sldMk cId="2690580089" sldId="538"/>
            <ac:spMk id="12" creationId="{DD0CC9ED-9D5C-4AFD-A535-014C5D46A596}"/>
          </ac:spMkLst>
        </pc:spChg>
        <pc:spChg chg="mod">
          <ac:chgData name="Vincent DAVID" userId="a179e871-c6cb-4f06-9d32-5582c6e70512" providerId="ADAL" clId="{6EF7F19B-5BF0-4FC6-9CB8-807B914CD569}" dt="2020-10-05T11:10:55.526" v="15337"/>
          <ac:spMkLst>
            <pc:docMk/>
            <pc:sldMk cId="2690580089" sldId="538"/>
            <ac:spMk id="14" creationId="{F0EC28C1-F318-4DBC-9593-2EB2238DFF7F}"/>
          </ac:spMkLst>
        </pc:spChg>
        <pc:spChg chg="mod">
          <ac:chgData name="Vincent DAVID" userId="a179e871-c6cb-4f06-9d32-5582c6e70512" providerId="ADAL" clId="{6EF7F19B-5BF0-4FC6-9CB8-807B914CD569}" dt="2020-10-05T11:10:55.526" v="15337"/>
          <ac:spMkLst>
            <pc:docMk/>
            <pc:sldMk cId="2690580089" sldId="538"/>
            <ac:spMk id="15" creationId="{9CC614B0-0D89-441F-BDED-70CF68058403}"/>
          </ac:spMkLst>
        </pc:spChg>
        <pc:spChg chg="add mod">
          <ac:chgData name="Vincent DAVID" userId="a179e871-c6cb-4f06-9d32-5582c6e70512" providerId="ADAL" clId="{6EF7F19B-5BF0-4FC6-9CB8-807B914CD569}" dt="2020-10-05T14:46:30.833" v="18392" actId="13926"/>
          <ac:spMkLst>
            <pc:docMk/>
            <pc:sldMk cId="2690580089" sldId="538"/>
            <ac:spMk id="16" creationId="{F58B8AA4-09E5-451F-94C1-6719F112EDFD}"/>
          </ac:spMkLst>
        </pc:spChg>
        <pc:spChg chg="mod">
          <ac:chgData name="Vincent DAVID" userId="a179e871-c6cb-4f06-9d32-5582c6e70512" providerId="ADAL" clId="{6EF7F19B-5BF0-4FC6-9CB8-807B914CD569}" dt="2020-10-05T11:48:50.549" v="15932"/>
          <ac:spMkLst>
            <pc:docMk/>
            <pc:sldMk cId="2690580089" sldId="538"/>
            <ac:spMk id="24" creationId="{490DAAAA-8429-482C-BBF7-78A88D00C5FF}"/>
          </ac:spMkLst>
        </pc:spChg>
        <pc:spChg chg="mod">
          <ac:chgData name="Vincent DAVID" userId="a179e871-c6cb-4f06-9d32-5582c6e70512" providerId="ADAL" clId="{6EF7F19B-5BF0-4FC6-9CB8-807B914CD569}" dt="2020-10-05T11:48:50.549" v="15932"/>
          <ac:spMkLst>
            <pc:docMk/>
            <pc:sldMk cId="2690580089" sldId="538"/>
            <ac:spMk id="25" creationId="{D8223B83-5493-4E54-8156-7151C01D53A5}"/>
          </ac:spMkLst>
        </pc:spChg>
        <pc:grpChg chg="add mod">
          <ac:chgData name="Vincent DAVID" userId="a179e871-c6cb-4f06-9d32-5582c6e70512" providerId="ADAL" clId="{6EF7F19B-5BF0-4FC6-9CB8-807B914CD569}" dt="2020-10-05T14:46:51.818" v="18403" actId="1037"/>
          <ac:grpSpMkLst>
            <pc:docMk/>
            <pc:sldMk cId="2690580089" sldId="538"/>
            <ac:grpSpMk id="10" creationId="{CDD6FB2F-51D3-491D-9690-1F65F9E9B667}"/>
          </ac:grpSpMkLst>
        </pc:grpChg>
        <pc:grpChg chg="add del mod">
          <ac:chgData name="Vincent DAVID" userId="a179e871-c6cb-4f06-9d32-5582c6e70512" providerId="ADAL" clId="{6EF7F19B-5BF0-4FC6-9CB8-807B914CD569}" dt="2020-10-05T11:48:50.183" v="15931" actId="478"/>
          <ac:grpSpMkLst>
            <pc:docMk/>
            <pc:sldMk cId="2690580089" sldId="538"/>
            <ac:grpSpMk id="13" creationId="{1B3BB36D-DC71-4596-AF6D-74C7AF0ECC4C}"/>
          </ac:grpSpMkLst>
        </pc:grpChg>
        <pc:grpChg chg="add mod">
          <ac:chgData name="Vincent DAVID" userId="a179e871-c6cb-4f06-9d32-5582c6e70512" providerId="ADAL" clId="{6EF7F19B-5BF0-4FC6-9CB8-807B914CD569}" dt="2020-10-05T11:48:50.549" v="15932"/>
          <ac:grpSpMkLst>
            <pc:docMk/>
            <pc:sldMk cId="2690580089" sldId="538"/>
            <ac:grpSpMk id="23" creationId="{9C22992F-D467-4E7B-A0E7-44B4C95A0A5C}"/>
          </ac:grpSpMkLst>
        </pc:grpChg>
        <pc:picChg chg="mod">
          <ac:chgData name="Vincent DAVID" userId="a179e871-c6cb-4f06-9d32-5582c6e70512" providerId="ADAL" clId="{6EF7F19B-5BF0-4FC6-9CB8-807B914CD569}" dt="2020-10-05T11:08:57.256" v="15041"/>
          <ac:picMkLst>
            <pc:docMk/>
            <pc:sldMk cId="2690580089" sldId="538"/>
            <ac:picMk id="11" creationId="{E522A51E-F69D-48DA-A272-69CD0B4CEC5A}"/>
          </ac:picMkLst>
        </pc:picChg>
        <pc:cxnChg chg="del">
          <ac:chgData name="Vincent DAVID" userId="a179e871-c6cb-4f06-9d32-5582c6e70512" providerId="ADAL" clId="{6EF7F19B-5BF0-4FC6-9CB8-807B914CD569}" dt="2020-10-05T11:17:47.330" v="15471" actId="478"/>
          <ac:cxnSpMkLst>
            <pc:docMk/>
            <pc:sldMk cId="2690580089" sldId="538"/>
            <ac:cxnSpMk id="7" creationId="{B3F7C0B1-6212-494D-A50A-161E4BB17BC3}"/>
          </ac:cxnSpMkLst>
        </pc:cxnChg>
        <pc:cxnChg chg="del">
          <ac:chgData name="Vincent DAVID" userId="a179e871-c6cb-4f06-9d32-5582c6e70512" providerId="ADAL" clId="{6EF7F19B-5BF0-4FC6-9CB8-807B914CD569}" dt="2020-10-05T11:17:47.330" v="15471" actId="478"/>
          <ac:cxnSpMkLst>
            <pc:docMk/>
            <pc:sldMk cId="2690580089" sldId="538"/>
            <ac:cxnSpMk id="9" creationId="{17D40728-A76C-4898-B85A-14339C576453}"/>
          </ac:cxnSpMkLst>
        </pc:cxnChg>
        <pc:cxnChg chg="add mod">
          <ac:chgData name="Vincent DAVID" userId="a179e871-c6cb-4f06-9d32-5582c6e70512" providerId="ADAL" clId="{6EF7F19B-5BF0-4FC6-9CB8-807B914CD569}" dt="2020-10-05T12:30:20.935" v="16465" actId="1076"/>
          <ac:cxnSpMkLst>
            <pc:docMk/>
            <pc:sldMk cId="2690580089" sldId="538"/>
            <ac:cxnSpMk id="17" creationId="{26092E64-EE67-46EA-877B-D94236524106}"/>
          </ac:cxnSpMkLst>
        </pc:cxnChg>
        <pc:cxnChg chg="add mod">
          <ac:chgData name="Vincent DAVID" userId="a179e871-c6cb-4f06-9d32-5582c6e70512" providerId="ADAL" clId="{6EF7F19B-5BF0-4FC6-9CB8-807B914CD569}" dt="2020-10-05T12:30:20.935" v="16465" actId="1076"/>
          <ac:cxnSpMkLst>
            <pc:docMk/>
            <pc:sldMk cId="2690580089" sldId="538"/>
            <ac:cxnSpMk id="18" creationId="{9E0BBE5E-7DB2-492B-A408-25E05DB906C9}"/>
          </ac:cxnSpMkLst>
        </pc:cxnChg>
        <pc:cxnChg chg="add del mod">
          <ac:chgData name="Vincent DAVID" userId="a179e871-c6cb-4f06-9d32-5582c6e70512" providerId="ADAL" clId="{6EF7F19B-5BF0-4FC6-9CB8-807B914CD569}" dt="2020-10-05T11:24:18.734" v="15654" actId="478"/>
          <ac:cxnSpMkLst>
            <pc:docMk/>
            <pc:sldMk cId="2690580089" sldId="538"/>
            <ac:cxnSpMk id="19" creationId="{6B152893-574A-4790-8738-B9B7F558D1AA}"/>
          </ac:cxnSpMkLst>
        </pc:cxnChg>
        <pc:cxnChg chg="add mod">
          <ac:chgData name="Vincent DAVID" userId="a179e871-c6cb-4f06-9d32-5582c6e70512" providerId="ADAL" clId="{6EF7F19B-5BF0-4FC6-9CB8-807B914CD569}" dt="2020-10-05T12:30:20.935" v="16465" actId="1076"/>
          <ac:cxnSpMkLst>
            <pc:docMk/>
            <pc:sldMk cId="2690580089" sldId="538"/>
            <ac:cxnSpMk id="20" creationId="{80E28BA4-D247-4DB6-B120-378E77F0FEB8}"/>
          </ac:cxnSpMkLst>
        </pc:cxnChg>
        <pc:cxnChg chg="add mod">
          <ac:chgData name="Vincent DAVID" userId="a179e871-c6cb-4f06-9d32-5582c6e70512" providerId="ADAL" clId="{6EF7F19B-5BF0-4FC6-9CB8-807B914CD569}" dt="2020-10-05T12:30:20.935" v="16465" actId="1076"/>
          <ac:cxnSpMkLst>
            <pc:docMk/>
            <pc:sldMk cId="2690580089" sldId="538"/>
            <ac:cxnSpMk id="21" creationId="{72C39E5E-D7B1-4489-989B-0CD722B38309}"/>
          </ac:cxnSpMkLst>
        </pc:cxnChg>
      </pc:sldChg>
      <pc:sldChg chg="addSp delSp modSp add mod ord modAnim modShow">
        <pc:chgData name="Vincent DAVID" userId="a179e871-c6cb-4f06-9d32-5582c6e70512" providerId="ADAL" clId="{6EF7F19B-5BF0-4FC6-9CB8-807B914CD569}" dt="2020-10-09T07:37:14.376" v="27933" actId="729"/>
        <pc:sldMkLst>
          <pc:docMk/>
          <pc:sldMk cId="67589622" sldId="539"/>
        </pc:sldMkLst>
        <pc:spChg chg="mod">
          <ac:chgData name="Vincent DAVID" userId="a179e871-c6cb-4f06-9d32-5582c6e70512" providerId="ADAL" clId="{6EF7F19B-5BF0-4FC6-9CB8-807B914CD569}" dt="2020-10-05T14:58:58.659" v="18434" actId="6549"/>
          <ac:spMkLst>
            <pc:docMk/>
            <pc:sldMk cId="67589622" sldId="539"/>
            <ac:spMk id="2" creationId="{11E688E8-ABA2-43CB-8EE4-146CC560C79E}"/>
          </ac:spMkLst>
        </pc:spChg>
        <pc:cxnChg chg="add del mod">
          <ac:chgData name="Vincent DAVID" userId="a179e871-c6cb-4f06-9d32-5582c6e70512" providerId="ADAL" clId="{6EF7F19B-5BF0-4FC6-9CB8-807B914CD569}" dt="2020-10-05T12:56:21.252" v="17233"/>
          <ac:cxnSpMkLst>
            <pc:docMk/>
            <pc:sldMk cId="67589622" sldId="539"/>
            <ac:cxnSpMk id="10" creationId="{B6DC410B-DF92-4611-AF2B-1E10E4FB8C54}"/>
          </ac:cxnSpMkLst>
        </pc:cxnChg>
      </pc:sldChg>
      <pc:sldChg chg="modSp add mod">
        <pc:chgData name="Vincent DAVID" userId="a179e871-c6cb-4f06-9d32-5582c6e70512" providerId="ADAL" clId="{6EF7F19B-5BF0-4FC6-9CB8-807B914CD569}" dt="2020-10-05T12:26:50.548" v="16322" actId="20577"/>
        <pc:sldMkLst>
          <pc:docMk/>
          <pc:sldMk cId="1459906849" sldId="540"/>
        </pc:sldMkLst>
        <pc:spChg chg="mod">
          <ac:chgData name="Vincent DAVID" userId="a179e871-c6cb-4f06-9d32-5582c6e70512" providerId="ADAL" clId="{6EF7F19B-5BF0-4FC6-9CB8-807B914CD569}" dt="2020-10-05T12:26:50.548" v="16322" actId="20577"/>
          <ac:spMkLst>
            <pc:docMk/>
            <pc:sldMk cId="1459906849" sldId="540"/>
            <ac:spMk id="14" creationId="{218A7B4B-E6B5-4CF6-B08D-EF28D6E4B4D4}"/>
          </ac:spMkLst>
        </pc:spChg>
        <pc:spChg chg="mod ord">
          <ac:chgData name="Vincent DAVID" userId="a179e871-c6cb-4f06-9d32-5582c6e70512" providerId="ADAL" clId="{6EF7F19B-5BF0-4FC6-9CB8-807B914CD569}" dt="2020-10-05T12:26:46.692" v="16320" actId="14100"/>
          <ac:spMkLst>
            <pc:docMk/>
            <pc:sldMk cId="1459906849" sldId="540"/>
            <ac:spMk id="28" creationId="{88EE5870-5313-4230-892D-71B50C30C3BD}"/>
          </ac:spMkLst>
        </pc:spChg>
        <pc:grpChg chg="ord">
          <ac:chgData name="Vincent DAVID" userId="a179e871-c6cb-4f06-9d32-5582c6e70512" providerId="ADAL" clId="{6EF7F19B-5BF0-4FC6-9CB8-807B914CD569}" dt="2020-10-05T12:25:38.993" v="16311" actId="13244"/>
          <ac:grpSpMkLst>
            <pc:docMk/>
            <pc:sldMk cId="1459906849" sldId="540"/>
            <ac:grpSpMk id="11" creationId="{E53EB8A3-9357-442D-BED8-6139C4B38036}"/>
          </ac:grpSpMkLst>
        </pc:grpChg>
        <pc:cxnChg chg="mod">
          <ac:chgData name="Vincent DAVID" userId="a179e871-c6cb-4f06-9d32-5582c6e70512" providerId="ADAL" clId="{6EF7F19B-5BF0-4FC6-9CB8-807B914CD569}" dt="2020-10-05T12:26:28.881" v="16318" actId="1036"/>
          <ac:cxnSpMkLst>
            <pc:docMk/>
            <pc:sldMk cId="1459906849" sldId="540"/>
            <ac:cxnSpMk id="16" creationId="{F68FCAFE-7B09-468F-8B39-B7104E8F37E2}"/>
          </ac:cxnSpMkLst>
        </pc:cxnChg>
        <pc:cxnChg chg="mod">
          <ac:chgData name="Vincent DAVID" userId="a179e871-c6cb-4f06-9d32-5582c6e70512" providerId="ADAL" clId="{6EF7F19B-5BF0-4FC6-9CB8-807B914CD569}" dt="2020-10-05T12:26:31.945" v="16319" actId="1035"/>
          <ac:cxnSpMkLst>
            <pc:docMk/>
            <pc:sldMk cId="1459906849" sldId="540"/>
            <ac:cxnSpMk id="22" creationId="{80145C1B-5F82-49D0-A3DF-EAB027FC2DD6}"/>
          </ac:cxnSpMkLst>
        </pc:cxnChg>
      </pc:sldChg>
      <pc:sldChg chg="add del">
        <pc:chgData name="Vincent DAVID" userId="a179e871-c6cb-4f06-9d32-5582c6e70512" providerId="ADAL" clId="{6EF7F19B-5BF0-4FC6-9CB8-807B914CD569}" dt="2020-10-05T12:24:44.516" v="16304" actId="47"/>
        <pc:sldMkLst>
          <pc:docMk/>
          <pc:sldMk cId="1625190189" sldId="541"/>
        </pc:sldMkLst>
      </pc:sldChg>
      <pc:sldChg chg="addSp delSp modSp add mod">
        <pc:chgData name="Vincent DAVID" userId="a179e871-c6cb-4f06-9d32-5582c6e70512" providerId="ADAL" clId="{6EF7F19B-5BF0-4FC6-9CB8-807B914CD569}" dt="2020-10-05T14:30:32.332" v="18188"/>
        <pc:sldMkLst>
          <pc:docMk/>
          <pc:sldMk cId="1992259407" sldId="541"/>
        </pc:sldMkLst>
        <pc:spChg chg="mod">
          <ac:chgData name="Vincent DAVID" userId="a179e871-c6cb-4f06-9d32-5582c6e70512" providerId="ADAL" clId="{6EF7F19B-5BF0-4FC6-9CB8-807B914CD569}" dt="2020-10-05T14:30:32.332" v="18188"/>
          <ac:spMkLst>
            <pc:docMk/>
            <pc:sldMk cId="1992259407" sldId="541"/>
            <ac:spMk id="22" creationId="{38D01C57-824D-4381-8B02-E4AEA77F48C6}"/>
          </ac:spMkLst>
        </pc:spChg>
        <pc:spChg chg="mod">
          <ac:chgData name="Vincent DAVID" userId="a179e871-c6cb-4f06-9d32-5582c6e70512" providerId="ADAL" clId="{6EF7F19B-5BF0-4FC6-9CB8-807B914CD569}" dt="2020-10-05T14:30:32.332" v="18188"/>
          <ac:spMkLst>
            <pc:docMk/>
            <pc:sldMk cId="1992259407" sldId="541"/>
            <ac:spMk id="23" creationId="{8EB56E15-7621-4DD2-B07D-8D0982EB6B1A}"/>
          </ac:spMkLst>
        </pc:spChg>
        <pc:grpChg chg="del">
          <ac:chgData name="Vincent DAVID" userId="a179e871-c6cb-4f06-9d32-5582c6e70512" providerId="ADAL" clId="{6EF7F19B-5BF0-4FC6-9CB8-807B914CD569}" dt="2020-10-05T14:30:31.521" v="18187" actId="478"/>
          <ac:grpSpMkLst>
            <pc:docMk/>
            <pc:sldMk cId="1992259407" sldId="541"/>
            <ac:grpSpMk id="18" creationId="{DDE7851E-49AC-47A5-AA7E-79021A9F054E}"/>
          </ac:grpSpMkLst>
        </pc:grpChg>
        <pc:grpChg chg="add mod">
          <ac:chgData name="Vincent DAVID" userId="a179e871-c6cb-4f06-9d32-5582c6e70512" providerId="ADAL" clId="{6EF7F19B-5BF0-4FC6-9CB8-807B914CD569}" dt="2020-10-05T14:30:32.332" v="18188"/>
          <ac:grpSpMkLst>
            <pc:docMk/>
            <pc:sldMk cId="1992259407" sldId="541"/>
            <ac:grpSpMk id="21" creationId="{9E6AEDF3-0829-4684-A695-854E3869BE78}"/>
          </ac:grpSpMkLst>
        </pc:grpChg>
      </pc:sldChg>
      <pc:sldChg chg="add del">
        <pc:chgData name="Vincent DAVID" userId="a179e871-c6cb-4f06-9d32-5582c6e70512" providerId="ADAL" clId="{6EF7F19B-5BF0-4FC6-9CB8-807B914CD569}" dt="2020-10-05T12:25:25.852" v="16310" actId="47"/>
        <pc:sldMkLst>
          <pc:docMk/>
          <pc:sldMk cId="1345922282" sldId="542"/>
        </pc:sldMkLst>
      </pc:sldChg>
      <pc:sldChg chg="modSp add mod modAnim">
        <pc:chgData name="Vincent DAVID" userId="a179e871-c6cb-4f06-9d32-5582c6e70512" providerId="ADAL" clId="{6EF7F19B-5BF0-4FC6-9CB8-807B914CD569}" dt="2020-10-05T12:29:54.759" v="16462" actId="14100"/>
        <pc:sldMkLst>
          <pc:docMk/>
          <pc:sldMk cId="1423563748" sldId="543"/>
        </pc:sldMkLst>
        <pc:spChg chg="mod">
          <ac:chgData name="Vincent DAVID" userId="a179e871-c6cb-4f06-9d32-5582c6e70512" providerId="ADAL" clId="{6EF7F19B-5BF0-4FC6-9CB8-807B914CD569}" dt="2020-10-05T12:29:54.759" v="16462" actId="14100"/>
          <ac:spMkLst>
            <pc:docMk/>
            <pc:sldMk cId="1423563748" sldId="543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5T12:29:47.223" v="16461" actId="1037"/>
          <ac:spMkLst>
            <pc:docMk/>
            <pc:sldMk cId="1423563748" sldId="543"/>
            <ac:spMk id="8" creationId="{A66DA345-E795-485C-9B31-700F4C2924E8}"/>
          </ac:spMkLst>
        </pc:spChg>
        <pc:cxnChg chg="mod">
          <ac:chgData name="Vincent DAVID" userId="a179e871-c6cb-4f06-9d32-5582c6e70512" providerId="ADAL" clId="{6EF7F19B-5BF0-4FC6-9CB8-807B914CD569}" dt="2020-10-05T12:29:47.223" v="16461" actId="1037"/>
          <ac:cxnSpMkLst>
            <pc:docMk/>
            <pc:sldMk cId="1423563748" sldId="543"/>
            <ac:cxnSpMk id="7" creationId="{B3F7C0B1-6212-494D-A50A-161E4BB17BC3}"/>
          </ac:cxnSpMkLst>
        </pc:cxnChg>
        <pc:cxnChg chg="mod">
          <ac:chgData name="Vincent DAVID" userId="a179e871-c6cb-4f06-9d32-5582c6e70512" providerId="ADAL" clId="{6EF7F19B-5BF0-4FC6-9CB8-807B914CD569}" dt="2020-10-05T12:29:47.223" v="16461" actId="1037"/>
          <ac:cxnSpMkLst>
            <pc:docMk/>
            <pc:sldMk cId="1423563748" sldId="543"/>
            <ac:cxnSpMk id="9" creationId="{17D40728-A76C-4898-B85A-14339C576453}"/>
          </ac:cxnSpMkLst>
        </pc:cxnChg>
        <pc:cxnChg chg="mod">
          <ac:chgData name="Vincent DAVID" userId="a179e871-c6cb-4f06-9d32-5582c6e70512" providerId="ADAL" clId="{6EF7F19B-5BF0-4FC6-9CB8-807B914CD569}" dt="2020-10-05T12:29:47.223" v="16461" actId="1037"/>
          <ac:cxnSpMkLst>
            <pc:docMk/>
            <pc:sldMk cId="1423563748" sldId="543"/>
            <ac:cxnSpMk id="13" creationId="{F85D38E3-4773-409B-8081-2A8BA936B5FB}"/>
          </ac:cxnSpMkLst>
        </pc:cxnChg>
        <pc:cxnChg chg="mod">
          <ac:chgData name="Vincent DAVID" userId="a179e871-c6cb-4f06-9d32-5582c6e70512" providerId="ADAL" clId="{6EF7F19B-5BF0-4FC6-9CB8-807B914CD569}" dt="2020-10-05T12:29:47.223" v="16461" actId="1037"/>
          <ac:cxnSpMkLst>
            <pc:docMk/>
            <pc:sldMk cId="1423563748" sldId="543"/>
            <ac:cxnSpMk id="14" creationId="{8E843A99-E71C-42D1-A616-439C9B2CDD84}"/>
          </ac:cxnSpMkLst>
        </pc:cxnChg>
      </pc:sldChg>
      <pc:sldChg chg="delSp modSp add del mod delAnim">
        <pc:chgData name="Vincent DAVID" userId="a179e871-c6cb-4f06-9d32-5582c6e70512" providerId="ADAL" clId="{6EF7F19B-5BF0-4FC6-9CB8-807B914CD569}" dt="2020-10-05T14:28:20.353" v="18182" actId="47"/>
        <pc:sldMkLst>
          <pc:docMk/>
          <pc:sldMk cId="3368212875" sldId="544"/>
        </pc:sldMkLst>
        <pc:spChg chg="mod">
          <ac:chgData name="Vincent DAVID" userId="a179e871-c6cb-4f06-9d32-5582c6e70512" providerId="ADAL" clId="{6EF7F19B-5BF0-4FC6-9CB8-807B914CD569}" dt="2020-10-05T12:32:57.837" v="16524" actId="6549"/>
          <ac:spMkLst>
            <pc:docMk/>
            <pc:sldMk cId="3368212875" sldId="544"/>
            <ac:spMk id="3" creationId="{42EDD45A-9760-480F-9141-4AFB36EB1D40}"/>
          </ac:spMkLst>
        </pc:spChg>
        <pc:spChg chg="del">
          <ac:chgData name="Vincent DAVID" userId="a179e871-c6cb-4f06-9d32-5582c6e70512" providerId="ADAL" clId="{6EF7F19B-5BF0-4FC6-9CB8-807B914CD569}" dt="2020-10-05T12:33:11.894" v="16525" actId="478"/>
          <ac:spMkLst>
            <pc:docMk/>
            <pc:sldMk cId="3368212875" sldId="544"/>
            <ac:spMk id="6" creationId="{785DB47C-875D-412A-B675-950201F0DA1A}"/>
          </ac:spMkLst>
        </pc:spChg>
        <pc:spChg chg="del">
          <ac:chgData name="Vincent DAVID" userId="a179e871-c6cb-4f06-9d32-5582c6e70512" providerId="ADAL" clId="{6EF7F19B-5BF0-4FC6-9CB8-807B914CD569}" dt="2020-10-05T12:33:13.581" v="16526" actId="478"/>
          <ac:spMkLst>
            <pc:docMk/>
            <pc:sldMk cId="3368212875" sldId="544"/>
            <ac:spMk id="8" creationId="{A66DA345-E795-485C-9B31-700F4C2924E8}"/>
          </ac:spMkLst>
        </pc:spChg>
        <pc:cxnChg chg="del">
          <ac:chgData name="Vincent DAVID" userId="a179e871-c6cb-4f06-9d32-5582c6e70512" providerId="ADAL" clId="{6EF7F19B-5BF0-4FC6-9CB8-807B914CD569}" dt="2020-10-05T12:33:13.581" v="16526" actId="478"/>
          <ac:cxnSpMkLst>
            <pc:docMk/>
            <pc:sldMk cId="3368212875" sldId="544"/>
            <ac:cxnSpMk id="7" creationId="{B3F7C0B1-6212-494D-A50A-161E4BB17BC3}"/>
          </ac:cxnSpMkLst>
        </pc:cxnChg>
        <pc:cxnChg chg="del">
          <ac:chgData name="Vincent DAVID" userId="a179e871-c6cb-4f06-9d32-5582c6e70512" providerId="ADAL" clId="{6EF7F19B-5BF0-4FC6-9CB8-807B914CD569}" dt="2020-10-05T12:33:13.581" v="16526" actId="478"/>
          <ac:cxnSpMkLst>
            <pc:docMk/>
            <pc:sldMk cId="3368212875" sldId="544"/>
            <ac:cxnSpMk id="9" creationId="{17D40728-A76C-4898-B85A-14339C576453}"/>
          </ac:cxnSpMkLst>
        </pc:cxnChg>
      </pc:sldChg>
      <pc:sldChg chg="addSp delSp modSp add del mod ord addAnim delAnim modAnim">
        <pc:chgData name="Vincent DAVID" userId="a179e871-c6cb-4f06-9d32-5582c6e70512" providerId="ADAL" clId="{6EF7F19B-5BF0-4FC6-9CB8-807B914CD569}" dt="2020-10-05T13:34:52.673" v="17897" actId="47"/>
        <pc:sldMkLst>
          <pc:docMk/>
          <pc:sldMk cId="1170930846" sldId="545"/>
        </pc:sldMkLst>
        <pc:spChg chg="add del mod">
          <ac:chgData name="Vincent DAVID" userId="a179e871-c6cb-4f06-9d32-5582c6e70512" providerId="ADAL" clId="{6EF7F19B-5BF0-4FC6-9CB8-807B914CD569}" dt="2020-10-05T13:29:22.448" v="17751" actId="179"/>
          <ac:spMkLst>
            <pc:docMk/>
            <pc:sldMk cId="1170930846" sldId="545"/>
            <ac:spMk id="4" creationId="{C42DFF1B-10B0-4B2B-BADF-93A85BF9372E}"/>
          </ac:spMkLst>
        </pc:spChg>
        <pc:spChg chg="mod topLvl">
          <ac:chgData name="Vincent DAVID" userId="a179e871-c6cb-4f06-9d32-5582c6e70512" providerId="ADAL" clId="{6EF7F19B-5BF0-4FC6-9CB8-807B914CD569}" dt="2020-10-05T12:43:22.155" v="16756" actId="164"/>
          <ac:spMkLst>
            <pc:docMk/>
            <pc:sldMk cId="1170930846" sldId="545"/>
            <ac:spMk id="6" creationId="{B0D15410-D64B-45F4-A8A7-C2A2ADCCDF04}"/>
          </ac:spMkLst>
        </pc:spChg>
        <pc:spChg chg="mod topLvl modVis">
          <ac:chgData name="Vincent DAVID" userId="a179e871-c6cb-4f06-9d32-5582c6e70512" providerId="ADAL" clId="{6EF7F19B-5BF0-4FC6-9CB8-807B914CD569}" dt="2020-10-05T13:00:49.491" v="17362" actId="14430"/>
          <ac:spMkLst>
            <pc:docMk/>
            <pc:sldMk cId="1170930846" sldId="545"/>
            <ac:spMk id="7" creationId="{308B5BA3-9071-4137-8EC4-BAE5DB47847B}"/>
          </ac:spMkLst>
        </pc:spChg>
        <pc:spChg chg="add mod">
          <ac:chgData name="Vincent DAVID" userId="a179e871-c6cb-4f06-9d32-5582c6e70512" providerId="ADAL" clId="{6EF7F19B-5BF0-4FC6-9CB8-807B914CD569}" dt="2020-10-05T13:02:03.544" v="17374" actId="207"/>
          <ac:spMkLst>
            <pc:docMk/>
            <pc:sldMk cId="1170930846" sldId="545"/>
            <ac:spMk id="10" creationId="{F899468F-4706-4F7B-AC9C-6D39E7EE5719}"/>
          </ac:spMkLst>
        </pc:spChg>
        <pc:spChg chg="add del mod">
          <ac:chgData name="Vincent DAVID" userId="a179e871-c6cb-4f06-9d32-5582c6e70512" providerId="ADAL" clId="{6EF7F19B-5BF0-4FC6-9CB8-807B914CD569}" dt="2020-10-05T12:42:26.156" v="16744" actId="478"/>
          <ac:spMkLst>
            <pc:docMk/>
            <pc:sldMk cId="1170930846" sldId="545"/>
            <ac:spMk id="12" creationId="{956D66DF-F987-48B3-B8B7-45BF78BBE5F3}"/>
          </ac:spMkLst>
        </pc:spChg>
        <pc:spChg chg="mod">
          <ac:chgData name="Vincent DAVID" userId="a179e871-c6cb-4f06-9d32-5582c6e70512" providerId="ADAL" clId="{6EF7F19B-5BF0-4FC6-9CB8-807B914CD569}" dt="2020-10-05T12:44:13.396" v="16758" actId="571"/>
          <ac:spMkLst>
            <pc:docMk/>
            <pc:sldMk cId="1170930846" sldId="545"/>
            <ac:spMk id="32" creationId="{0663ED07-0EEF-4D41-8461-F8AAF2355DC1}"/>
          </ac:spMkLst>
        </pc:spChg>
        <pc:spChg chg="mod modVis">
          <ac:chgData name="Vincent DAVID" userId="a179e871-c6cb-4f06-9d32-5582c6e70512" providerId="ADAL" clId="{6EF7F19B-5BF0-4FC6-9CB8-807B914CD569}" dt="2020-10-05T13:00:51.123" v="17363" actId="14430"/>
          <ac:spMkLst>
            <pc:docMk/>
            <pc:sldMk cId="1170930846" sldId="545"/>
            <ac:spMk id="33" creationId="{3BF08269-6D5C-4A56-8660-56CA875A9672}"/>
          </ac:spMkLst>
        </pc:spChg>
        <pc:spChg chg="add mod">
          <ac:chgData name="Vincent DAVID" userId="a179e871-c6cb-4f06-9d32-5582c6e70512" providerId="ADAL" clId="{6EF7F19B-5BF0-4FC6-9CB8-807B914CD569}" dt="2020-10-05T13:26:10.401" v="17672" actId="554"/>
          <ac:spMkLst>
            <pc:docMk/>
            <pc:sldMk cId="1170930846" sldId="545"/>
            <ac:spMk id="39" creationId="{02D61975-6DCA-48B2-8008-0A35C59B27CE}"/>
          </ac:spMkLst>
        </pc:spChg>
        <pc:spChg chg="add mod">
          <ac:chgData name="Vincent DAVID" userId="a179e871-c6cb-4f06-9d32-5582c6e70512" providerId="ADAL" clId="{6EF7F19B-5BF0-4FC6-9CB8-807B914CD569}" dt="2020-10-05T12:59:23.443" v="17337" actId="1037"/>
          <ac:spMkLst>
            <pc:docMk/>
            <pc:sldMk cId="1170930846" sldId="545"/>
            <ac:spMk id="47" creationId="{3037A198-701F-48E9-AA7C-83ED26918051}"/>
          </ac:spMkLst>
        </pc:spChg>
        <pc:spChg chg="add mod">
          <ac:chgData name="Vincent DAVID" userId="a179e871-c6cb-4f06-9d32-5582c6e70512" providerId="ADAL" clId="{6EF7F19B-5BF0-4FC6-9CB8-807B914CD569}" dt="2020-10-05T13:26:34.027" v="17680" actId="1037"/>
          <ac:spMkLst>
            <pc:docMk/>
            <pc:sldMk cId="1170930846" sldId="545"/>
            <ac:spMk id="51" creationId="{867C25FD-AC47-43CF-B96D-8B7900A3CEE6}"/>
          </ac:spMkLst>
        </pc:spChg>
        <pc:spChg chg="mod">
          <ac:chgData name="Vincent DAVID" userId="a179e871-c6cb-4f06-9d32-5582c6e70512" providerId="ADAL" clId="{6EF7F19B-5BF0-4FC6-9CB8-807B914CD569}" dt="2020-10-05T13:03:25.440" v="17412" actId="207"/>
          <ac:spMkLst>
            <pc:docMk/>
            <pc:sldMk cId="1170930846" sldId="545"/>
            <ac:spMk id="57" creationId="{F2A75A53-BC39-4BFD-9090-AB9024B79DD7}"/>
          </ac:spMkLst>
        </pc:spChg>
        <pc:spChg chg="mod modVis">
          <ac:chgData name="Vincent DAVID" userId="a179e871-c6cb-4f06-9d32-5582c6e70512" providerId="ADAL" clId="{6EF7F19B-5BF0-4FC6-9CB8-807B914CD569}" dt="2020-10-05T13:01:01.819" v="17366" actId="14430"/>
          <ac:spMkLst>
            <pc:docMk/>
            <pc:sldMk cId="1170930846" sldId="545"/>
            <ac:spMk id="58" creationId="{E9D825B7-9791-4313-B185-B5440FDE798B}"/>
          </ac:spMkLst>
        </pc:spChg>
        <pc:spChg chg="add mod">
          <ac:chgData name="Vincent DAVID" userId="a179e871-c6cb-4f06-9d32-5582c6e70512" providerId="ADAL" clId="{6EF7F19B-5BF0-4FC6-9CB8-807B914CD569}" dt="2020-10-05T13:30:20.363" v="17781" actId="1038"/>
          <ac:spMkLst>
            <pc:docMk/>
            <pc:sldMk cId="1170930846" sldId="545"/>
            <ac:spMk id="63" creationId="{8280E094-403A-46E3-9796-BFE8BC591E79}"/>
          </ac:spMkLst>
        </pc:spChg>
        <pc:spChg chg="add mod">
          <ac:chgData name="Vincent DAVID" userId="a179e871-c6cb-4f06-9d32-5582c6e70512" providerId="ADAL" clId="{6EF7F19B-5BF0-4FC6-9CB8-807B914CD569}" dt="2020-10-05T13:04:43.291" v="17428" actId="207"/>
          <ac:spMkLst>
            <pc:docMk/>
            <pc:sldMk cId="1170930846" sldId="545"/>
            <ac:spMk id="67" creationId="{DDD23646-984C-41A5-AB04-F7A1CB4B07A2}"/>
          </ac:spMkLst>
        </pc:spChg>
        <pc:spChg chg="mod">
          <ac:chgData name="Vincent DAVID" userId="a179e871-c6cb-4f06-9d32-5582c6e70512" providerId="ADAL" clId="{6EF7F19B-5BF0-4FC6-9CB8-807B914CD569}" dt="2020-10-05T13:01:24.610" v="17369"/>
          <ac:spMkLst>
            <pc:docMk/>
            <pc:sldMk cId="1170930846" sldId="545"/>
            <ac:spMk id="86" creationId="{C64AB65B-740E-44E5-8E4A-3B5DB253248F}"/>
          </ac:spMkLst>
        </pc:spChg>
        <pc:spChg chg="mod">
          <ac:chgData name="Vincent DAVID" userId="a179e871-c6cb-4f06-9d32-5582c6e70512" providerId="ADAL" clId="{6EF7F19B-5BF0-4FC6-9CB8-807B914CD569}" dt="2020-10-05T13:01:24.610" v="17369"/>
          <ac:spMkLst>
            <pc:docMk/>
            <pc:sldMk cId="1170930846" sldId="545"/>
            <ac:spMk id="87" creationId="{7D9BDEF3-8300-44CD-A643-10A985E6A8CF}"/>
          </ac:spMkLst>
        </pc:spChg>
        <pc:spChg chg="add mod">
          <ac:chgData name="Vincent DAVID" userId="a179e871-c6cb-4f06-9d32-5582c6e70512" providerId="ADAL" clId="{6EF7F19B-5BF0-4FC6-9CB8-807B914CD569}" dt="2020-10-05T13:30:42.063" v="17807" actId="1036"/>
          <ac:spMkLst>
            <pc:docMk/>
            <pc:sldMk cId="1170930846" sldId="545"/>
            <ac:spMk id="89" creationId="{6736F291-8B50-4AE1-97C8-B8448F459C27}"/>
          </ac:spMkLst>
        </pc:spChg>
        <pc:spChg chg="add mod">
          <ac:chgData name="Vincent DAVID" userId="a179e871-c6cb-4f06-9d32-5582c6e70512" providerId="ADAL" clId="{6EF7F19B-5BF0-4FC6-9CB8-807B914CD569}" dt="2020-10-05T13:27:20.772" v="17737" actId="1076"/>
          <ac:spMkLst>
            <pc:docMk/>
            <pc:sldMk cId="1170930846" sldId="545"/>
            <ac:spMk id="95" creationId="{3197D555-033D-41D8-94AF-BE1621D42157}"/>
          </ac:spMkLst>
        </pc:spChg>
        <pc:spChg chg="add mod">
          <ac:chgData name="Vincent DAVID" userId="a179e871-c6cb-4f06-9d32-5582c6e70512" providerId="ADAL" clId="{6EF7F19B-5BF0-4FC6-9CB8-807B914CD569}" dt="2020-10-05T13:27:16.579" v="17736" actId="1076"/>
          <ac:spMkLst>
            <pc:docMk/>
            <pc:sldMk cId="1170930846" sldId="545"/>
            <ac:spMk id="99" creationId="{39EC0F2E-2C2B-40FB-876C-0E7AFF8FE85F}"/>
          </ac:spMkLst>
        </pc:spChg>
        <pc:spChg chg="add mod">
          <ac:chgData name="Vincent DAVID" userId="a179e871-c6cb-4f06-9d32-5582c6e70512" providerId="ADAL" clId="{6EF7F19B-5BF0-4FC6-9CB8-807B914CD569}" dt="2020-10-05T13:30:20.363" v="17781" actId="1038"/>
          <ac:spMkLst>
            <pc:docMk/>
            <pc:sldMk cId="1170930846" sldId="545"/>
            <ac:spMk id="105" creationId="{52525FCF-0735-4BF0-ADEC-1CBCA38E5B13}"/>
          </ac:spMkLst>
        </pc:spChg>
        <pc:spChg chg="add mod">
          <ac:chgData name="Vincent DAVID" userId="a179e871-c6cb-4f06-9d32-5582c6e70512" providerId="ADAL" clId="{6EF7F19B-5BF0-4FC6-9CB8-807B914CD569}" dt="2020-10-05T13:31:22.265" v="17871" actId="1076"/>
          <ac:spMkLst>
            <pc:docMk/>
            <pc:sldMk cId="1170930846" sldId="545"/>
            <ac:spMk id="115" creationId="{DF8649B6-6E5C-4877-9602-E4472578490E}"/>
          </ac:spMkLst>
        </pc:spChg>
        <pc:grpChg chg="add del mod">
          <ac:chgData name="Vincent DAVID" userId="a179e871-c6cb-4f06-9d32-5582c6e70512" providerId="ADAL" clId="{6EF7F19B-5BF0-4FC6-9CB8-807B914CD569}" dt="2020-10-05T12:39:00.953" v="16670" actId="165"/>
          <ac:grpSpMkLst>
            <pc:docMk/>
            <pc:sldMk cId="1170930846" sldId="545"/>
            <ac:grpSpMk id="5" creationId="{CB07F296-B6B7-46C9-8254-9E7C6A2D734F}"/>
          </ac:grpSpMkLst>
        </pc:grpChg>
        <pc:grpChg chg="add mod">
          <ac:chgData name="Vincent DAVID" userId="a179e871-c6cb-4f06-9d32-5582c6e70512" providerId="ADAL" clId="{6EF7F19B-5BF0-4FC6-9CB8-807B914CD569}" dt="2020-10-05T13:00:56.502" v="17364" actId="962"/>
          <ac:grpSpMkLst>
            <pc:docMk/>
            <pc:sldMk cId="1170930846" sldId="545"/>
            <ac:grpSpMk id="30" creationId="{F027307B-AF41-4BD6-ABD3-26EDA6E7C9F0}"/>
          </ac:grpSpMkLst>
        </pc:grpChg>
        <pc:grpChg chg="add mod">
          <ac:chgData name="Vincent DAVID" userId="a179e871-c6cb-4f06-9d32-5582c6e70512" providerId="ADAL" clId="{6EF7F19B-5BF0-4FC6-9CB8-807B914CD569}" dt="2020-10-05T13:01:00.389" v="17365" actId="962"/>
          <ac:grpSpMkLst>
            <pc:docMk/>
            <pc:sldMk cId="1170930846" sldId="545"/>
            <ac:grpSpMk id="31" creationId="{E7B65191-F0E7-4576-AA50-A899EF68B54B}"/>
          </ac:grpSpMkLst>
        </pc:grpChg>
        <pc:grpChg chg="add mod">
          <ac:chgData name="Vincent DAVID" userId="a179e871-c6cb-4f06-9d32-5582c6e70512" providerId="ADAL" clId="{6EF7F19B-5BF0-4FC6-9CB8-807B914CD569}" dt="2020-10-05T13:01:05.449" v="17367" actId="962"/>
          <ac:grpSpMkLst>
            <pc:docMk/>
            <pc:sldMk cId="1170930846" sldId="545"/>
            <ac:grpSpMk id="56" creationId="{1EE45876-D00C-421D-835D-EBBC744F9510}"/>
          </ac:grpSpMkLst>
        </pc:grpChg>
        <pc:grpChg chg="add mod">
          <ac:chgData name="Vincent DAVID" userId="a179e871-c6cb-4f06-9d32-5582c6e70512" providerId="ADAL" clId="{6EF7F19B-5BF0-4FC6-9CB8-807B914CD569}" dt="2020-10-05T13:01:24.610" v="17369"/>
          <ac:grpSpMkLst>
            <pc:docMk/>
            <pc:sldMk cId="1170930846" sldId="545"/>
            <ac:grpSpMk id="85" creationId="{672A30BE-0081-4FE1-A8DE-C1C2E5FB45F1}"/>
          </ac:grpSpMkLst>
        </pc:grpChg>
        <pc:picChg chg="mod topLvl">
          <ac:chgData name="Vincent DAVID" userId="a179e871-c6cb-4f06-9d32-5582c6e70512" providerId="ADAL" clId="{6EF7F19B-5BF0-4FC6-9CB8-807B914CD569}" dt="2020-10-05T12:48:08.812" v="16891" actId="1076"/>
          <ac:picMkLst>
            <pc:docMk/>
            <pc:sldMk cId="1170930846" sldId="545"/>
            <ac:picMk id="8" creationId="{0E8769B2-10F9-4DDD-A822-9BC905FC0FD0}"/>
          </ac:picMkLst>
        </pc:picChg>
        <pc:picChg chg="mod topLvl">
          <ac:chgData name="Vincent DAVID" userId="a179e871-c6cb-4f06-9d32-5582c6e70512" providerId="ADAL" clId="{6EF7F19B-5BF0-4FC6-9CB8-807B914CD569}" dt="2020-10-05T12:48:04.527" v="16890" actId="1076"/>
          <ac:picMkLst>
            <pc:docMk/>
            <pc:sldMk cId="1170930846" sldId="545"/>
            <ac:picMk id="9" creationId="{413D48D6-A25A-4AF6-A9D4-C8088F482A74}"/>
          </ac:picMkLst>
        </pc:picChg>
        <pc:picChg chg="mod">
          <ac:chgData name="Vincent DAVID" userId="a179e871-c6cb-4f06-9d32-5582c6e70512" providerId="ADAL" clId="{6EF7F19B-5BF0-4FC6-9CB8-807B914CD569}" dt="2020-10-05T12:51:24.869" v="16924" actId="1076"/>
          <ac:picMkLst>
            <pc:docMk/>
            <pc:sldMk cId="1170930846" sldId="545"/>
            <ac:picMk id="34" creationId="{1F4DCFD4-98CB-482E-8F8D-D4B5C6D1EDC5}"/>
          </ac:picMkLst>
        </pc:picChg>
        <pc:picChg chg="mod">
          <ac:chgData name="Vincent DAVID" userId="a179e871-c6cb-4f06-9d32-5582c6e70512" providerId="ADAL" clId="{6EF7F19B-5BF0-4FC6-9CB8-807B914CD569}" dt="2020-10-05T12:51:27.554" v="16925" actId="1076"/>
          <ac:picMkLst>
            <pc:docMk/>
            <pc:sldMk cId="1170930846" sldId="545"/>
            <ac:picMk id="35" creationId="{9A81F547-2982-4E5B-A85B-1A2FB1D84F03}"/>
          </ac:picMkLst>
        </pc:picChg>
        <pc:picChg chg="mod">
          <ac:chgData name="Vincent DAVID" userId="a179e871-c6cb-4f06-9d32-5582c6e70512" providerId="ADAL" clId="{6EF7F19B-5BF0-4FC6-9CB8-807B914CD569}" dt="2020-10-05T12:52:06.711" v="16932" actId="571"/>
          <ac:picMkLst>
            <pc:docMk/>
            <pc:sldMk cId="1170930846" sldId="545"/>
            <ac:picMk id="59" creationId="{A3DCFB45-C15E-45B8-939C-D97552FD9812}"/>
          </ac:picMkLst>
        </pc:picChg>
        <pc:picChg chg="mod">
          <ac:chgData name="Vincent DAVID" userId="a179e871-c6cb-4f06-9d32-5582c6e70512" providerId="ADAL" clId="{6EF7F19B-5BF0-4FC6-9CB8-807B914CD569}" dt="2020-10-05T12:52:06.711" v="16932" actId="571"/>
          <ac:picMkLst>
            <pc:docMk/>
            <pc:sldMk cId="1170930846" sldId="545"/>
            <ac:picMk id="60" creationId="{6BF1D829-80C6-494D-BE07-FFB2A5E57195}"/>
          </ac:picMkLst>
        </pc:picChg>
        <pc:cxnChg chg="add mod">
          <ac:chgData name="Vincent DAVID" userId="a179e871-c6cb-4f06-9d32-5582c6e70512" providerId="ADAL" clId="{6EF7F19B-5BF0-4FC6-9CB8-807B914CD569}" dt="2020-10-05T12:59:04.524" v="17331" actId="554"/>
          <ac:cxnSpMkLst>
            <pc:docMk/>
            <pc:sldMk cId="1170930846" sldId="545"/>
            <ac:cxnSpMk id="11" creationId="{FB7815BB-DDAF-4B4B-BB3E-F531A4B415F1}"/>
          </ac:cxnSpMkLst>
        </pc:cxnChg>
        <pc:cxnChg chg="add del mod">
          <ac:chgData name="Vincent DAVID" userId="a179e871-c6cb-4f06-9d32-5582c6e70512" providerId="ADAL" clId="{6EF7F19B-5BF0-4FC6-9CB8-807B914CD569}" dt="2020-10-05T12:38:52.801" v="16668" actId="478"/>
          <ac:cxnSpMkLst>
            <pc:docMk/>
            <pc:sldMk cId="1170930846" sldId="545"/>
            <ac:cxnSpMk id="13" creationId="{BFC03F20-4D5F-49F3-AC37-90BA3777C8FD}"/>
          </ac:cxnSpMkLst>
        </pc:cxnChg>
        <pc:cxnChg chg="add mod">
          <ac:chgData name="Vincent DAVID" userId="a179e871-c6cb-4f06-9d32-5582c6e70512" providerId="ADAL" clId="{6EF7F19B-5BF0-4FC6-9CB8-807B914CD569}" dt="2020-10-05T12:59:04.524" v="17331" actId="554"/>
          <ac:cxnSpMkLst>
            <pc:docMk/>
            <pc:sldMk cId="1170930846" sldId="545"/>
            <ac:cxnSpMk id="24" creationId="{B6D0827E-9616-4B94-B580-0F4514838737}"/>
          </ac:cxnSpMkLst>
        </pc:cxnChg>
        <pc:cxnChg chg="add mod">
          <ac:chgData name="Vincent DAVID" userId="a179e871-c6cb-4f06-9d32-5582c6e70512" providerId="ADAL" clId="{6EF7F19B-5BF0-4FC6-9CB8-807B914CD569}" dt="2020-10-05T13:26:10.401" v="17672" actId="554"/>
          <ac:cxnSpMkLst>
            <pc:docMk/>
            <pc:sldMk cId="1170930846" sldId="545"/>
            <ac:cxnSpMk id="27" creationId="{D8314B4C-E9B7-4EE5-9277-14B44BC8D26E}"/>
          </ac:cxnSpMkLst>
        </pc:cxnChg>
        <pc:cxnChg chg="add mod">
          <ac:chgData name="Vincent DAVID" userId="a179e871-c6cb-4f06-9d32-5582c6e70512" providerId="ADAL" clId="{6EF7F19B-5BF0-4FC6-9CB8-807B914CD569}" dt="2020-10-05T13:26:34.027" v="17680" actId="1037"/>
          <ac:cxnSpMkLst>
            <pc:docMk/>
            <pc:sldMk cId="1170930846" sldId="545"/>
            <ac:cxnSpMk id="48" creationId="{95AA7A87-0163-47B9-B595-6276976F9392}"/>
          </ac:cxnSpMkLst>
        </pc:cxnChg>
        <pc:cxnChg chg="add mod">
          <ac:chgData name="Vincent DAVID" userId="a179e871-c6cb-4f06-9d32-5582c6e70512" providerId="ADAL" clId="{6EF7F19B-5BF0-4FC6-9CB8-807B914CD569}" dt="2020-10-05T13:04:10.173" v="17425" actId="692"/>
          <ac:cxnSpMkLst>
            <pc:docMk/>
            <pc:sldMk cId="1170930846" sldId="545"/>
            <ac:cxnSpMk id="54" creationId="{D42A4F58-F90F-4D50-B52E-48941A2602C8}"/>
          </ac:cxnSpMkLst>
        </pc:cxnChg>
        <pc:cxnChg chg="add mod">
          <ac:chgData name="Vincent DAVID" userId="a179e871-c6cb-4f06-9d32-5582c6e70512" providerId="ADAL" clId="{6EF7F19B-5BF0-4FC6-9CB8-807B914CD569}" dt="2020-10-05T13:30:20.363" v="17781" actId="1038"/>
          <ac:cxnSpMkLst>
            <pc:docMk/>
            <pc:sldMk cId="1170930846" sldId="545"/>
            <ac:cxnSpMk id="62" creationId="{F0DCF803-94B2-489D-A92D-888A91EFD1D5}"/>
          </ac:cxnSpMkLst>
        </pc:cxnChg>
        <pc:cxnChg chg="add mod ord">
          <ac:chgData name="Vincent DAVID" userId="a179e871-c6cb-4f06-9d32-5582c6e70512" providerId="ADAL" clId="{6EF7F19B-5BF0-4FC6-9CB8-807B914CD569}" dt="2020-10-05T13:07:32.825" v="17462" actId="1035"/>
          <ac:cxnSpMkLst>
            <pc:docMk/>
            <pc:sldMk cId="1170930846" sldId="545"/>
            <ac:cxnSpMk id="70" creationId="{DA228947-170F-4CFF-8934-DE71655F8EDB}"/>
          </ac:cxnSpMkLst>
        </pc:cxnChg>
        <pc:cxnChg chg="add mod ord">
          <ac:chgData name="Vincent DAVID" userId="a179e871-c6cb-4f06-9d32-5582c6e70512" providerId="ADAL" clId="{6EF7F19B-5BF0-4FC6-9CB8-807B914CD569}" dt="2020-10-05T13:07:32.825" v="17462" actId="1035"/>
          <ac:cxnSpMkLst>
            <pc:docMk/>
            <pc:sldMk cId="1170930846" sldId="545"/>
            <ac:cxnSpMk id="72" creationId="{856E3EE2-C98C-468A-8DF1-7FD40397E4C2}"/>
          </ac:cxnSpMkLst>
        </pc:cxnChg>
        <pc:cxnChg chg="add mod">
          <ac:chgData name="Vincent DAVID" userId="a179e871-c6cb-4f06-9d32-5582c6e70512" providerId="ADAL" clId="{6EF7F19B-5BF0-4FC6-9CB8-807B914CD569}" dt="2020-10-05T12:57:04.060" v="17242" actId="571"/>
          <ac:cxnSpMkLst>
            <pc:docMk/>
            <pc:sldMk cId="1170930846" sldId="545"/>
            <ac:cxnSpMk id="73" creationId="{D16C2E15-F441-4716-816E-AC05282DFB0F}"/>
          </ac:cxnSpMkLst>
        </pc:cxnChg>
        <pc:cxnChg chg="add del mod">
          <ac:chgData name="Vincent DAVID" userId="a179e871-c6cb-4f06-9d32-5582c6e70512" providerId="ADAL" clId="{6EF7F19B-5BF0-4FC6-9CB8-807B914CD569}" dt="2020-10-05T12:59:09.419" v="17332" actId="478"/>
          <ac:cxnSpMkLst>
            <pc:docMk/>
            <pc:sldMk cId="1170930846" sldId="545"/>
            <ac:cxnSpMk id="77" creationId="{AB23D543-89B8-41E2-96A7-47E41D2E24F5}"/>
          </ac:cxnSpMkLst>
        </pc:cxnChg>
        <pc:cxnChg chg="add mod">
          <ac:chgData name="Vincent DAVID" userId="a179e871-c6cb-4f06-9d32-5582c6e70512" providerId="ADAL" clId="{6EF7F19B-5BF0-4FC6-9CB8-807B914CD569}" dt="2020-10-05T13:30:42.063" v="17807" actId="1036"/>
          <ac:cxnSpMkLst>
            <pc:docMk/>
            <pc:sldMk cId="1170930846" sldId="545"/>
            <ac:cxnSpMk id="80" creationId="{022BCBC9-8FF6-446B-8AA9-F519B739AA3D}"/>
          </ac:cxnSpMkLst>
        </pc:cxnChg>
        <pc:cxnChg chg="add mod">
          <ac:chgData name="Vincent DAVID" userId="a179e871-c6cb-4f06-9d32-5582c6e70512" providerId="ADAL" clId="{6EF7F19B-5BF0-4FC6-9CB8-807B914CD569}" dt="2020-10-05T13:27:20.772" v="17737" actId="1076"/>
          <ac:cxnSpMkLst>
            <pc:docMk/>
            <pc:sldMk cId="1170930846" sldId="545"/>
            <ac:cxnSpMk id="91" creationId="{348B727D-A32D-449E-81FA-E27F8ED6F7D9}"/>
          </ac:cxnSpMkLst>
        </pc:cxnChg>
        <pc:cxnChg chg="add mod">
          <ac:chgData name="Vincent DAVID" userId="a179e871-c6cb-4f06-9d32-5582c6e70512" providerId="ADAL" clId="{6EF7F19B-5BF0-4FC6-9CB8-807B914CD569}" dt="2020-10-05T13:27:16.579" v="17736" actId="1076"/>
          <ac:cxnSpMkLst>
            <pc:docMk/>
            <pc:sldMk cId="1170930846" sldId="545"/>
            <ac:cxnSpMk id="98" creationId="{DE492814-08A7-446C-AA65-11B91DD8DA27}"/>
          </ac:cxnSpMkLst>
        </pc:cxnChg>
        <pc:cxnChg chg="add mod">
          <ac:chgData name="Vincent DAVID" userId="a179e871-c6cb-4f06-9d32-5582c6e70512" providerId="ADAL" clId="{6EF7F19B-5BF0-4FC6-9CB8-807B914CD569}" dt="2020-10-05T13:30:20.363" v="17781" actId="1038"/>
          <ac:cxnSpMkLst>
            <pc:docMk/>
            <pc:sldMk cId="1170930846" sldId="545"/>
            <ac:cxnSpMk id="101" creationId="{0D8E709C-51D7-45FD-9A2B-51F5EBEE536C}"/>
          </ac:cxnSpMkLst>
        </pc:cxnChg>
        <pc:cxnChg chg="add mod">
          <ac:chgData name="Vincent DAVID" userId="a179e871-c6cb-4f06-9d32-5582c6e70512" providerId="ADAL" clId="{6EF7F19B-5BF0-4FC6-9CB8-807B914CD569}" dt="2020-10-05T13:30:23.411" v="17788" actId="1037"/>
          <ac:cxnSpMkLst>
            <pc:docMk/>
            <pc:sldMk cId="1170930846" sldId="545"/>
            <ac:cxnSpMk id="111" creationId="{D0B21B4F-424E-4750-8152-BFBBCC79B7AC}"/>
          </ac:cxnSpMkLst>
        </pc:cxnChg>
      </pc:sldChg>
      <pc:sldChg chg="addSp delSp modSp add mod ord delAnim modAnim">
        <pc:chgData name="Vincent DAVID" userId="a179e871-c6cb-4f06-9d32-5582c6e70512" providerId="ADAL" clId="{6EF7F19B-5BF0-4FC6-9CB8-807B914CD569}" dt="2020-10-06T07:19:52.775" v="19522"/>
        <pc:sldMkLst>
          <pc:docMk/>
          <pc:sldMk cId="1753378815" sldId="546"/>
        </pc:sldMkLst>
        <pc:spChg chg="mod">
          <ac:chgData name="Vincent DAVID" userId="a179e871-c6cb-4f06-9d32-5582c6e70512" providerId="ADAL" clId="{6EF7F19B-5BF0-4FC6-9CB8-807B914CD569}" dt="2020-10-06T07:17:25.014" v="19510" actId="20577"/>
          <ac:spMkLst>
            <pc:docMk/>
            <pc:sldMk cId="1753378815" sldId="546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6T07:01:31.879" v="19356" actId="1036"/>
          <ac:spMkLst>
            <pc:docMk/>
            <pc:sldMk cId="1753378815" sldId="546"/>
            <ac:spMk id="10" creationId="{F899468F-4706-4F7B-AC9C-6D39E7EE5719}"/>
          </ac:spMkLst>
        </pc:spChg>
        <pc:spChg chg="add mod">
          <ac:chgData name="Vincent DAVID" userId="a179e871-c6cb-4f06-9d32-5582c6e70512" providerId="ADAL" clId="{6EF7F19B-5BF0-4FC6-9CB8-807B914CD569}" dt="2020-10-05T13:32:34.470" v="17885" actId="1076"/>
          <ac:spMkLst>
            <pc:docMk/>
            <pc:sldMk cId="1753378815" sldId="546"/>
            <ac:spMk id="50" creationId="{72E1EE34-C02B-4EE2-B674-286BAC3B4E0F}"/>
          </ac:spMkLst>
        </pc:spChg>
        <pc:spChg chg="add mod">
          <ac:chgData name="Vincent DAVID" userId="a179e871-c6cb-4f06-9d32-5582c6e70512" providerId="ADAL" clId="{6EF7F19B-5BF0-4FC6-9CB8-807B914CD569}" dt="2020-10-05T14:21:47.690" v="18138" actId="207"/>
          <ac:spMkLst>
            <pc:docMk/>
            <pc:sldMk cId="1753378815" sldId="546"/>
            <ac:spMk id="52" creationId="{3888C9C1-2058-46E9-A43B-4616EE1A85E6}"/>
          </ac:spMkLst>
        </pc:spChg>
        <pc:spChg chg="mod">
          <ac:chgData name="Vincent DAVID" userId="a179e871-c6cb-4f06-9d32-5582c6e70512" providerId="ADAL" clId="{6EF7F19B-5BF0-4FC6-9CB8-807B914CD569}" dt="2020-10-06T07:08:08.619" v="19433"/>
          <ac:spMkLst>
            <pc:docMk/>
            <pc:sldMk cId="1753378815" sldId="546"/>
            <ac:spMk id="53" creationId="{7F331F36-DD06-4B03-99E9-9FCE78DA1404}"/>
          </ac:spMkLst>
        </pc:spChg>
        <pc:spChg chg="mod">
          <ac:chgData name="Vincent DAVID" userId="a179e871-c6cb-4f06-9d32-5582c6e70512" providerId="ADAL" clId="{6EF7F19B-5BF0-4FC6-9CB8-807B914CD569}" dt="2020-10-06T07:08:08.619" v="19433"/>
          <ac:spMkLst>
            <pc:docMk/>
            <pc:sldMk cId="1753378815" sldId="546"/>
            <ac:spMk id="55" creationId="{2344D5FE-2A1B-4840-A7DC-E8A37E6467B8}"/>
          </ac:spMkLst>
        </pc:spChg>
        <pc:spChg chg="add mod">
          <ac:chgData name="Vincent DAVID" userId="a179e871-c6cb-4f06-9d32-5582c6e70512" providerId="ADAL" clId="{6EF7F19B-5BF0-4FC6-9CB8-807B914CD569}" dt="2020-10-05T14:31:24.240" v="18193" actId="1037"/>
          <ac:spMkLst>
            <pc:docMk/>
            <pc:sldMk cId="1753378815" sldId="546"/>
            <ac:spMk id="64" creationId="{5FE617A9-189F-46C0-BAF3-9ADBAD798441}"/>
          </ac:spMkLst>
        </pc:spChg>
        <pc:spChg chg="mod">
          <ac:chgData name="Vincent DAVID" userId="a179e871-c6cb-4f06-9d32-5582c6e70512" providerId="ADAL" clId="{6EF7F19B-5BF0-4FC6-9CB8-807B914CD569}" dt="2020-10-06T07:08:52.711" v="19439" actId="571"/>
          <ac:spMkLst>
            <pc:docMk/>
            <pc:sldMk cId="1753378815" sldId="546"/>
            <ac:spMk id="66" creationId="{370E9EC8-6681-4744-92D4-FA556E83C795}"/>
          </ac:spMkLst>
        </pc:spChg>
        <pc:spChg chg="mod">
          <ac:chgData name="Vincent DAVID" userId="a179e871-c6cb-4f06-9d32-5582c6e70512" providerId="ADAL" clId="{6EF7F19B-5BF0-4FC6-9CB8-807B914CD569}" dt="2020-10-05T14:20:19.307" v="18112" actId="1037"/>
          <ac:spMkLst>
            <pc:docMk/>
            <pc:sldMk cId="1753378815" sldId="546"/>
            <ac:spMk id="67" creationId="{DDD23646-984C-41A5-AB04-F7A1CB4B07A2}"/>
          </ac:spMkLst>
        </pc:spChg>
        <pc:spChg chg="mod">
          <ac:chgData name="Vincent DAVID" userId="a179e871-c6cb-4f06-9d32-5582c6e70512" providerId="ADAL" clId="{6EF7F19B-5BF0-4FC6-9CB8-807B914CD569}" dt="2020-10-06T07:08:52.711" v="19439" actId="571"/>
          <ac:spMkLst>
            <pc:docMk/>
            <pc:sldMk cId="1753378815" sldId="546"/>
            <ac:spMk id="68" creationId="{EBF8CD22-00FD-4F12-AC5C-CB2797F319FE}"/>
          </ac:spMkLst>
        </pc:spChg>
        <pc:spChg chg="mod">
          <ac:chgData name="Vincent DAVID" userId="a179e871-c6cb-4f06-9d32-5582c6e70512" providerId="ADAL" clId="{6EF7F19B-5BF0-4FC6-9CB8-807B914CD569}" dt="2020-10-06T07:16:18.675" v="19500" actId="14100"/>
          <ac:spMkLst>
            <pc:docMk/>
            <pc:sldMk cId="1753378815" sldId="546"/>
            <ac:spMk id="71" creationId="{733A2A96-ABAA-46DE-833A-48EA2D4332A9}"/>
          </ac:spMkLst>
        </pc:spChg>
        <pc:spChg chg="mod">
          <ac:chgData name="Vincent DAVID" userId="a179e871-c6cb-4f06-9d32-5582c6e70512" providerId="ADAL" clId="{6EF7F19B-5BF0-4FC6-9CB8-807B914CD569}" dt="2020-10-06T07:15:48.542" v="19494" actId="571"/>
          <ac:spMkLst>
            <pc:docMk/>
            <pc:sldMk cId="1753378815" sldId="546"/>
            <ac:spMk id="73" creationId="{CCE8D443-A459-48C0-AB91-8CD94A9128C8}"/>
          </ac:spMkLst>
        </pc:spChg>
        <pc:spChg chg="mod">
          <ac:chgData name="Vincent DAVID" userId="a179e871-c6cb-4f06-9d32-5582c6e70512" providerId="ADAL" clId="{6EF7F19B-5BF0-4FC6-9CB8-807B914CD569}" dt="2020-10-05T14:22:45.003" v="18142" actId="1076"/>
          <ac:spMkLst>
            <pc:docMk/>
            <pc:sldMk cId="1753378815" sldId="546"/>
            <ac:spMk id="89" creationId="{6736F291-8B50-4AE1-97C8-B8448F459C27}"/>
          </ac:spMkLst>
        </pc:spChg>
        <pc:spChg chg="del">
          <ac:chgData name="Vincent DAVID" userId="a179e871-c6cb-4f06-9d32-5582c6e70512" providerId="ADAL" clId="{6EF7F19B-5BF0-4FC6-9CB8-807B914CD569}" dt="2020-10-05T13:31:31.551" v="17874" actId="478"/>
          <ac:spMkLst>
            <pc:docMk/>
            <pc:sldMk cId="1753378815" sldId="546"/>
            <ac:spMk id="95" creationId="{3197D555-033D-41D8-94AF-BE1621D42157}"/>
          </ac:spMkLst>
        </pc:spChg>
        <pc:spChg chg="del">
          <ac:chgData name="Vincent DAVID" userId="a179e871-c6cb-4f06-9d32-5582c6e70512" providerId="ADAL" clId="{6EF7F19B-5BF0-4FC6-9CB8-807B914CD569}" dt="2020-10-05T13:31:55.219" v="17876" actId="478"/>
          <ac:spMkLst>
            <pc:docMk/>
            <pc:sldMk cId="1753378815" sldId="546"/>
            <ac:spMk id="99" creationId="{39EC0F2E-2C2B-40FB-876C-0E7AFF8FE85F}"/>
          </ac:spMkLst>
        </pc:spChg>
        <pc:spChg chg="del">
          <ac:chgData name="Vincent DAVID" userId="a179e871-c6cb-4f06-9d32-5582c6e70512" providerId="ADAL" clId="{6EF7F19B-5BF0-4FC6-9CB8-807B914CD569}" dt="2020-10-05T13:31:57.240" v="17877" actId="478"/>
          <ac:spMkLst>
            <pc:docMk/>
            <pc:sldMk cId="1753378815" sldId="546"/>
            <ac:spMk id="105" creationId="{52525FCF-0735-4BF0-ADEC-1CBCA38E5B13}"/>
          </ac:spMkLst>
        </pc:spChg>
        <pc:spChg chg="mod">
          <ac:chgData name="Vincent DAVID" userId="a179e871-c6cb-4f06-9d32-5582c6e70512" providerId="ADAL" clId="{6EF7F19B-5BF0-4FC6-9CB8-807B914CD569}" dt="2020-10-05T13:32:42.345" v="17886" actId="1076"/>
          <ac:spMkLst>
            <pc:docMk/>
            <pc:sldMk cId="1753378815" sldId="546"/>
            <ac:spMk id="115" creationId="{DF8649B6-6E5C-4877-9602-E4472578490E}"/>
          </ac:spMkLst>
        </pc:spChg>
        <pc:grpChg chg="mod">
          <ac:chgData name="Vincent DAVID" userId="a179e871-c6cb-4f06-9d32-5582c6e70512" providerId="ADAL" clId="{6EF7F19B-5BF0-4FC6-9CB8-807B914CD569}" dt="2020-10-05T14:18:20.550" v="18078" actId="1037"/>
          <ac:grpSpMkLst>
            <pc:docMk/>
            <pc:sldMk cId="1753378815" sldId="546"/>
            <ac:grpSpMk id="30" creationId="{F027307B-AF41-4BD6-ABD3-26EDA6E7C9F0}"/>
          </ac:grpSpMkLst>
        </pc:grpChg>
        <pc:grpChg chg="mod">
          <ac:chgData name="Vincent DAVID" userId="a179e871-c6cb-4f06-9d32-5582c6e70512" providerId="ADAL" clId="{6EF7F19B-5BF0-4FC6-9CB8-807B914CD569}" dt="2020-10-05T14:18:39.651" v="18090" actId="1037"/>
          <ac:grpSpMkLst>
            <pc:docMk/>
            <pc:sldMk cId="1753378815" sldId="546"/>
            <ac:grpSpMk id="31" creationId="{E7B65191-F0E7-4576-AA50-A899EF68B54B}"/>
          </ac:grpSpMkLst>
        </pc:grpChg>
        <pc:grpChg chg="add mod">
          <ac:chgData name="Vincent DAVID" userId="a179e871-c6cb-4f06-9d32-5582c6e70512" providerId="ADAL" clId="{6EF7F19B-5BF0-4FC6-9CB8-807B914CD569}" dt="2020-10-06T07:16:57.550" v="19507" actId="1035"/>
          <ac:grpSpMkLst>
            <pc:docMk/>
            <pc:sldMk cId="1753378815" sldId="546"/>
            <ac:grpSpMk id="49" creationId="{FBDD4A9F-310E-4BFD-9D4A-B0C45153972F}"/>
          </ac:grpSpMkLst>
        </pc:grpChg>
        <pc:grpChg chg="mod">
          <ac:chgData name="Vincent DAVID" userId="a179e871-c6cb-4f06-9d32-5582c6e70512" providerId="ADAL" clId="{6EF7F19B-5BF0-4FC6-9CB8-807B914CD569}" dt="2020-10-05T14:21:00.516" v="18134" actId="1037"/>
          <ac:grpSpMkLst>
            <pc:docMk/>
            <pc:sldMk cId="1753378815" sldId="546"/>
            <ac:grpSpMk id="56" creationId="{1EE45876-D00C-421D-835D-EBBC744F9510}"/>
          </ac:grpSpMkLst>
        </pc:grpChg>
        <pc:grpChg chg="add mod">
          <ac:chgData name="Vincent DAVID" userId="a179e871-c6cb-4f06-9d32-5582c6e70512" providerId="ADAL" clId="{6EF7F19B-5BF0-4FC6-9CB8-807B914CD569}" dt="2020-10-06T07:16:57.550" v="19507" actId="1035"/>
          <ac:grpSpMkLst>
            <pc:docMk/>
            <pc:sldMk cId="1753378815" sldId="546"/>
            <ac:grpSpMk id="65" creationId="{BE21F33F-3AD8-48CC-A599-C0E0F850240D}"/>
          </ac:grpSpMkLst>
        </pc:grpChg>
        <pc:grpChg chg="add mod">
          <ac:chgData name="Vincent DAVID" userId="a179e871-c6cb-4f06-9d32-5582c6e70512" providerId="ADAL" clId="{6EF7F19B-5BF0-4FC6-9CB8-807B914CD569}" dt="2020-10-06T07:16:57.550" v="19507" actId="1035"/>
          <ac:grpSpMkLst>
            <pc:docMk/>
            <pc:sldMk cId="1753378815" sldId="546"/>
            <ac:grpSpMk id="69" creationId="{19EA909A-3D45-403A-A882-88EA68B03445}"/>
          </ac:grpSpMkLst>
        </pc:grpChg>
        <pc:picChg chg="mod">
          <ac:chgData name="Vincent DAVID" userId="a179e871-c6cb-4f06-9d32-5582c6e70512" providerId="ADAL" clId="{6EF7F19B-5BF0-4FC6-9CB8-807B914CD569}" dt="2020-10-05T14:26:43.946" v="18168" actId="1076"/>
          <ac:picMkLst>
            <pc:docMk/>
            <pc:sldMk cId="1753378815" sldId="546"/>
            <ac:picMk id="8" creationId="{0E8769B2-10F9-4DDD-A822-9BC905FC0FD0}"/>
          </ac:picMkLst>
        </pc:picChg>
        <pc:picChg chg="mod">
          <ac:chgData name="Vincent DAVID" userId="a179e871-c6cb-4f06-9d32-5582c6e70512" providerId="ADAL" clId="{6EF7F19B-5BF0-4FC6-9CB8-807B914CD569}" dt="2020-10-05T14:26:54.882" v="18169" actId="1076"/>
          <ac:picMkLst>
            <pc:docMk/>
            <pc:sldMk cId="1753378815" sldId="546"/>
            <ac:picMk id="9" creationId="{413D48D6-A25A-4AF6-A9D4-C8088F482A74}"/>
          </ac:picMkLst>
        </pc:picChg>
        <pc:picChg chg="mod">
          <ac:chgData name="Vincent DAVID" userId="a179e871-c6cb-4f06-9d32-5582c6e70512" providerId="ADAL" clId="{6EF7F19B-5BF0-4FC6-9CB8-807B914CD569}" dt="2020-10-05T14:26:38.992" v="18167" actId="1076"/>
          <ac:picMkLst>
            <pc:docMk/>
            <pc:sldMk cId="1753378815" sldId="546"/>
            <ac:picMk id="34" creationId="{1F4DCFD4-98CB-482E-8F8D-D4B5C6D1EDC5}"/>
          </ac:picMkLst>
        </pc:picChg>
        <pc:picChg chg="mod">
          <ac:chgData name="Vincent DAVID" userId="a179e871-c6cb-4f06-9d32-5582c6e70512" providerId="ADAL" clId="{6EF7F19B-5BF0-4FC6-9CB8-807B914CD569}" dt="2020-10-05T14:27:49.426" v="18181" actId="207"/>
          <ac:picMkLst>
            <pc:docMk/>
            <pc:sldMk cId="1753378815" sldId="546"/>
            <ac:picMk id="35" creationId="{9A81F547-2982-4E5B-A85B-1A2FB1D84F03}"/>
          </ac:picMkLst>
        </pc:picChg>
        <pc:picChg chg="mod">
          <ac:chgData name="Vincent DAVID" userId="a179e871-c6cb-4f06-9d32-5582c6e70512" providerId="ADAL" clId="{6EF7F19B-5BF0-4FC6-9CB8-807B914CD569}" dt="2020-10-05T14:27:40.866" v="18178" actId="207"/>
          <ac:picMkLst>
            <pc:docMk/>
            <pc:sldMk cId="1753378815" sldId="546"/>
            <ac:picMk id="59" creationId="{A3DCFB45-C15E-45B8-939C-D97552FD9812}"/>
          </ac:picMkLst>
        </pc:picChg>
        <pc:picChg chg="mod">
          <ac:chgData name="Vincent DAVID" userId="a179e871-c6cb-4f06-9d32-5582c6e70512" providerId="ADAL" clId="{6EF7F19B-5BF0-4FC6-9CB8-807B914CD569}" dt="2020-10-05T14:27:36.435" v="18176" actId="207"/>
          <ac:picMkLst>
            <pc:docMk/>
            <pc:sldMk cId="1753378815" sldId="546"/>
            <ac:picMk id="60" creationId="{6BF1D829-80C6-494D-BE07-FFB2A5E57195}"/>
          </ac:picMkLst>
        </pc:picChg>
        <pc:cxnChg chg="mod">
          <ac:chgData name="Vincent DAVID" userId="a179e871-c6cb-4f06-9d32-5582c6e70512" providerId="ADAL" clId="{6EF7F19B-5BF0-4FC6-9CB8-807B914CD569}" dt="2020-10-06T07:01:31.879" v="19356" actId="1036"/>
          <ac:cxnSpMkLst>
            <pc:docMk/>
            <pc:sldMk cId="1753378815" sldId="546"/>
            <ac:cxnSpMk id="11" creationId="{FB7815BB-DDAF-4B4B-BB3E-F531A4B415F1}"/>
          </ac:cxnSpMkLst>
        </pc:cxnChg>
        <pc:cxnChg chg="mod">
          <ac:chgData name="Vincent DAVID" userId="a179e871-c6cb-4f06-9d32-5582c6e70512" providerId="ADAL" clId="{6EF7F19B-5BF0-4FC6-9CB8-807B914CD569}" dt="2020-10-05T14:18:39.651" v="18090" actId="1037"/>
          <ac:cxnSpMkLst>
            <pc:docMk/>
            <pc:sldMk cId="1753378815" sldId="546"/>
            <ac:cxnSpMk id="24" creationId="{B6D0827E-9616-4B94-B580-0F4514838737}"/>
          </ac:cxnSpMkLst>
        </pc:cxnChg>
        <pc:cxnChg chg="mod">
          <ac:chgData name="Vincent DAVID" userId="a179e871-c6cb-4f06-9d32-5582c6e70512" providerId="ADAL" clId="{6EF7F19B-5BF0-4FC6-9CB8-807B914CD569}" dt="2020-10-05T14:18:20.550" v="18078" actId="1037"/>
          <ac:cxnSpMkLst>
            <pc:docMk/>
            <pc:sldMk cId="1753378815" sldId="546"/>
            <ac:cxnSpMk id="27" creationId="{D8314B4C-E9B7-4EE5-9277-14B44BC8D26E}"/>
          </ac:cxnSpMkLst>
        </pc:cxnChg>
        <pc:cxnChg chg="mod">
          <ac:chgData name="Vincent DAVID" userId="a179e871-c6cb-4f06-9d32-5582c6e70512" providerId="ADAL" clId="{6EF7F19B-5BF0-4FC6-9CB8-807B914CD569}" dt="2020-10-05T14:18:39.651" v="18090" actId="1037"/>
          <ac:cxnSpMkLst>
            <pc:docMk/>
            <pc:sldMk cId="1753378815" sldId="546"/>
            <ac:cxnSpMk id="48" creationId="{95AA7A87-0163-47B9-B595-6276976F9392}"/>
          </ac:cxnSpMkLst>
        </pc:cxnChg>
        <pc:cxnChg chg="mod">
          <ac:chgData name="Vincent DAVID" userId="a179e871-c6cb-4f06-9d32-5582c6e70512" providerId="ADAL" clId="{6EF7F19B-5BF0-4FC6-9CB8-807B914CD569}" dt="2020-10-05T14:21:00.516" v="18134" actId="1037"/>
          <ac:cxnSpMkLst>
            <pc:docMk/>
            <pc:sldMk cId="1753378815" sldId="546"/>
            <ac:cxnSpMk id="54" creationId="{D42A4F58-F90F-4D50-B52E-48941A2602C8}"/>
          </ac:cxnSpMkLst>
        </pc:cxnChg>
        <pc:cxnChg chg="add mod">
          <ac:chgData name="Vincent DAVID" userId="a179e871-c6cb-4f06-9d32-5582c6e70512" providerId="ADAL" clId="{6EF7F19B-5BF0-4FC6-9CB8-807B914CD569}" dt="2020-10-05T13:33:39.072" v="17894" actId="14100"/>
          <ac:cxnSpMkLst>
            <pc:docMk/>
            <pc:sldMk cId="1753378815" sldId="546"/>
            <ac:cxnSpMk id="61" creationId="{21639615-5778-484E-AC87-02C1B09BDB96}"/>
          </ac:cxnSpMkLst>
        </pc:cxnChg>
        <pc:cxnChg chg="mod">
          <ac:chgData name="Vincent DAVID" userId="a179e871-c6cb-4f06-9d32-5582c6e70512" providerId="ADAL" clId="{6EF7F19B-5BF0-4FC6-9CB8-807B914CD569}" dt="2020-10-05T14:21:00.516" v="18134" actId="1037"/>
          <ac:cxnSpMkLst>
            <pc:docMk/>
            <pc:sldMk cId="1753378815" sldId="546"/>
            <ac:cxnSpMk id="62" creationId="{F0DCF803-94B2-489D-A92D-888A91EFD1D5}"/>
          </ac:cxnSpMkLst>
        </pc:cxnChg>
        <pc:cxnChg chg="mod">
          <ac:chgData name="Vincent DAVID" userId="a179e871-c6cb-4f06-9d32-5582c6e70512" providerId="ADAL" clId="{6EF7F19B-5BF0-4FC6-9CB8-807B914CD569}" dt="2020-10-06T07:11:58.786" v="19461" actId="692"/>
          <ac:cxnSpMkLst>
            <pc:docMk/>
            <pc:sldMk cId="1753378815" sldId="546"/>
            <ac:cxnSpMk id="72" creationId="{856E3EE2-C98C-468A-8DF1-7FD40397E4C2}"/>
          </ac:cxnSpMkLst>
        </pc:cxnChg>
        <pc:cxnChg chg="mod">
          <ac:chgData name="Vincent DAVID" userId="a179e871-c6cb-4f06-9d32-5582c6e70512" providerId="ADAL" clId="{6EF7F19B-5BF0-4FC6-9CB8-807B914CD569}" dt="2020-10-05T14:24:21.496" v="18146" actId="14100"/>
          <ac:cxnSpMkLst>
            <pc:docMk/>
            <pc:sldMk cId="1753378815" sldId="546"/>
            <ac:cxnSpMk id="80" creationId="{022BCBC9-8FF6-446B-8AA9-F519B739AA3D}"/>
          </ac:cxnSpMkLst>
        </pc:cxnChg>
        <pc:cxnChg chg="mod">
          <ac:chgData name="Vincent DAVID" userId="a179e871-c6cb-4f06-9d32-5582c6e70512" providerId="ADAL" clId="{6EF7F19B-5BF0-4FC6-9CB8-807B914CD569}" dt="2020-10-05T13:32:42.345" v="17886" actId="1076"/>
          <ac:cxnSpMkLst>
            <pc:docMk/>
            <pc:sldMk cId="1753378815" sldId="546"/>
            <ac:cxnSpMk id="91" creationId="{348B727D-A32D-449E-81FA-E27F8ED6F7D9}"/>
          </ac:cxnSpMkLst>
        </pc:cxnChg>
        <pc:cxnChg chg="mod">
          <ac:chgData name="Vincent DAVID" userId="a179e871-c6cb-4f06-9d32-5582c6e70512" providerId="ADAL" clId="{6EF7F19B-5BF0-4FC6-9CB8-807B914CD569}" dt="2020-10-05T13:32:34.470" v="17885" actId="1076"/>
          <ac:cxnSpMkLst>
            <pc:docMk/>
            <pc:sldMk cId="1753378815" sldId="546"/>
            <ac:cxnSpMk id="98" creationId="{DE492814-08A7-446C-AA65-11B91DD8DA27}"/>
          </ac:cxnSpMkLst>
        </pc:cxnChg>
        <pc:cxnChg chg="mod">
          <ac:chgData name="Vincent DAVID" userId="a179e871-c6cb-4f06-9d32-5582c6e70512" providerId="ADAL" clId="{6EF7F19B-5BF0-4FC6-9CB8-807B914CD569}" dt="2020-10-05T13:32:29.200" v="17884" actId="1076"/>
          <ac:cxnSpMkLst>
            <pc:docMk/>
            <pc:sldMk cId="1753378815" sldId="546"/>
            <ac:cxnSpMk id="101" creationId="{0D8E709C-51D7-45FD-9A2B-51F5EBEE536C}"/>
          </ac:cxnSpMkLst>
        </pc:cxnChg>
      </pc:sldChg>
      <pc:sldChg chg="add del modAnim">
        <pc:chgData name="Vincent DAVID" userId="a179e871-c6cb-4f06-9d32-5582c6e70512" providerId="ADAL" clId="{6EF7F19B-5BF0-4FC6-9CB8-807B914CD569}" dt="2020-10-05T13:47:44.171" v="17951" actId="47"/>
        <pc:sldMkLst>
          <pc:docMk/>
          <pc:sldMk cId="262803990" sldId="547"/>
        </pc:sldMkLst>
      </pc:sldChg>
      <pc:sldChg chg="add del modAnim">
        <pc:chgData name="Vincent DAVID" userId="a179e871-c6cb-4f06-9d32-5582c6e70512" providerId="ADAL" clId="{6EF7F19B-5BF0-4FC6-9CB8-807B914CD569}" dt="2020-10-05T13:42:23.072" v="17913" actId="47"/>
        <pc:sldMkLst>
          <pc:docMk/>
          <pc:sldMk cId="1735139638" sldId="547"/>
        </pc:sldMkLst>
      </pc:sldChg>
      <pc:sldChg chg="modSp add del mod modAnim">
        <pc:chgData name="Vincent DAVID" userId="a179e871-c6cb-4f06-9d32-5582c6e70512" providerId="ADAL" clId="{6EF7F19B-5BF0-4FC6-9CB8-807B914CD569}" dt="2020-10-05T14:42:29.414" v="18368" actId="47"/>
        <pc:sldMkLst>
          <pc:docMk/>
          <pc:sldMk cId="2647571379" sldId="547"/>
        </pc:sldMkLst>
        <pc:spChg chg="mod">
          <ac:chgData name="Vincent DAVID" userId="a179e871-c6cb-4f06-9d32-5582c6e70512" providerId="ADAL" clId="{6EF7F19B-5BF0-4FC6-9CB8-807B914CD569}" dt="2020-10-05T14:34:12.995" v="18257" actId="207"/>
          <ac:spMkLst>
            <pc:docMk/>
            <pc:sldMk cId="2647571379" sldId="547"/>
            <ac:spMk id="33" creationId="{EA497B23-DFD9-477D-A56F-33840E4DFCA0}"/>
          </ac:spMkLst>
        </pc:spChg>
        <pc:spChg chg="mod">
          <ac:chgData name="Vincent DAVID" userId="a179e871-c6cb-4f06-9d32-5582c6e70512" providerId="ADAL" clId="{6EF7F19B-5BF0-4FC6-9CB8-807B914CD569}" dt="2020-10-05T14:34:28.668" v="18258" actId="207"/>
          <ac:spMkLst>
            <pc:docMk/>
            <pc:sldMk cId="2647571379" sldId="547"/>
            <ac:spMk id="44" creationId="{0F3404F6-315F-4A7B-B9FD-19F228D12A99}"/>
          </ac:spMkLst>
        </pc:spChg>
        <pc:picChg chg="mod">
          <ac:chgData name="Vincent DAVID" userId="a179e871-c6cb-4f06-9d32-5582c6e70512" providerId="ADAL" clId="{6EF7F19B-5BF0-4FC6-9CB8-807B914CD569}" dt="2020-10-05T14:35:42.150" v="18265" actId="207"/>
          <ac:picMkLst>
            <pc:docMk/>
            <pc:sldMk cId="2647571379" sldId="547"/>
            <ac:picMk id="462" creationId="{4FEB0792-A608-4CF6-B763-D38299AA2B4F}"/>
          </ac:picMkLst>
        </pc:picChg>
        <pc:cxnChg chg="mod">
          <ac:chgData name="Vincent DAVID" userId="a179e871-c6cb-4f06-9d32-5582c6e70512" providerId="ADAL" clId="{6EF7F19B-5BF0-4FC6-9CB8-807B914CD569}" dt="2020-10-05T14:35:28.971" v="18264" actId="692"/>
          <ac:cxnSpMkLst>
            <pc:docMk/>
            <pc:sldMk cId="2647571379" sldId="547"/>
            <ac:cxnSpMk id="458" creationId="{5EF8C7CF-4E13-4903-AED1-45EC4645B76F}"/>
          </ac:cxnSpMkLst>
        </pc:cxnChg>
      </pc:sldChg>
      <pc:sldChg chg="modSp add mod">
        <pc:chgData name="Vincent DAVID" userId="a179e871-c6cb-4f06-9d32-5582c6e70512" providerId="ADAL" clId="{6EF7F19B-5BF0-4FC6-9CB8-807B914CD569}" dt="2020-10-05T14:32:25.550" v="18231" actId="6549"/>
        <pc:sldMkLst>
          <pc:docMk/>
          <pc:sldMk cId="1931408886" sldId="548"/>
        </pc:sldMkLst>
        <pc:spChg chg="mod">
          <ac:chgData name="Vincent DAVID" userId="a179e871-c6cb-4f06-9d32-5582c6e70512" providerId="ADAL" clId="{6EF7F19B-5BF0-4FC6-9CB8-807B914CD569}" dt="2020-10-05T14:32:25.550" v="18231" actId="6549"/>
          <ac:spMkLst>
            <pc:docMk/>
            <pc:sldMk cId="1931408886" sldId="548"/>
            <ac:spMk id="2" creationId="{5E3577BF-370A-494D-85FF-8824AC3E833C}"/>
          </ac:spMkLst>
        </pc:spChg>
      </pc:sldChg>
      <pc:sldChg chg="modSp add mod">
        <pc:chgData name="Vincent DAVID" userId="a179e871-c6cb-4f06-9d32-5582c6e70512" providerId="ADAL" clId="{6EF7F19B-5BF0-4FC6-9CB8-807B914CD569}" dt="2020-10-05T14:33:36.292" v="18256" actId="20577"/>
        <pc:sldMkLst>
          <pc:docMk/>
          <pc:sldMk cId="2921176772" sldId="549"/>
        </pc:sldMkLst>
        <pc:spChg chg="mod">
          <ac:chgData name="Vincent DAVID" userId="a179e871-c6cb-4f06-9d32-5582c6e70512" providerId="ADAL" clId="{6EF7F19B-5BF0-4FC6-9CB8-807B914CD569}" dt="2020-10-05T14:33:36.292" v="18256" actId="20577"/>
          <ac:spMkLst>
            <pc:docMk/>
            <pc:sldMk cId="2921176772" sldId="549"/>
            <ac:spMk id="2" creationId="{5E3577BF-370A-494D-85FF-8824AC3E833C}"/>
          </ac:spMkLst>
        </pc:spChg>
      </pc:sldChg>
      <pc:sldChg chg="addSp delSp modSp add del mod delAnim modAnim">
        <pc:chgData name="Vincent DAVID" userId="a179e871-c6cb-4f06-9d32-5582c6e70512" providerId="ADAL" clId="{6EF7F19B-5BF0-4FC6-9CB8-807B914CD569}" dt="2020-10-06T07:01:09.731" v="19340" actId="47"/>
        <pc:sldMkLst>
          <pc:docMk/>
          <pc:sldMk cId="680344830" sldId="550"/>
        </pc:sldMkLst>
        <pc:spChg chg="add mod">
          <ac:chgData name="Vincent DAVID" userId="a179e871-c6cb-4f06-9d32-5582c6e70512" providerId="ADAL" clId="{6EF7F19B-5BF0-4FC6-9CB8-807B914CD569}" dt="2020-10-05T14:39:53.707" v="18361" actId="14100"/>
          <ac:spMkLst>
            <pc:docMk/>
            <pc:sldMk cId="680344830" sldId="550"/>
            <ac:spMk id="98" creationId="{42525A07-9ECA-4C0E-BB74-B32D490225A4}"/>
          </ac:spMkLst>
        </pc:spChg>
        <pc:spChg chg="mod">
          <ac:chgData name="Vincent DAVID" userId="a179e871-c6cb-4f06-9d32-5582c6e70512" providerId="ADAL" clId="{6EF7F19B-5BF0-4FC6-9CB8-807B914CD569}" dt="2020-10-06T06:52:47.186" v="19201" actId="207"/>
          <ac:spMkLst>
            <pc:docMk/>
            <pc:sldMk cId="680344830" sldId="550"/>
            <ac:spMk id="496" creationId="{1124C8E2-36E1-4200-B829-B85DB14EB00B}"/>
          </ac:spMkLst>
        </pc:spChg>
        <pc:grpChg chg="mod">
          <ac:chgData name="Vincent DAVID" userId="a179e871-c6cb-4f06-9d32-5582c6e70512" providerId="ADAL" clId="{6EF7F19B-5BF0-4FC6-9CB8-807B914CD569}" dt="2020-10-05T14:42:01.872" v="18367" actId="14100"/>
          <ac:grpSpMkLst>
            <pc:docMk/>
            <pc:sldMk cId="680344830" sldId="550"/>
            <ac:grpSpMk id="31" creationId="{D9616B7C-1594-4845-9D29-E1384BEE47B9}"/>
          </ac:grpSpMkLst>
        </pc:grpChg>
        <pc:grpChg chg="del">
          <ac:chgData name="Vincent DAVID" userId="a179e871-c6cb-4f06-9d32-5582c6e70512" providerId="ADAL" clId="{6EF7F19B-5BF0-4FC6-9CB8-807B914CD569}" dt="2020-10-05T14:37:06.449" v="18267" actId="478"/>
          <ac:grpSpMkLst>
            <pc:docMk/>
            <pc:sldMk cId="680344830" sldId="550"/>
            <ac:grpSpMk id="377" creationId="{6108DA5D-F3C8-4CE1-9F62-01A7C3096A1C}"/>
          </ac:grpSpMkLst>
        </pc:grpChg>
        <pc:picChg chg="add mod">
          <ac:chgData name="Vincent DAVID" userId="a179e871-c6cb-4f06-9d32-5582c6e70512" providerId="ADAL" clId="{6EF7F19B-5BF0-4FC6-9CB8-807B914CD569}" dt="2020-10-05T14:39:20.087" v="18358" actId="1036"/>
          <ac:picMkLst>
            <pc:docMk/>
            <pc:sldMk cId="680344830" sldId="550"/>
            <ac:picMk id="9" creationId="{B68B3EE4-6C2A-4675-BE99-0106F99E26E0}"/>
          </ac:picMkLst>
        </pc:picChg>
        <pc:picChg chg="del">
          <ac:chgData name="Vincent DAVID" userId="a179e871-c6cb-4f06-9d32-5582c6e70512" providerId="ADAL" clId="{6EF7F19B-5BF0-4FC6-9CB8-807B914CD569}" dt="2020-10-05T14:37:08.324" v="18268" actId="478"/>
          <ac:picMkLst>
            <pc:docMk/>
            <pc:sldMk cId="680344830" sldId="550"/>
            <ac:picMk id="462" creationId="{4FEB0792-A608-4CF6-B763-D38299AA2B4F}"/>
          </ac:picMkLst>
        </pc:picChg>
        <pc:cxnChg chg="mod">
          <ac:chgData name="Vincent DAVID" userId="a179e871-c6cb-4f06-9d32-5582c6e70512" providerId="ADAL" clId="{6EF7F19B-5BF0-4FC6-9CB8-807B914CD569}" dt="2020-10-05T14:39:53.707" v="18361" actId="14100"/>
          <ac:cxnSpMkLst>
            <pc:docMk/>
            <pc:sldMk cId="680344830" sldId="550"/>
            <ac:cxnSpMk id="141" creationId="{27749E4F-E2D2-4151-8EF4-CAF347ADBA67}"/>
          </ac:cxnSpMkLst>
        </pc:cxnChg>
        <pc:cxnChg chg="mod">
          <ac:chgData name="Vincent DAVID" userId="a179e871-c6cb-4f06-9d32-5582c6e70512" providerId="ADAL" clId="{6EF7F19B-5BF0-4FC6-9CB8-807B914CD569}" dt="2020-10-05T14:39:53.707" v="18361" actId="14100"/>
          <ac:cxnSpMkLst>
            <pc:docMk/>
            <pc:sldMk cId="680344830" sldId="550"/>
            <ac:cxnSpMk id="451" creationId="{62FA944C-BDCC-4722-8DF6-80A8EB378B5C}"/>
          </ac:cxnSpMkLst>
        </pc:cxnChg>
        <pc:cxnChg chg="del mod">
          <ac:chgData name="Vincent DAVID" userId="a179e871-c6cb-4f06-9d32-5582c6e70512" providerId="ADAL" clId="{6EF7F19B-5BF0-4FC6-9CB8-807B914CD569}" dt="2020-10-05T14:37:09.810" v="18269" actId="478"/>
          <ac:cxnSpMkLst>
            <pc:docMk/>
            <pc:sldMk cId="680344830" sldId="550"/>
            <ac:cxnSpMk id="458" creationId="{5EF8C7CF-4E13-4903-AED1-45EC4645B76F}"/>
          </ac:cxnSpMkLst>
        </pc:cxnChg>
      </pc:sldChg>
      <pc:sldChg chg="addSp delSp modSp add del mod delAnim modAnim modNotesTx">
        <pc:chgData name="Vincent DAVID" userId="a179e871-c6cb-4f06-9d32-5582c6e70512" providerId="ADAL" clId="{6EF7F19B-5BF0-4FC6-9CB8-807B914CD569}" dt="2020-10-05T15:08:05.942" v="18585" actId="47"/>
        <pc:sldMkLst>
          <pc:docMk/>
          <pc:sldMk cId="1941893738" sldId="551"/>
        </pc:sldMkLst>
        <pc:spChg chg="mod">
          <ac:chgData name="Vincent DAVID" userId="a179e871-c6cb-4f06-9d32-5582c6e70512" providerId="ADAL" clId="{6EF7F19B-5BF0-4FC6-9CB8-807B914CD569}" dt="2020-10-05T15:01:31.963" v="18442" actId="20577"/>
          <ac:spMkLst>
            <pc:docMk/>
            <pc:sldMk cId="1941893738" sldId="551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5T15:06:01.937" v="18571" actId="6549"/>
          <ac:spMkLst>
            <pc:docMk/>
            <pc:sldMk cId="1941893738" sldId="551"/>
            <ac:spMk id="4" creationId="{C42DFF1B-10B0-4B2B-BADF-93A85BF9372E}"/>
          </ac:spMkLst>
        </pc:spChg>
        <pc:spChg chg="del">
          <ac:chgData name="Vincent DAVID" userId="a179e871-c6cb-4f06-9d32-5582c6e70512" providerId="ADAL" clId="{6EF7F19B-5BF0-4FC6-9CB8-807B914CD569}" dt="2020-10-05T15:03:09.042" v="18457" actId="478"/>
          <ac:spMkLst>
            <pc:docMk/>
            <pc:sldMk cId="1941893738" sldId="551"/>
            <ac:spMk id="13" creationId="{C7E550E9-1D18-4B24-BC51-1D2B9B5DA80C}"/>
          </ac:spMkLst>
        </pc:spChg>
        <pc:spChg chg="del">
          <ac:chgData name="Vincent DAVID" userId="a179e871-c6cb-4f06-9d32-5582c6e70512" providerId="ADAL" clId="{6EF7F19B-5BF0-4FC6-9CB8-807B914CD569}" dt="2020-10-05T15:03:09.042" v="18457" actId="478"/>
          <ac:spMkLst>
            <pc:docMk/>
            <pc:sldMk cId="1941893738" sldId="551"/>
            <ac:spMk id="23" creationId="{9D859583-81F1-4C42-BEB2-CEA4DBD5B044}"/>
          </ac:spMkLst>
        </pc:spChg>
        <pc:spChg chg="del">
          <ac:chgData name="Vincent DAVID" userId="a179e871-c6cb-4f06-9d32-5582c6e70512" providerId="ADAL" clId="{6EF7F19B-5BF0-4FC6-9CB8-807B914CD569}" dt="2020-10-05T15:03:09.042" v="18457" actId="478"/>
          <ac:spMkLst>
            <pc:docMk/>
            <pc:sldMk cId="1941893738" sldId="551"/>
            <ac:spMk id="24" creationId="{AEE8D258-B39F-4549-AAF7-93E036B0D561}"/>
          </ac:spMkLst>
        </pc:spChg>
        <pc:spChg chg="add mod">
          <ac:chgData name="Vincent DAVID" userId="a179e871-c6cb-4f06-9d32-5582c6e70512" providerId="ADAL" clId="{6EF7F19B-5BF0-4FC6-9CB8-807B914CD569}" dt="2020-10-05T15:07:05.413" v="18577" actId="1076"/>
          <ac:spMkLst>
            <pc:docMk/>
            <pc:sldMk cId="1941893738" sldId="551"/>
            <ac:spMk id="32" creationId="{83A6F4A2-CE6F-4DC5-9A7A-09D771835C12}"/>
          </ac:spMkLst>
        </pc:spChg>
        <pc:spChg chg="mod">
          <ac:chgData name="Vincent DAVID" userId="a179e871-c6cb-4f06-9d32-5582c6e70512" providerId="ADAL" clId="{6EF7F19B-5BF0-4FC6-9CB8-807B914CD569}" dt="2020-10-05T15:07:03.004" v="18576"/>
          <ac:spMkLst>
            <pc:docMk/>
            <pc:sldMk cId="1941893738" sldId="551"/>
            <ac:spMk id="34" creationId="{02B708DF-69D7-4F3D-BBC9-C9B9E0C770C8}"/>
          </ac:spMkLst>
        </pc:spChg>
        <pc:spChg chg="mod">
          <ac:chgData name="Vincent DAVID" userId="a179e871-c6cb-4f06-9d32-5582c6e70512" providerId="ADAL" clId="{6EF7F19B-5BF0-4FC6-9CB8-807B914CD569}" dt="2020-10-05T15:07:03.004" v="18576"/>
          <ac:spMkLst>
            <pc:docMk/>
            <pc:sldMk cId="1941893738" sldId="551"/>
            <ac:spMk id="36" creationId="{BC43913D-87A9-406A-AABE-93EC92295A8F}"/>
          </ac:spMkLst>
        </pc:spChg>
        <pc:spChg chg="add mod">
          <ac:chgData name="Vincent DAVID" userId="a179e871-c6cb-4f06-9d32-5582c6e70512" providerId="ADAL" clId="{6EF7F19B-5BF0-4FC6-9CB8-807B914CD569}" dt="2020-10-05T15:07:55.431" v="18583" actId="120"/>
          <ac:spMkLst>
            <pc:docMk/>
            <pc:sldMk cId="1941893738" sldId="551"/>
            <ac:spMk id="37" creationId="{882EDC72-AF59-43F3-BD5C-F0E1800BE5EE}"/>
          </ac:spMkLst>
        </pc:spChg>
        <pc:grpChg chg="del">
          <ac:chgData name="Vincent DAVID" userId="a179e871-c6cb-4f06-9d32-5582c6e70512" providerId="ADAL" clId="{6EF7F19B-5BF0-4FC6-9CB8-807B914CD569}" dt="2020-10-05T15:03:09.042" v="18457" actId="478"/>
          <ac:grpSpMkLst>
            <pc:docMk/>
            <pc:sldMk cId="1941893738" sldId="551"/>
            <ac:grpSpMk id="14" creationId="{CBB77D12-3D11-4B32-B73F-D7B100041551}"/>
          </ac:grpSpMkLst>
        </pc:grpChg>
        <pc:grpChg chg="add mod">
          <ac:chgData name="Vincent DAVID" userId="a179e871-c6cb-4f06-9d32-5582c6e70512" providerId="ADAL" clId="{6EF7F19B-5BF0-4FC6-9CB8-807B914CD569}" dt="2020-10-05T15:07:45.404" v="18581" actId="1076"/>
          <ac:grpSpMkLst>
            <pc:docMk/>
            <pc:sldMk cId="1941893738" sldId="551"/>
            <ac:grpSpMk id="33" creationId="{9BC6DE70-ED21-43E5-9AD0-E359AD7A3DD7}"/>
          </ac:grpSpMkLst>
        </pc:grpChg>
        <pc:grpChg chg="del">
          <ac:chgData name="Vincent DAVID" userId="a179e871-c6cb-4f06-9d32-5582c6e70512" providerId="ADAL" clId="{6EF7F19B-5BF0-4FC6-9CB8-807B914CD569}" dt="2020-10-05T15:03:09.042" v="18457" actId="478"/>
          <ac:grpSpMkLst>
            <pc:docMk/>
            <pc:sldMk cId="1941893738" sldId="551"/>
            <ac:grpSpMk id="43" creationId="{527E0613-A3BE-4115-BA54-B7B462E1C364}"/>
          </ac:grpSpMkLst>
        </pc:grpChg>
        <pc:grpChg chg="del">
          <ac:chgData name="Vincent DAVID" userId="a179e871-c6cb-4f06-9d32-5582c6e70512" providerId="ADAL" clId="{6EF7F19B-5BF0-4FC6-9CB8-807B914CD569}" dt="2020-10-05T15:03:09.042" v="18457" actId="478"/>
          <ac:grpSpMkLst>
            <pc:docMk/>
            <pc:sldMk cId="1941893738" sldId="551"/>
            <ac:grpSpMk id="46" creationId="{3433A3AD-E99C-4ECE-ABC9-15705456A7F1}"/>
          </ac:grpSpMkLst>
        </pc:grpChg>
        <pc:graphicFrameChg chg="del">
          <ac:chgData name="Vincent DAVID" userId="a179e871-c6cb-4f06-9d32-5582c6e70512" providerId="ADAL" clId="{6EF7F19B-5BF0-4FC6-9CB8-807B914CD569}" dt="2020-10-05T15:03:09.042" v="18457" actId="478"/>
          <ac:graphicFrameMkLst>
            <pc:docMk/>
            <pc:sldMk cId="1941893738" sldId="551"/>
            <ac:graphicFrameMk id="11" creationId="{1FC3E2E0-0EF1-44E1-AC8C-141C9B6D6E14}"/>
          </ac:graphicFrameMkLst>
        </pc:graphicFrameChg>
        <pc:graphicFrameChg chg="del">
          <ac:chgData name="Vincent DAVID" userId="a179e871-c6cb-4f06-9d32-5582c6e70512" providerId="ADAL" clId="{6EF7F19B-5BF0-4FC6-9CB8-807B914CD569}" dt="2020-10-05T15:03:09.042" v="18457" actId="478"/>
          <ac:graphicFrameMkLst>
            <pc:docMk/>
            <pc:sldMk cId="1941893738" sldId="551"/>
            <ac:graphicFrameMk id="12" creationId="{CCC0D461-E4F0-4AFC-84BB-23FAA6C7153C}"/>
          </ac:graphicFrameMkLst>
        </pc:graphicFrameChg>
        <pc:graphicFrameChg chg="del">
          <ac:chgData name="Vincent DAVID" userId="a179e871-c6cb-4f06-9d32-5582c6e70512" providerId="ADAL" clId="{6EF7F19B-5BF0-4FC6-9CB8-807B914CD569}" dt="2020-10-05T15:03:09.042" v="18457" actId="478"/>
          <ac:graphicFrameMkLst>
            <pc:docMk/>
            <pc:sldMk cId="1941893738" sldId="551"/>
            <ac:graphicFrameMk id="20" creationId="{1EC43CE2-1D34-447A-9A95-BCDC18B5A00A}"/>
          </ac:graphicFrameMkLst>
        </pc:graphicFrameChg>
        <pc:graphicFrameChg chg="del">
          <ac:chgData name="Vincent DAVID" userId="a179e871-c6cb-4f06-9d32-5582c6e70512" providerId="ADAL" clId="{6EF7F19B-5BF0-4FC6-9CB8-807B914CD569}" dt="2020-10-05T15:03:09.042" v="18457" actId="478"/>
          <ac:graphicFrameMkLst>
            <pc:docMk/>
            <pc:sldMk cId="1941893738" sldId="551"/>
            <ac:graphicFrameMk id="21" creationId="{6C6C2404-887B-468D-9476-D6BB782D7F60}"/>
          </ac:graphicFrameMkLst>
        </pc:graphicFrameChg>
        <pc:graphicFrameChg chg="add mod">
          <ac:chgData name="Vincent DAVID" userId="a179e871-c6cb-4f06-9d32-5582c6e70512" providerId="ADAL" clId="{6EF7F19B-5BF0-4FC6-9CB8-807B914CD569}" dt="2020-10-05T15:06:28.795" v="18573" actId="1076"/>
          <ac:graphicFrameMkLst>
            <pc:docMk/>
            <pc:sldMk cId="1941893738" sldId="551"/>
            <ac:graphicFrameMk id="29" creationId="{7B55C31A-EF2F-4262-B77C-D9A5C72B865E}"/>
          </ac:graphicFrameMkLst>
        </pc:graphicFrameChg>
        <pc:graphicFrameChg chg="add mod">
          <ac:chgData name="Vincent DAVID" userId="a179e871-c6cb-4f06-9d32-5582c6e70512" providerId="ADAL" clId="{6EF7F19B-5BF0-4FC6-9CB8-807B914CD569}" dt="2020-10-05T15:06:53.453" v="18575" actId="1076"/>
          <ac:graphicFrameMkLst>
            <pc:docMk/>
            <pc:sldMk cId="1941893738" sldId="551"/>
            <ac:graphicFrameMk id="30" creationId="{5C6B75F2-DE99-41D4-9C85-8DE9DF5DAE53}"/>
          </ac:graphicFrameMkLst>
        </pc:graphicFrameChg>
        <pc:cxnChg chg="del mod">
          <ac:chgData name="Vincent DAVID" userId="a179e871-c6cb-4f06-9d32-5582c6e70512" providerId="ADAL" clId="{6EF7F19B-5BF0-4FC6-9CB8-807B914CD569}" dt="2020-10-05T15:03:09.042" v="18457" actId="478"/>
          <ac:cxnSpMkLst>
            <pc:docMk/>
            <pc:sldMk cId="1941893738" sldId="551"/>
            <ac:cxnSpMk id="10" creationId="{76D048D7-B994-49E6-8C4F-ECAF019D4001}"/>
          </ac:cxnSpMkLst>
        </pc:cxnChg>
        <pc:cxnChg chg="del mod">
          <ac:chgData name="Vincent DAVID" userId="a179e871-c6cb-4f06-9d32-5582c6e70512" providerId="ADAL" clId="{6EF7F19B-5BF0-4FC6-9CB8-807B914CD569}" dt="2020-10-05T15:03:09.042" v="18457" actId="478"/>
          <ac:cxnSpMkLst>
            <pc:docMk/>
            <pc:sldMk cId="1941893738" sldId="551"/>
            <ac:cxnSpMk id="22" creationId="{3B7DA343-2A26-468A-ACB4-3204F4CB8F73}"/>
          </ac:cxnSpMkLst>
        </pc:cxnChg>
        <pc:cxnChg chg="add mod">
          <ac:chgData name="Vincent DAVID" userId="a179e871-c6cb-4f06-9d32-5582c6e70512" providerId="ADAL" clId="{6EF7F19B-5BF0-4FC6-9CB8-807B914CD569}" dt="2020-10-05T15:07:19.733" v="18580" actId="692"/>
          <ac:cxnSpMkLst>
            <pc:docMk/>
            <pc:sldMk cId="1941893738" sldId="551"/>
            <ac:cxnSpMk id="31" creationId="{12BB932D-F89C-4A4E-AD6F-2DAAD0D9513B}"/>
          </ac:cxnSpMkLst>
        </pc:cxnChg>
        <pc:cxnChg chg="del mod">
          <ac:chgData name="Vincent DAVID" userId="a179e871-c6cb-4f06-9d32-5582c6e70512" providerId="ADAL" clId="{6EF7F19B-5BF0-4FC6-9CB8-807B914CD569}" dt="2020-10-05T15:03:09.042" v="18457" actId="478"/>
          <ac:cxnSpMkLst>
            <pc:docMk/>
            <pc:sldMk cId="1941893738" sldId="551"/>
            <ac:cxnSpMk id="35" creationId="{23B4BCEB-D438-49F3-B418-335E1ED48D96}"/>
          </ac:cxnSpMkLst>
        </pc:cxnChg>
      </pc:sldChg>
      <pc:sldChg chg="addSp delSp modSp add mod addAnim delAnim modAnim">
        <pc:chgData name="Vincent DAVID" userId="a179e871-c6cb-4f06-9d32-5582c6e70512" providerId="ADAL" clId="{6EF7F19B-5BF0-4FC6-9CB8-807B914CD569}" dt="2020-10-15T09:01:39.703" v="67176"/>
        <pc:sldMkLst>
          <pc:docMk/>
          <pc:sldMk cId="1153508070" sldId="552"/>
        </pc:sldMkLst>
        <pc:spChg chg="mod">
          <ac:chgData name="Vincent DAVID" userId="a179e871-c6cb-4f06-9d32-5582c6e70512" providerId="ADAL" clId="{6EF7F19B-5BF0-4FC6-9CB8-807B914CD569}" dt="2020-10-05T15:12:58.244" v="18782" actId="20577"/>
          <ac:spMkLst>
            <pc:docMk/>
            <pc:sldMk cId="1153508070" sldId="552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6T07:30:22.900" v="19594"/>
          <ac:spMkLst>
            <pc:docMk/>
            <pc:sldMk cId="1153508070" sldId="552"/>
            <ac:spMk id="19" creationId="{E8F13E4A-D8D2-4274-9DC9-3764EF00D247}"/>
          </ac:spMkLst>
        </pc:spChg>
        <pc:spChg chg="mod">
          <ac:chgData name="Vincent DAVID" userId="a179e871-c6cb-4f06-9d32-5582c6e70512" providerId="ADAL" clId="{6EF7F19B-5BF0-4FC6-9CB8-807B914CD569}" dt="2020-10-06T07:30:22.900" v="19594"/>
          <ac:spMkLst>
            <pc:docMk/>
            <pc:sldMk cId="1153508070" sldId="552"/>
            <ac:spMk id="20" creationId="{D1B31C48-6525-4AE0-B9D4-7CDEBC6A11FD}"/>
          </ac:spMkLst>
        </pc:spChg>
        <pc:spChg chg="mod">
          <ac:chgData name="Vincent DAVID" userId="a179e871-c6cb-4f06-9d32-5582c6e70512" providerId="ADAL" clId="{6EF7F19B-5BF0-4FC6-9CB8-807B914CD569}" dt="2020-10-06T07:30:48.467" v="19602"/>
          <ac:spMkLst>
            <pc:docMk/>
            <pc:sldMk cId="1153508070" sldId="552"/>
            <ac:spMk id="22" creationId="{8BFE94E7-A8BE-40EB-AFBB-927736587215}"/>
          </ac:spMkLst>
        </pc:spChg>
        <pc:spChg chg="mod">
          <ac:chgData name="Vincent DAVID" userId="a179e871-c6cb-4f06-9d32-5582c6e70512" providerId="ADAL" clId="{6EF7F19B-5BF0-4FC6-9CB8-807B914CD569}" dt="2020-10-06T07:30:48.467" v="19602"/>
          <ac:spMkLst>
            <pc:docMk/>
            <pc:sldMk cId="1153508070" sldId="552"/>
            <ac:spMk id="23" creationId="{F885D906-148C-4085-B6DA-8EDEEC52F71E}"/>
          </ac:spMkLst>
        </pc:spChg>
        <pc:spChg chg="mod">
          <ac:chgData name="Vincent DAVID" userId="a179e871-c6cb-4f06-9d32-5582c6e70512" providerId="ADAL" clId="{6EF7F19B-5BF0-4FC6-9CB8-807B914CD569}" dt="2020-10-05T15:11:42.176" v="18751" actId="1076"/>
          <ac:spMkLst>
            <pc:docMk/>
            <pc:sldMk cId="1153508070" sldId="552"/>
            <ac:spMk id="32" creationId="{83A6F4A2-CE6F-4DC5-9A7A-09D771835C12}"/>
          </ac:spMkLst>
        </pc:spChg>
        <pc:spChg chg="mod">
          <ac:chgData name="Vincent DAVID" userId="a179e871-c6cb-4f06-9d32-5582c6e70512" providerId="ADAL" clId="{6EF7F19B-5BF0-4FC6-9CB8-807B914CD569}" dt="2020-10-05T15:09:00.065" v="18613" actId="6549"/>
          <ac:spMkLst>
            <pc:docMk/>
            <pc:sldMk cId="1153508070" sldId="552"/>
            <ac:spMk id="34" creationId="{02B708DF-69D7-4F3D-BBC9-C9B9E0C770C8}"/>
          </ac:spMkLst>
        </pc:spChg>
        <pc:spChg chg="mod">
          <ac:chgData name="Vincent DAVID" userId="a179e871-c6cb-4f06-9d32-5582c6e70512" providerId="ADAL" clId="{6EF7F19B-5BF0-4FC6-9CB8-807B914CD569}" dt="2020-10-05T15:35:07.504" v="18938" actId="20577"/>
          <ac:spMkLst>
            <pc:docMk/>
            <pc:sldMk cId="1153508070" sldId="552"/>
            <ac:spMk id="37" creationId="{882EDC72-AF59-43F3-BD5C-F0E1800BE5EE}"/>
          </ac:spMkLst>
        </pc:spChg>
        <pc:grpChg chg="add del mod">
          <ac:chgData name="Vincent DAVID" userId="a179e871-c6cb-4f06-9d32-5582c6e70512" providerId="ADAL" clId="{6EF7F19B-5BF0-4FC6-9CB8-807B914CD569}" dt="2020-10-06T07:30:32.833" v="19599"/>
          <ac:grpSpMkLst>
            <pc:docMk/>
            <pc:sldMk cId="1153508070" sldId="552"/>
            <ac:grpSpMk id="18" creationId="{476AD649-7356-42F5-AFBB-DA51D1ED94DF}"/>
          </ac:grpSpMkLst>
        </pc:grpChg>
        <pc:grpChg chg="add mod">
          <ac:chgData name="Vincent DAVID" userId="a179e871-c6cb-4f06-9d32-5582c6e70512" providerId="ADAL" clId="{6EF7F19B-5BF0-4FC6-9CB8-807B914CD569}" dt="2020-10-06T07:30:48.467" v="19602"/>
          <ac:grpSpMkLst>
            <pc:docMk/>
            <pc:sldMk cId="1153508070" sldId="552"/>
            <ac:grpSpMk id="21" creationId="{00DFCD52-BAC7-4EB5-AD6E-A3F2FDAE6C45}"/>
          </ac:grpSpMkLst>
        </pc:grpChg>
        <pc:grpChg chg="add del">
          <ac:chgData name="Vincent DAVID" userId="a179e871-c6cb-4f06-9d32-5582c6e70512" providerId="ADAL" clId="{6EF7F19B-5BF0-4FC6-9CB8-807B914CD569}" dt="2020-10-06T07:30:47.619" v="19601" actId="478"/>
          <ac:grpSpMkLst>
            <pc:docMk/>
            <pc:sldMk cId="1153508070" sldId="552"/>
            <ac:grpSpMk id="25" creationId="{894D3FD5-9F67-485A-8848-E7189C3CE2A2}"/>
          </ac:grpSpMkLst>
        </pc:grpChg>
        <pc:grpChg chg="mod">
          <ac:chgData name="Vincent DAVID" userId="a179e871-c6cb-4f06-9d32-5582c6e70512" providerId="ADAL" clId="{6EF7F19B-5BF0-4FC6-9CB8-807B914CD569}" dt="2020-10-05T15:11:42.176" v="18751" actId="1076"/>
          <ac:grpSpMkLst>
            <pc:docMk/>
            <pc:sldMk cId="1153508070" sldId="552"/>
            <ac:grpSpMk id="33" creationId="{9BC6DE70-ED21-43E5-9AD0-E359AD7A3DD7}"/>
          </ac:grpSpMkLst>
        </pc:grpChg>
        <pc:graphicFrameChg chg="mod modGraphic">
          <ac:chgData name="Vincent DAVID" userId="a179e871-c6cb-4f06-9d32-5582c6e70512" providerId="ADAL" clId="{6EF7F19B-5BF0-4FC6-9CB8-807B914CD569}" dt="2020-10-15T09:01:39.703" v="67176"/>
          <ac:graphicFrameMkLst>
            <pc:docMk/>
            <pc:sldMk cId="1153508070" sldId="552"/>
            <ac:graphicFrameMk id="29" creationId="{7B55C31A-EF2F-4262-B77C-D9A5C72B865E}"/>
          </ac:graphicFrameMkLst>
        </pc:graphicFrameChg>
        <pc:graphicFrameChg chg="mod">
          <ac:chgData name="Vincent DAVID" userId="a179e871-c6cb-4f06-9d32-5582c6e70512" providerId="ADAL" clId="{6EF7F19B-5BF0-4FC6-9CB8-807B914CD569}" dt="2020-10-15T09:01:37.763" v="67175"/>
          <ac:graphicFrameMkLst>
            <pc:docMk/>
            <pc:sldMk cId="1153508070" sldId="552"/>
            <ac:graphicFrameMk id="30" creationId="{5C6B75F2-DE99-41D4-9C85-8DE9DF5DAE53}"/>
          </ac:graphicFrameMkLst>
        </pc:graphicFrameChg>
        <pc:cxnChg chg="mod">
          <ac:chgData name="Vincent DAVID" userId="a179e871-c6cb-4f06-9d32-5582c6e70512" providerId="ADAL" clId="{6EF7F19B-5BF0-4FC6-9CB8-807B914CD569}" dt="2020-10-05T15:21:55.859" v="18836" actId="1037"/>
          <ac:cxnSpMkLst>
            <pc:docMk/>
            <pc:sldMk cId="1153508070" sldId="552"/>
            <ac:cxnSpMk id="28" creationId="{6C00CB81-8A00-4FD6-977C-0E44D1FF676C}"/>
          </ac:cxnSpMkLst>
        </pc:cxnChg>
        <pc:cxnChg chg="mod">
          <ac:chgData name="Vincent DAVID" userId="a179e871-c6cb-4f06-9d32-5582c6e70512" providerId="ADAL" clId="{6EF7F19B-5BF0-4FC6-9CB8-807B914CD569}" dt="2020-10-05T15:11:42.176" v="18751" actId="1076"/>
          <ac:cxnSpMkLst>
            <pc:docMk/>
            <pc:sldMk cId="1153508070" sldId="552"/>
            <ac:cxnSpMk id="31" creationId="{12BB932D-F89C-4A4E-AD6F-2DAAD0D9513B}"/>
          </ac:cxnSpMkLst>
        </pc:cxnChg>
        <pc:cxnChg chg="add mod">
          <ac:chgData name="Vincent DAVID" userId="a179e871-c6cb-4f06-9d32-5582c6e70512" providerId="ADAL" clId="{6EF7F19B-5BF0-4FC6-9CB8-807B914CD569}" dt="2020-10-05T15:22:10.490" v="18837" actId="1036"/>
          <ac:cxnSpMkLst>
            <pc:docMk/>
            <pc:sldMk cId="1153508070" sldId="552"/>
            <ac:cxnSpMk id="35" creationId="{D1DB2117-283F-4764-AAAD-5439B3AED52B}"/>
          </ac:cxnSpMkLst>
        </pc:cxnChg>
      </pc:sldChg>
      <pc:sldChg chg="addSp delSp modSp add del mod modAnim modNotesTx">
        <pc:chgData name="Vincent DAVID" userId="a179e871-c6cb-4f06-9d32-5582c6e70512" providerId="ADAL" clId="{6EF7F19B-5BF0-4FC6-9CB8-807B914CD569}" dt="2020-10-06T07:47:20.882" v="19851" actId="47"/>
        <pc:sldMkLst>
          <pc:docMk/>
          <pc:sldMk cId="668652405" sldId="553"/>
        </pc:sldMkLst>
        <pc:spChg chg="mod">
          <ac:chgData name="Vincent DAVID" userId="a179e871-c6cb-4f06-9d32-5582c6e70512" providerId="ADAL" clId="{6EF7F19B-5BF0-4FC6-9CB8-807B914CD569}" dt="2020-10-05T15:13:46.281" v="18787" actId="20577"/>
          <ac:spMkLst>
            <pc:docMk/>
            <pc:sldMk cId="668652405" sldId="553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6T07:24:02.625" v="19560" actId="14100"/>
          <ac:spMkLst>
            <pc:docMk/>
            <pc:sldMk cId="668652405" sldId="553"/>
            <ac:spMk id="4" creationId="{C42DFF1B-10B0-4B2B-BADF-93A85BF9372E}"/>
          </ac:spMkLst>
        </pc:spChg>
        <pc:spChg chg="del">
          <ac:chgData name="Vincent DAVID" userId="a179e871-c6cb-4f06-9d32-5582c6e70512" providerId="ADAL" clId="{6EF7F19B-5BF0-4FC6-9CB8-807B914CD569}" dt="2020-10-05T15:25:26.993" v="18856" actId="478"/>
          <ac:spMkLst>
            <pc:docMk/>
            <pc:sldMk cId="668652405" sldId="553"/>
            <ac:spMk id="13" creationId="{C7E550E9-1D18-4B24-BC51-1D2B9B5DA80C}"/>
          </ac:spMkLst>
        </pc:spChg>
        <pc:spChg chg="del">
          <ac:chgData name="Vincent DAVID" userId="a179e871-c6cb-4f06-9d32-5582c6e70512" providerId="ADAL" clId="{6EF7F19B-5BF0-4FC6-9CB8-807B914CD569}" dt="2020-10-05T15:25:26.993" v="18856" actId="478"/>
          <ac:spMkLst>
            <pc:docMk/>
            <pc:sldMk cId="668652405" sldId="553"/>
            <ac:spMk id="23" creationId="{9D859583-81F1-4C42-BEB2-CEA4DBD5B044}"/>
          </ac:spMkLst>
        </pc:spChg>
        <pc:spChg chg="del">
          <ac:chgData name="Vincent DAVID" userId="a179e871-c6cb-4f06-9d32-5582c6e70512" providerId="ADAL" clId="{6EF7F19B-5BF0-4FC6-9CB8-807B914CD569}" dt="2020-10-05T15:25:26.993" v="18856" actId="478"/>
          <ac:spMkLst>
            <pc:docMk/>
            <pc:sldMk cId="668652405" sldId="553"/>
            <ac:spMk id="24" creationId="{AEE8D258-B39F-4549-AAF7-93E036B0D561}"/>
          </ac:spMkLst>
        </pc:spChg>
        <pc:spChg chg="mod ord">
          <ac:chgData name="Vincent DAVID" userId="a179e871-c6cb-4f06-9d32-5582c6e70512" providerId="ADAL" clId="{6EF7F19B-5BF0-4FC6-9CB8-807B914CD569}" dt="2020-10-06T07:34:18.122" v="19652" actId="167"/>
          <ac:spMkLst>
            <pc:docMk/>
            <pc:sldMk cId="668652405" sldId="553"/>
            <ac:spMk id="28" creationId="{7F37FE86-6124-49AE-940C-97B0CEAE1A48}"/>
          </ac:spMkLst>
        </pc:spChg>
        <pc:spChg chg="mod ord">
          <ac:chgData name="Vincent DAVID" userId="a179e871-c6cb-4f06-9d32-5582c6e70512" providerId="ADAL" clId="{6EF7F19B-5BF0-4FC6-9CB8-807B914CD569}" dt="2020-10-06T07:33:21.868" v="19633" actId="167"/>
          <ac:spMkLst>
            <pc:docMk/>
            <pc:sldMk cId="668652405" sldId="553"/>
            <ac:spMk id="31" creationId="{5B9D3FCE-40BA-4262-991B-3934B2507B4B}"/>
          </ac:spMkLst>
        </pc:spChg>
        <pc:spChg chg="mod">
          <ac:chgData name="Vincent DAVID" userId="a179e871-c6cb-4f06-9d32-5582c6e70512" providerId="ADAL" clId="{6EF7F19B-5BF0-4FC6-9CB8-807B914CD569}" dt="2020-10-06T07:30:26.571" v="19596"/>
          <ac:spMkLst>
            <pc:docMk/>
            <pc:sldMk cId="668652405" sldId="553"/>
            <ac:spMk id="35" creationId="{F6F070EB-DB5C-4E1F-A0DD-E645C9850B3E}"/>
          </ac:spMkLst>
        </pc:spChg>
        <pc:spChg chg="add mod">
          <ac:chgData name="Vincent DAVID" userId="a179e871-c6cb-4f06-9d32-5582c6e70512" providerId="ADAL" clId="{6EF7F19B-5BF0-4FC6-9CB8-807B914CD569}" dt="2020-10-05T15:37:59.512" v="19004" actId="1035"/>
          <ac:spMkLst>
            <pc:docMk/>
            <pc:sldMk cId="668652405" sldId="553"/>
            <ac:spMk id="42" creationId="{26853F90-6073-4C4E-B87C-B63F0209CA85}"/>
          </ac:spMkLst>
        </pc:spChg>
        <pc:spChg chg="mod">
          <ac:chgData name="Vincent DAVID" userId="a179e871-c6cb-4f06-9d32-5582c6e70512" providerId="ADAL" clId="{6EF7F19B-5BF0-4FC6-9CB8-807B914CD569}" dt="2020-10-06T07:30:26.571" v="19596"/>
          <ac:spMkLst>
            <pc:docMk/>
            <pc:sldMk cId="668652405" sldId="553"/>
            <ac:spMk id="43" creationId="{E71B11C8-0358-45AC-8B5A-42B6ED3E905D}"/>
          </ac:spMkLst>
        </pc:spChg>
        <pc:spChg chg="mod">
          <ac:chgData name="Vincent DAVID" userId="a179e871-c6cb-4f06-9d32-5582c6e70512" providerId="ADAL" clId="{6EF7F19B-5BF0-4FC6-9CB8-807B914CD569}" dt="2020-10-06T07:30:52.227" v="19604"/>
          <ac:spMkLst>
            <pc:docMk/>
            <pc:sldMk cId="668652405" sldId="553"/>
            <ac:spMk id="45" creationId="{D44DBC20-A2C1-4450-8EFF-D96895A34A29}"/>
          </ac:spMkLst>
        </pc:spChg>
        <pc:spChg chg="mod">
          <ac:chgData name="Vincent DAVID" userId="a179e871-c6cb-4f06-9d32-5582c6e70512" providerId="ADAL" clId="{6EF7F19B-5BF0-4FC6-9CB8-807B914CD569}" dt="2020-10-06T07:30:52.227" v="19604"/>
          <ac:spMkLst>
            <pc:docMk/>
            <pc:sldMk cId="668652405" sldId="553"/>
            <ac:spMk id="46" creationId="{97B9E6A0-4DD4-4D7A-AC2A-FF95AD366B11}"/>
          </ac:spMkLst>
        </pc:spChg>
        <pc:spChg chg="add mod ord">
          <ac:chgData name="Vincent DAVID" userId="a179e871-c6cb-4f06-9d32-5582c6e70512" providerId="ADAL" clId="{6EF7F19B-5BF0-4FC6-9CB8-807B914CD569}" dt="2020-10-06T07:33:29.130" v="19634" actId="14100"/>
          <ac:spMkLst>
            <pc:docMk/>
            <pc:sldMk cId="668652405" sldId="553"/>
            <ac:spMk id="47" creationId="{E631FD98-D7B2-45BC-9B47-26E9DF1B8D9B}"/>
          </ac:spMkLst>
        </pc:spChg>
        <pc:spChg chg="add mod ord">
          <ac:chgData name="Vincent DAVID" userId="a179e871-c6cb-4f06-9d32-5582c6e70512" providerId="ADAL" clId="{6EF7F19B-5BF0-4FC6-9CB8-807B914CD569}" dt="2020-10-06T07:34:13.341" v="19651" actId="1037"/>
          <ac:spMkLst>
            <pc:docMk/>
            <pc:sldMk cId="668652405" sldId="553"/>
            <ac:spMk id="48" creationId="{927A10FB-92E4-4800-ABF0-D854132BEB3E}"/>
          </ac:spMkLst>
        </pc:spChg>
        <pc:spChg chg="mod">
          <ac:chgData name="Vincent DAVID" userId="a179e871-c6cb-4f06-9d32-5582c6e70512" providerId="ADAL" clId="{6EF7F19B-5BF0-4FC6-9CB8-807B914CD569}" dt="2020-10-05T15:27:02.536" v="18907" actId="14100"/>
          <ac:spMkLst>
            <pc:docMk/>
            <pc:sldMk cId="668652405" sldId="553"/>
            <ac:spMk id="50" creationId="{EBA5AFD4-0063-4F24-8736-2E516284A06F}"/>
          </ac:spMkLst>
        </pc:spChg>
        <pc:spChg chg="mod">
          <ac:chgData name="Vincent DAVID" userId="a179e871-c6cb-4f06-9d32-5582c6e70512" providerId="ADAL" clId="{6EF7F19B-5BF0-4FC6-9CB8-807B914CD569}" dt="2020-10-05T15:26:17.432" v="18857"/>
          <ac:spMkLst>
            <pc:docMk/>
            <pc:sldMk cId="668652405" sldId="553"/>
            <ac:spMk id="51" creationId="{4A8ED174-87E0-4FD0-BEC9-F7C09D0E956F}"/>
          </ac:spMkLst>
        </pc:spChg>
        <pc:spChg chg="add mod">
          <ac:chgData name="Vincent DAVID" userId="a179e871-c6cb-4f06-9d32-5582c6e70512" providerId="ADAL" clId="{6EF7F19B-5BF0-4FC6-9CB8-807B914CD569}" dt="2020-10-05T15:37:59.512" v="19004" actId="1035"/>
          <ac:spMkLst>
            <pc:docMk/>
            <pc:sldMk cId="668652405" sldId="553"/>
            <ac:spMk id="52" creationId="{CD17D2A1-7A30-4FDF-A467-729F66258BB2}"/>
          </ac:spMkLst>
        </pc:spChg>
        <pc:grpChg chg="del">
          <ac:chgData name="Vincent DAVID" userId="a179e871-c6cb-4f06-9d32-5582c6e70512" providerId="ADAL" clId="{6EF7F19B-5BF0-4FC6-9CB8-807B914CD569}" dt="2020-10-05T15:25:26.993" v="18856" actId="478"/>
          <ac:grpSpMkLst>
            <pc:docMk/>
            <pc:sldMk cId="668652405" sldId="553"/>
            <ac:grpSpMk id="14" creationId="{CBB77D12-3D11-4B32-B73F-D7B100041551}"/>
          </ac:grpSpMkLst>
        </pc:grpChg>
        <pc:grpChg chg="add del">
          <ac:chgData name="Vincent DAVID" userId="a179e871-c6cb-4f06-9d32-5582c6e70512" providerId="ADAL" clId="{6EF7F19B-5BF0-4FC6-9CB8-807B914CD569}" dt="2020-10-06T07:30:51.404" v="19603" actId="478"/>
          <ac:grpSpMkLst>
            <pc:docMk/>
            <pc:sldMk cId="668652405" sldId="553"/>
            <ac:grpSpMk id="25" creationId="{894D3FD5-9F67-485A-8848-E7189C3CE2A2}"/>
          </ac:grpSpMkLst>
        </pc:grpChg>
        <pc:grpChg chg="add del mod">
          <ac:chgData name="Vincent DAVID" userId="a179e871-c6cb-4f06-9d32-5582c6e70512" providerId="ADAL" clId="{6EF7F19B-5BF0-4FC6-9CB8-807B914CD569}" dt="2020-10-06T07:30:30.709" v="19597"/>
          <ac:grpSpMkLst>
            <pc:docMk/>
            <pc:sldMk cId="668652405" sldId="553"/>
            <ac:grpSpMk id="33" creationId="{CF58CA8F-2F2B-4D38-8153-B3DEE1B5AF08}"/>
          </ac:grpSpMkLst>
        </pc:grpChg>
        <pc:grpChg chg="del">
          <ac:chgData name="Vincent DAVID" userId="a179e871-c6cb-4f06-9d32-5582c6e70512" providerId="ADAL" clId="{6EF7F19B-5BF0-4FC6-9CB8-807B914CD569}" dt="2020-10-05T15:25:26.993" v="18856" actId="478"/>
          <ac:grpSpMkLst>
            <pc:docMk/>
            <pc:sldMk cId="668652405" sldId="553"/>
            <ac:grpSpMk id="43" creationId="{527E0613-A3BE-4115-BA54-B7B462E1C364}"/>
          </ac:grpSpMkLst>
        </pc:grpChg>
        <pc:grpChg chg="add mod">
          <ac:chgData name="Vincent DAVID" userId="a179e871-c6cb-4f06-9d32-5582c6e70512" providerId="ADAL" clId="{6EF7F19B-5BF0-4FC6-9CB8-807B914CD569}" dt="2020-10-06T07:30:52.227" v="19604"/>
          <ac:grpSpMkLst>
            <pc:docMk/>
            <pc:sldMk cId="668652405" sldId="553"/>
            <ac:grpSpMk id="44" creationId="{407D697A-1030-41E6-9498-B4AAFD6309CE}"/>
          </ac:grpSpMkLst>
        </pc:grpChg>
        <pc:grpChg chg="del">
          <ac:chgData name="Vincent DAVID" userId="a179e871-c6cb-4f06-9d32-5582c6e70512" providerId="ADAL" clId="{6EF7F19B-5BF0-4FC6-9CB8-807B914CD569}" dt="2020-10-05T15:25:26.993" v="18856" actId="478"/>
          <ac:grpSpMkLst>
            <pc:docMk/>
            <pc:sldMk cId="668652405" sldId="553"/>
            <ac:grpSpMk id="46" creationId="{3433A3AD-E99C-4ECE-ABC9-15705456A7F1}"/>
          </ac:grpSpMkLst>
        </pc:grpChg>
        <pc:grpChg chg="add mod">
          <ac:chgData name="Vincent DAVID" userId="a179e871-c6cb-4f06-9d32-5582c6e70512" providerId="ADAL" clId="{6EF7F19B-5BF0-4FC6-9CB8-807B914CD569}" dt="2020-10-05T15:37:59.512" v="19004" actId="1035"/>
          <ac:grpSpMkLst>
            <pc:docMk/>
            <pc:sldMk cId="668652405" sldId="553"/>
            <ac:grpSpMk id="49" creationId="{9AEA8C85-34BC-48F4-9398-B4BE877E194D}"/>
          </ac:grpSpMkLst>
        </pc:grpChg>
        <pc:graphicFrameChg chg="del">
          <ac:chgData name="Vincent DAVID" userId="a179e871-c6cb-4f06-9d32-5582c6e70512" providerId="ADAL" clId="{6EF7F19B-5BF0-4FC6-9CB8-807B914CD569}" dt="2020-10-05T15:25:26.993" v="18856" actId="478"/>
          <ac:graphicFrameMkLst>
            <pc:docMk/>
            <pc:sldMk cId="668652405" sldId="553"/>
            <ac:graphicFrameMk id="11" creationId="{1FC3E2E0-0EF1-44E1-AC8C-141C9B6D6E14}"/>
          </ac:graphicFrameMkLst>
        </pc:graphicFrameChg>
        <pc:graphicFrameChg chg="del">
          <ac:chgData name="Vincent DAVID" userId="a179e871-c6cb-4f06-9d32-5582c6e70512" providerId="ADAL" clId="{6EF7F19B-5BF0-4FC6-9CB8-807B914CD569}" dt="2020-10-05T15:25:26.993" v="18856" actId="478"/>
          <ac:graphicFrameMkLst>
            <pc:docMk/>
            <pc:sldMk cId="668652405" sldId="553"/>
            <ac:graphicFrameMk id="12" creationId="{CCC0D461-E4F0-4AFC-84BB-23FAA6C7153C}"/>
          </ac:graphicFrameMkLst>
        </pc:graphicFrameChg>
        <pc:graphicFrameChg chg="del">
          <ac:chgData name="Vincent DAVID" userId="a179e871-c6cb-4f06-9d32-5582c6e70512" providerId="ADAL" clId="{6EF7F19B-5BF0-4FC6-9CB8-807B914CD569}" dt="2020-10-05T15:25:26.993" v="18856" actId="478"/>
          <ac:graphicFrameMkLst>
            <pc:docMk/>
            <pc:sldMk cId="668652405" sldId="553"/>
            <ac:graphicFrameMk id="20" creationId="{1EC43CE2-1D34-447A-9A95-BCDC18B5A00A}"/>
          </ac:graphicFrameMkLst>
        </pc:graphicFrameChg>
        <pc:graphicFrameChg chg="del">
          <ac:chgData name="Vincent DAVID" userId="a179e871-c6cb-4f06-9d32-5582c6e70512" providerId="ADAL" clId="{6EF7F19B-5BF0-4FC6-9CB8-807B914CD569}" dt="2020-10-05T15:25:26.993" v="18856" actId="478"/>
          <ac:graphicFrameMkLst>
            <pc:docMk/>
            <pc:sldMk cId="668652405" sldId="553"/>
            <ac:graphicFrameMk id="21" creationId="{6C6C2404-887B-468D-9476-D6BB782D7F60}"/>
          </ac:graphicFrameMkLst>
        </pc:graphicFrameChg>
        <pc:graphicFrameChg chg="add mod">
          <ac:chgData name="Vincent DAVID" userId="a179e871-c6cb-4f06-9d32-5582c6e70512" providerId="ADAL" clId="{6EF7F19B-5BF0-4FC6-9CB8-807B914CD569}" dt="2020-10-05T15:37:59.512" v="19004" actId="1035"/>
          <ac:graphicFrameMkLst>
            <pc:docMk/>
            <pc:sldMk cId="668652405" sldId="553"/>
            <ac:graphicFrameMk id="37" creationId="{C06559E6-0E3A-4335-B479-5E9FB7E911B4}"/>
          </ac:graphicFrameMkLst>
        </pc:graphicFrameChg>
        <pc:graphicFrameChg chg="add mod">
          <ac:chgData name="Vincent DAVID" userId="a179e871-c6cb-4f06-9d32-5582c6e70512" providerId="ADAL" clId="{6EF7F19B-5BF0-4FC6-9CB8-807B914CD569}" dt="2020-10-06T07:24:18.614" v="19583" actId="1037"/>
          <ac:graphicFrameMkLst>
            <pc:docMk/>
            <pc:sldMk cId="668652405" sldId="553"/>
            <ac:graphicFrameMk id="38" creationId="{EAE09515-74F6-4DE6-A0DE-6C8F3E7DC58A}"/>
          </ac:graphicFrameMkLst>
        </pc:graphicFrameChg>
        <pc:cxnChg chg="del mod">
          <ac:chgData name="Vincent DAVID" userId="a179e871-c6cb-4f06-9d32-5582c6e70512" providerId="ADAL" clId="{6EF7F19B-5BF0-4FC6-9CB8-807B914CD569}" dt="2020-10-05T15:25:26.993" v="18856" actId="478"/>
          <ac:cxnSpMkLst>
            <pc:docMk/>
            <pc:sldMk cId="668652405" sldId="553"/>
            <ac:cxnSpMk id="10" creationId="{76D048D7-B994-49E6-8C4F-ECAF019D4001}"/>
          </ac:cxnSpMkLst>
        </pc:cxnChg>
        <pc:cxnChg chg="del mod">
          <ac:chgData name="Vincent DAVID" userId="a179e871-c6cb-4f06-9d32-5582c6e70512" providerId="ADAL" clId="{6EF7F19B-5BF0-4FC6-9CB8-807B914CD569}" dt="2020-10-05T15:25:26.993" v="18856" actId="478"/>
          <ac:cxnSpMkLst>
            <pc:docMk/>
            <pc:sldMk cId="668652405" sldId="553"/>
            <ac:cxnSpMk id="22" creationId="{3B7DA343-2A26-468A-ACB4-3204F4CB8F73}"/>
          </ac:cxnSpMkLst>
        </pc:cxnChg>
        <pc:cxnChg chg="mod">
          <ac:chgData name="Vincent DAVID" userId="a179e871-c6cb-4f06-9d32-5582c6e70512" providerId="ADAL" clId="{6EF7F19B-5BF0-4FC6-9CB8-807B914CD569}" dt="2020-10-05T15:26:31.159" v="18860" actId="1076"/>
          <ac:cxnSpMkLst>
            <pc:docMk/>
            <pc:sldMk cId="668652405" sldId="553"/>
            <ac:cxnSpMk id="30" creationId="{E51F8C7B-91F6-4848-9957-EC49B680F2E1}"/>
          </ac:cxnSpMkLst>
        </pc:cxnChg>
        <pc:cxnChg chg="mod">
          <ac:chgData name="Vincent DAVID" userId="a179e871-c6cb-4f06-9d32-5582c6e70512" providerId="ADAL" clId="{6EF7F19B-5BF0-4FC6-9CB8-807B914CD569}" dt="2020-10-06T07:24:09.187" v="19561" actId="1076"/>
          <ac:cxnSpMkLst>
            <pc:docMk/>
            <pc:sldMk cId="668652405" sldId="553"/>
            <ac:cxnSpMk id="34" creationId="{72AA70CC-F821-44D6-8846-5C811C4F0080}"/>
          </ac:cxnSpMkLst>
        </pc:cxnChg>
        <pc:cxnChg chg="del mod">
          <ac:chgData name="Vincent DAVID" userId="a179e871-c6cb-4f06-9d32-5582c6e70512" providerId="ADAL" clId="{6EF7F19B-5BF0-4FC6-9CB8-807B914CD569}" dt="2020-10-05T15:25:26.993" v="18856" actId="478"/>
          <ac:cxnSpMkLst>
            <pc:docMk/>
            <pc:sldMk cId="668652405" sldId="553"/>
            <ac:cxnSpMk id="35" creationId="{23B4BCEB-D438-49F3-B418-335E1ED48D96}"/>
          </ac:cxnSpMkLst>
        </pc:cxnChg>
        <pc:cxnChg chg="mod">
          <ac:chgData name="Vincent DAVID" userId="a179e871-c6cb-4f06-9d32-5582c6e70512" providerId="ADAL" clId="{6EF7F19B-5BF0-4FC6-9CB8-807B914CD569}" dt="2020-10-06T07:24:09.187" v="19561" actId="1076"/>
          <ac:cxnSpMkLst>
            <pc:docMk/>
            <pc:sldMk cId="668652405" sldId="553"/>
            <ac:cxnSpMk id="36" creationId="{E4A54EAA-7AD0-4EDD-9B60-78F41F47C9B6}"/>
          </ac:cxnSpMkLst>
        </pc:cxnChg>
        <pc:cxnChg chg="mod">
          <ac:chgData name="Vincent DAVID" userId="a179e871-c6cb-4f06-9d32-5582c6e70512" providerId="ADAL" clId="{6EF7F19B-5BF0-4FC6-9CB8-807B914CD569}" dt="2020-10-06T07:24:09.187" v="19561" actId="1076"/>
          <ac:cxnSpMkLst>
            <pc:docMk/>
            <pc:sldMk cId="668652405" sldId="553"/>
            <ac:cxnSpMk id="39" creationId="{7C78192A-3325-4B2F-92F0-BB9FBA8F4DD1}"/>
          </ac:cxnSpMkLst>
        </pc:cxnChg>
        <pc:cxnChg chg="mod">
          <ac:chgData name="Vincent DAVID" userId="a179e871-c6cb-4f06-9d32-5582c6e70512" providerId="ADAL" clId="{6EF7F19B-5BF0-4FC6-9CB8-807B914CD569}" dt="2020-10-06T07:24:09.187" v="19561" actId="1076"/>
          <ac:cxnSpMkLst>
            <pc:docMk/>
            <pc:sldMk cId="668652405" sldId="553"/>
            <ac:cxnSpMk id="40" creationId="{28841DCF-443C-4D81-AE01-392913671890}"/>
          </ac:cxnSpMkLst>
        </pc:cxnChg>
        <pc:cxnChg chg="add mod">
          <ac:chgData name="Vincent DAVID" userId="a179e871-c6cb-4f06-9d32-5582c6e70512" providerId="ADAL" clId="{6EF7F19B-5BF0-4FC6-9CB8-807B914CD569}" dt="2020-10-06T07:24:18.614" v="19583" actId="1037"/>
          <ac:cxnSpMkLst>
            <pc:docMk/>
            <pc:sldMk cId="668652405" sldId="553"/>
            <ac:cxnSpMk id="41" creationId="{84E4B264-3AF8-4628-9D54-9E3E81CD733B}"/>
          </ac:cxnSpMkLst>
        </pc:cxnChg>
      </pc:sldChg>
      <pc:sldChg chg="modSp add mod">
        <pc:chgData name="Vincent DAVID" userId="a179e871-c6cb-4f06-9d32-5582c6e70512" providerId="ADAL" clId="{6EF7F19B-5BF0-4FC6-9CB8-807B914CD569}" dt="2020-10-05T15:14:44.705" v="18792" actId="20577"/>
        <pc:sldMkLst>
          <pc:docMk/>
          <pc:sldMk cId="687481471" sldId="554"/>
        </pc:sldMkLst>
        <pc:spChg chg="mod">
          <ac:chgData name="Vincent DAVID" userId="a179e871-c6cb-4f06-9d32-5582c6e70512" providerId="ADAL" clId="{6EF7F19B-5BF0-4FC6-9CB8-807B914CD569}" dt="2020-10-05T15:14:44.705" v="18792" actId="20577"/>
          <ac:spMkLst>
            <pc:docMk/>
            <pc:sldMk cId="687481471" sldId="554"/>
            <ac:spMk id="2" creationId="{5E3577BF-370A-494D-85FF-8824AC3E833C}"/>
          </ac:spMkLst>
        </pc:spChg>
      </pc:sldChg>
      <pc:sldChg chg="addSp delSp modSp add mod modAnim">
        <pc:chgData name="Vincent DAVID" userId="a179e871-c6cb-4f06-9d32-5582c6e70512" providerId="ADAL" clId="{6EF7F19B-5BF0-4FC6-9CB8-807B914CD569}" dt="2020-10-15T09:01:31.574" v="67174"/>
        <pc:sldMkLst>
          <pc:docMk/>
          <pc:sldMk cId="878728078" sldId="555"/>
        </pc:sldMkLst>
        <pc:spChg chg="mod">
          <ac:chgData name="Vincent DAVID" userId="a179e871-c6cb-4f06-9d32-5582c6e70512" providerId="ADAL" clId="{6EF7F19B-5BF0-4FC6-9CB8-807B914CD569}" dt="2020-10-06T07:22:41.295" v="19543" actId="14100"/>
          <ac:spMkLst>
            <pc:docMk/>
            <pc:sldMk cId="878728078" sldId="555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8T07:22:05.872" v="25066" actId="1035"/>
          <ac:spMkLst>
            <pc:docMk/>
            <pc:sldMk cId="878728078" sldId="555"/>
            <ac:spMk id="13" creationId="{C7E550E9-1D18-4B24-BC51-1D2B9B5DA80C}"/>
          </ac:spMkLst>
        </pc:spChg>
        <pc:spChg chg="mod">
          <ac:chgData name="Vincent DAVID" userId="a179e871-c6cb-4f06-9d32-5582c6e70512" providerId="ADAL" clId="{6EF7F19B-5BF0-4FC6-9CB8-807B914CD569}" dt="2020-10-08T07:22:13.712" v="25081" actId="1035"/>
          <ac:spMkLst>
            <pc:docMk/>
            <pc:sldMk cId="878728078" sldId="555"/>
            <ac:spMk id="23" creationId="{9D859583-81F1-4C42-BEB2-CEA4DBD5B044}"/>
          </ac:spMkLst>
        </pc:spChg>
        <pc:spChg chg="mod">
          <ac:chgData name="Vincent DAVID" userId="a179e871-c6cb-4f06-9d32-5582c6e70512" providerId="ADAL" clId="{6EF7F19B-5BF0-4FC6-9CB8-807B914CD569}" dt="2020-10-08T07:22:13.712" v="25081" actId="1035"/>
          <ac:spMkLst>
            <pc:docMk/>
            <pc:sldMk cId="878728078" sldId="555"/>
            <ac:spMk id="24" creationId="{AEE8D258-B39F-4549-AAF7-93E036B0D561}"/>
          </ac:spMkLst>
        </pc:spChg>
        <pc:spChg chg="mod">
          <ac:chgData name="Vincent DAVID" userId="a179e871-c6cb-4f06-9d32-5582c6e70512" providerId="ADAL" clId="{6EF7F19B-5BF0-4FC6-9CB8-807B914CD569}" dt="2020-10-08T07:22:05.872" v="25066" actId="1035"/>
          <ac:spMkLst>
            <pc:docMk/>
            <pc:sldMk cId="878728078" sldId="555"/>
            <ac:spMk id="28" creationId="{7F37FE86-6124-49AE-940C-97B0CEAE1A48}"/>
          </ac:spMkLst>
        </pc:spChg>
        <pc:spChg chg="mod">
          <ac:chgData name="Vincent DAVID" userId="a179e871-c6cb-4f06-9d32-5582c6e70512" providerId="ADAL" clId="{6EF7F19B-5BF0-4FC6-9CB8-807B914CD569}" dt="2020-10-08T07:22:21.063" v="25084" actId="1036"/>
          <ac:spMkLst>
            <pc:docMk/>
            <pc:sldMk cId="878728078" sldId="555"/>
            <ac:spMk id="29" creationId="{0AF4612A-613B-49B0-9CA5-FA622731FC8B}"/>
          </ac:spMkLst>
        </pc:spChg>
        <pc:spChg chg="mod">
          <ac:chgData name="Vincent DAVID" userId="a179e871-c6cb-4f06-9d32-5582c6e70512" providerId="ADAL" clId="{6EF7F19B-5BF0-4FC6-9CB8-807B914CD569}" dt="2020-10-08T07:22:41.994" v="25085" actId="14100"/>
          <ac:spMkLst>
            <pc:docMk/>
            <pc:sldMk cId="878728078" sldId="555"/>
            <ac:spMk id="31" creationId="{5B9D3FCE-40BA-4262-991B-3934B2507B4B}"/>
          </ac:spMkLst>
        </pc:spChg>
        <pc:spChg chg="mod">
          <ac:chgData name="Vincent DAVID" userId="a179e871-c6cb-4f06-9d32-5582c6e70512" providerId="ADAL" clId="{6EF7F19B-5BF0-4FC6-9CB8-807B914CD569}" dt="2020-10-06T07:29:16.732" v="19588"/>
          <ac:spMkLst>
            <pc:docMk/>
            <pc:sldMk cId="878728078" sldId="555"/>
            <ac:spMk id="38" creationId="{98B11AB9-98EB-43BE-BBA5-65F96987BD3E}"/>
          </ac:spMkLst>
        </pc:spChg>
        <pc:spChg chg="mod">
          <ac:chgData name="Vincent DAVID" userId="a179e871-c6cb-4f06-9d32-5582c6e70512" providerId="ADAL" clId="{6EF7F19B-5BF0-4FC6-9CB8-807B914CD569}" dt="2020-10-06T07:29:16.732" v="19588"/>
          <ac:spMkLst>
            <pc:docMk/>
            <pc:sldMk cId="878728078" sldId="555"/>
            <ac:spMk id="41" creationId="{F76FDB7F-A333-4CEF-B270-90F72D3C3FBB}"/>
          </ac:spMkLst>
        </pc:spChg>
        <pc:spChg chg="mod">
          <ac:chgData name="Vincent DAVID" userId="a179e871-c6cb-4f06-9d32-5582c6e70512" providerId="ADAL" clId="{6EF7F19B-5BF0-4FC6-9CB8-807B914CD569}" dt="2020-10-06T07:31:12.011" v="19612"/>
          <ac:spMkLst>
            <pc:docMk/>
            <pc:sldMk cId="878728078" sldId="555"/>
            <ac:spMk id="49" creationId="{7C3149AE-CC98-4C99-845C-1251A2D17B6A}"/>
          </ac:spMkLst>
        </pc:spChg>
        <pc:spChg chg="mod">
          <ac:chgData name="Vincent DAVID" userId="a179e871-c6cb-4f06-9d32-5582c6e70512" providerId="ADAL" clId="{6EF7F19B-5BF0-4FC6-9CB8-807B914CD569}" dt="2020-10-06T07:31:12.011" v="19612"/>
          <ac:spMkLst>
            <pc:docMk/>
            <pc:sldMk cId="878728078" sldId="555"/>
            <ac:spMk id="50" creationId="{C2EF9481-BFD3-45A4-81BE-9A9C7A8B9251}"/>
          </ac:spMkLst>
        </pc:spChg>
        <pc:grpChg chg="mod">
          <ac:chgData name="Vincent DAVID" userId="a179e871-c6cb-4f06-9d32-5582c6e70512" providerId="ADAL" clId="{6EF7F19B-5BF0-4FC6-9CB8-807B914CD569}" dt="2020-10-08T07:22:05.872" v="25066" actId="1035"/>
          <ac:grpSpMkLst>
            <pc:docMk/>
            <pc:sldMk cId="878728078" sldId="555"/>
            <ac:grpSpMk id="14" creationId="{CBB77D12-3D11-4B32-B73F-D7B100041551}"/>
          </ac:grpSpMkLst>
        </pc:grpChg>
        <pc:grpChg chg="del">
          <ac:chgData name="Vincent DAVID" userId="a179e871-c6cb-4f06-9d32-5582c6e70512" providerId="ADAL" clId="{6EF7F19B-5BF0-4FC6-9CB8-807B914CD569}" dt="2020-10-06T07:29:09.893" v="19587" actId="478"/>
          <ac:grpSpMkLst>
            <pc:docMk/>
            <pc:sldMk cId="878728078" sldId="555"/>
            <ac:grpSpMk id="25" creationId="{894D3FD5-9F67-485A-8848-E7189C3CE2A2}"/>
          </ac:grpSpMkLst>
        </pc:grpChg>
        <pc:grpChg chg="add del mod">
          <ac:chgData name="Vincent DAVID" userId="a179e871-c6cb-4f06-9d32-5582c6e70512" providerId="ADAL" clId="{6EF7F19B-5BF0-4FC6-9CB8-807B914CD569}" dt="2020-10-06T07:31:11.220" v="19611" actId="478"/>
          <ac:grpSpMkLst>
            <pc:docMk/>
            <pc:sldMk cId="878728078" sldId="555"/>
            <ac:grpSpMk id="37" creationId="{443ABCB4-D663-44DE-A613-0E2D01D2C6D4}"/>
          </ac:grpSpMkLst>
        </pc:grpChg>
        <pc:grpChg chg="add mod">
          <ac:chgData name="Vincent DAVID" userId="a179e871-c6cb-4f06-9d32-5582c6e70512" providerId="ADAL" clId="{6EF7F19B-5BF0-4FC6-9CB8-807B914CD569}" dt="2020-10-06T07:31:12.011" v="19612"/>
          <ac:grpSpMkLst>
            <pc:docMk/>
            <pc:sldMk cId="878728078" sldId="555"/>
            <ac:grpSpMk id="42" creationId="{3303D4AD-44FD-4AC3-8026-2C96D3EE8A63}"/>
          </ac:grpSpMkLst>
        </pc:grpChg>
        <pc:grpChg chg="mod">
          <ac:chgData name="Vincent DAVID" userId="a179e871-c6cb-4f06-9d32-5582c6e70512" providerId="ADAL" clId="{6EF7F19B-5BF0-4FC6-9CB8-807B914CD569}" dt="2020-10-08T07:22:13.712" v="25081" actId="1035"/>
          <ac:grpSpMkLst>
            <pc:docMk/>
            <pc:sldMk cId="878728078" sldId="555"/>
            <ac:grpSpMk id="43" creationId="{527E0613-A3BE-4115-BA54-B7B462E1C364}"/>
          </ac:grpSpMkLst>
        </pc:grpChg>
        <pc:grpChg chg="mod">
          <ac:chgData name="Vincent DAVID" userId="a179e871-c6cb-4f06-9d32-5582c6e70512" providerId="ADAL" clId="{6EF7F19B-5BF0-4FC6-9CB8-807B914CD569}" dt="2020-10-08T07:22:13.712" v="25081" actId="1035"/>
          <ac:grpSpMkLst>
            <pc:docMk/>
            <pc:sldMk cId="878728078" sldId="555"/>
            <ac:grpSpMk id="46" creationId="{3433A3AD-E99C-4ECE-ABC9-15705456A7F1}"/>
          </ac:grpSpMkLst>
        </pc:grpChg>
        <pc:graphicFrameChg chg="mod modGraphic">
          <ac:chgData name="Vincent DAVID" userId="a179e871-c6cb-4f06-9d32-5582c6e70512" providerId="ADAL" clId="{6EF7F19B-5BF0-4FC6-9CB8-807B914CD569}" dt="2020-10-15T09:01:29.199" v="67173"/>
          <ac:graphicFrameMkLst>
            <pc:docMk/>
            <pc:sldMk cId="878728078" sldId="555"/>
            <ac:graphicFrameMk id="11" creationId="{1FC3E2E0-0EF1-44E1-AC8C-141C9B6D6E14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15T09:01:24.420" v="67171"/>
          <ac:graphicFrameMkLst>
            <pc:docMk/>
            <pc:sldMk cId="878728078" sldId="555"/>
            <ac:graphicFrameMk id="12" creationId="{CCC0D461-E4F0-4AFC-84BB-23FAA6C7153C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15T09:01:31.574" v="67174"/>
          <ac:graphicFrameMkLst>
            <pc:docMk/>
            <pc:sldMk cId="878728078" sldId="555"/>
            <ac:graphicFrameMk id="20" creationId="{1EC43CE2-1D34-447A-9A95-BCDC18B5A00A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15T09:01:26.579" v="67172"/>
          <ac:graphicFrameMkLst>
            <pc:docMk/>
            <pc:sldMk cId="878728078" sldId="555"/>
            <ac:graphicFrameMk id="21" creationId="{6C6C2404-887B-468D-9476-D6BB782D7F60}"/>
          </ac:graphicFrameMkLst>
        </pc:graphicFrameChg>
        <pc:cxnChg chg="mod">
          <ac:chgData name="Vincent DAVID" userId="a179e871-c6cb-4f06-9d32-5582c6e70512" providerId="ADAL" clId="{6EF7F19B-5BF0-4FC6-9CB8-807B914CD569}" dt="2020-10-08T07:22:05.872" v="25066" actId="1035"/>
          <ac:cxnSpMkLst>
            <pc:docMk/>
            <pc:sldMk cId="878728078" sldId="555"/>
            <ac:cxnSpMk id="10" creationId="{76D048D7-B994-49E6-8C4F-ECAF019D4001}"/>
          </ac:cxnSpMkLst>
        </pc:cxnChg>
        <pc:cxnChg chg="mod">
          <ac:chgData name="Vincent DAVID" userId="a179e871-c6cb-4f06-9d32-5582c6e70512" providerId="ADAL" clId="{6EF7F19B-5BF0-4FC6-9CB8-807B914CD569}" dt="2020-10-08T07:22:13.712" v="25081" actId="1035"/>
          <ac:cxnSpMkLst>
            <pc:docMk/>
            <pc:sldMk cId="878728078" sldId="555"/>
            <ac:cxnSpMk id="22" creationId="{3B7DA343-2A26-468A-ACB4-3204F4CB8F73}"/>
          </ac:cxnSpMkLst>
        </pc:cxnChg>
        <pc:cxnChg chg="mod">
          <ac:chgData name="Vincent DAVID" userId="a179e871-c6cb-4f06-9d32-5582c6e70512" providerId="ADAL" clId="{6EF7F19B-5BF0-4FC6-9CB8-807B914CD569}" dt="2020-10-08T07:31:59.114" v="25093" actId="14100"/>
          <ac:cxnSpMkLst>
            <pc:docMk/>
            <pc:sldMk cId="878728078" sldId="555"/>
            <ac:cxnSpMk id="30" creationId="{E51F8C7B-91F6-4848-9957-EC49B680F2E1}"/>
          </ac:cxnSpMkLst>
        </pc:cxnChg>
        <pc:cxnChg chg="mod">
          <ac:chgData name="Vincent DAVID" userId="a179e871-c6cb-4f06-9d32-5582c6e70512" providerId="ADAL" clId="{6EF7F19B-5BF0-4FC6-9CB8-807B914CD569}" dt="2020-10-08T07:32:01.483" v="25094" actId="14100"/>
          <ac:cxnSpMkLst>
            <pc:docMk/>
            <pc:sldMk cId="878728078" sldId="555"/>
            <ac:cxnSpMk id="32" creationId="{576FA621-F314-406A-9E66-D90B01D3A030}"/>
          </ac:cxnSpMkLst>
        </pc:cxnChg>
        <pc:cxnChg chg="mod">
          <ac:chgData name="Vincent DAVID" userId="a179e871-c6cb-4f06-9d32-5582c6e70512" providerId="ADAL" clId="{6EF7F19B-5BF0-4FC6-9CB8-807B914CD569}" dt="2020-10-08T07:22:05.872" v="25066" actId="1035"/>
          <ac:cxnSpMkLst>
            <pc:docMk/>
            <pc:sldMk cId="878728078" sldId="555"/>
            <ac:cxnSpMk id="34" creationId="{72AA70CC-F821-44D6-8846-5C811C4F0080}"/>
          </ac:cxnSpMkLst>
        </pc:cxnChg>
        <pc:cxnChg chg="mod">
          <ac:chgData name="Vincent DAVID" userId="a179e871-c6cb-4f06-9d32-5582c6e70512" providerId="ADAL" clId="{6EF7F19B-5BF0-4FC6-9CB8-807B914CD569}" dt="2020-10-08T07:22:13.712" v="25081" actId="1035"/>
          <ac:cxnSpMkLst>
            <pc:docMk/>
            <pc:sldMk cId="878728078" sldId="555"/>
            <ac:cxnSpMk id="35" creationId="{23B4BCEB-D438-49F3-B418-335E1ED48D96}"/>
          </ac:cxnSpMkLst>
        </pc:cxnChg>
        <pc:cxnChg chg="mod">
          <ac:chgData name="Vincent DAVID" userId="a179e871-c6cb-4f06-9d32-5582c6e70512" providerId="ADAL" clId="{6EF7F19B-5BF0-4FC6-9CB8-807B914CD569}" dt="2020-10-08T07:22:05.872" v="25066" actId="1035"/>
          <ac:cxnSpMkLst>
            <pc:docMk/>
            <pc:sldMk cId="878728078" sldId="555"/>
            <ac:cxnSpMk id="36" creationId="{E4A54EAA-7AD0-4EDD-9B60-78F41F47C9B6}"/>
          </ac:cxnSpMkLst>
        </pc:cxnChg>
        <pc:cxnChg chg="mod">
          <ac:chgData name="Vincent DAVID" userId="a179e871-c6cb-4f06-9d32-5582c6e70512" providerId="ADAL" clId="{6EF7F19B-5BF0-4FC6-9CB8-807B914CD569}" dt="2020-10-08T07:22:52.047" v="25088" actId="1035"/>
          <ac:cxnSpMkLst>
            <pc:docMk/>
            <pc:sldMk cId="878728078" sldId="555"/>
            <ac:cxnSpMk id="39" creationId="{7C78192A-3325-4B2F-92F0-BB9FBA8F4DD1}"/>
          </ac:cxnSpMkLst>
        </pc:cxnChg>
        <pc:cxnChg chg="mod">
          <ac:chgData name="Vincent DAVID" userId="a179e871-c6cb-4f06-9d32-5582c6e70512" providerId="ADAL" clId="{6EF7F19B-5BF0-4FC6-9CB8-807B914CD569}" dt="2020-10-08T07:22:53.368" v="25090" actId="1035"/>
          <ac:cxnSpMkLst>
            <pc:docMk/>
            <pc:sldMk cId="878728078" sldId="555"/>
            <ac:cxnSpMk id="40" creationId="{28841DCF-443C-4D81-AE01-392913671890}"/>
          </ac:cxnSpMkLst>
        </pc:cxnChg>
        <pc:cxnChg chg="add mod">
          <ac:chgData name="Vincent DAVID" userId="a179e871-c6cb-4f06-9d32-5582c6e70512" providerId="ADAL" clId="{6EF7F19B-5BF0-4FC6-9CB8-807B914CD569}" dt="2020-10-08T07:22:55.336" v="25092" actId="1035"/>
          <ac:cxnSpMkLst>
            <pc:docMk/>
            <pc:sldMk cId="878728078" sldId="555"/>
            <ac:cxnSpMk id="51" creationId="{98414B33-6A88-4361-BA5D-F3CEDA837261}"/>
          </ac:cxnSpMkLst>
        </pc:cxnChg>
      </pc:sldChg>
      <pc:sldChg chg="modSp add mod modAnim">
        <pc:chgData name="Vincent DAVID" userId="a179e871-c6cb-4f06-9d32-5582c6e70512" providerId="ADAL" clId="{6EF7F19B-5BF0-4FC6-9CB8-807B914CD569}" dt="2020-10-08T10:57:27.376" v="26213" actId="403"/>
        <pc:sldMkLst>
          <pc:docMk/>
          <pc:sldMk cId="3156487477" sldId="556"/>
        </pc:sldMkLst>
        <pc:spChg chg="mod">
          <ac:chgData name="Vincent DAVID" userId="a179e871-c6cb-4f06-9d32-5582c6e70512" providerId="ADAL" clId="{6EF7F19B-5BF0-4FC6-9CB8-807B914CD569}" dt="2020-10-06T07:00:57.970" v="19339"/>
          <ac:spMkLst>
            <pc:docMk/>
            <pc:sldMk cId="3156487477" sldId="556"/>
            <ac:spMk id="14" creationId="{6456FF18-6779-48C7-8AB5-243B22BF50C8}"/>
          </ac:spMkLst>
        </pc:spChg>
        <pc:spChg chg="mod">
          <ac:chgData name="Vincent DAVID" userId="a179e871-c6cb-4f06-9d32-5582c6e70512" providerId="ADAL" clId="{6EF7F19B-5BF0-4FC6-9CB8-807B914CD569}" dt="2020-10-08T10:57:16.768" v="26212" actId="404"/>
          <ac:spMkLst>
            <pc:docMk/>
            <pc:sldMk cId="3156487477" sldId="556"/>
            <ac:spMk id="100" creationId="{87940877-5A70-4299-B331-623A140329C7}"/>
          </ac:spMkLst>
        </pc:spChg>
        <pc:spChg chg="mod">
          <ac:chgData name="Vincent DAVID" userId="a179e871-c6cb-4f06-9d32-5582c6e70512" providerId="ADAL" clId="{6EF7F19B-5BF0-4FC6-9CB8-807B914CD569}" dt="2020-10-08T10:57:27.376" v="26213" actId="403"/>
          <ac:spMkLst>
            <pc:docMk/>
            <pc:sldMk cId="3156487477" sldId="556"/>
            <ac:spMk id="288" creationId="{D7B11D81-C077-46A5-A7CC-F8835FF376A9}"/>
          </ac:spMkLst>
        </pc:spChg>
        <pc:spChg chg="mod">
          <ac:chgData name="Vincent DAVID" userId="a179e871-c6cb-4f06-9d32-5582c6e70512" providerId="ADAL" clId="{6EF7F19B-5BF0-4FC6-9CB8-807B914CD569}" dt="2020-10-06T07:00:43.249" v="19336" actId="1035"/>
          <ac:spMkLst>
            <pc:docMk/>
            <pc:sldMk cId="3156487477" sldId="556"/>
            <ac:spMk id="521" creationId="{9CD7BB8C-45CC-45C7-9DFC-6C3FEC216FCA}"/>
          </ac:spMkLst>
        </pc:spChg>
        <pc:grpChg chg="mod">
          <ac:chgData name="Vincent DAVID" userId="a179e871-c6cb-4f06-9d32-5582c6e70512" providerId="ADAL" clId="{6EF7F19B-5BF0-4FC6-9CB8-807B914CD569}" dt="2020-10-06T07:00:29.354" v="19330" actId="14100"/>
          <ac:grpSpMkLst>
            <pc:docMk/>
            <pc:sldMk cId="3156487477" sldId="556"/>
            <ac:grpSpMk id="31" creationId="{D9616B7C-1594-4845-9D29-E1384BEE47B9}"/>
          </ac:grpSpMkLst>
        </pc:grpChg>
        <pc:cxnChg chg="mod">
          <ac:chgData name="Vincent DAVID" userId="a179e871-c6cb-4f06-9d32-5582c6e70512" providerId="ADAL" clId="{6EF7F19B-5BF0-4FC6-9CB8-807B914CD569}" dt="2020-10-06T06:58:28.805" v="19280" actId="1036"/>
          <ac:cxnSpMkLst>
            <pc:docMk/>
            <pc:sldMk cId="3156487477" sldId="556"/>
            <ac:cxnSpMk id="15" creationId="{95F7C0C0-61E8-4F5A-948A-567C53BF89ED}"/>
          </ac:cxnSpMkLst>
        </pc:cxnChg>
        <pc:cxnChg chg="mod">
          <ac:chgData name="Vincent DAVID" userId="a179e871-c6cb-4f06-9d32-5582c6e70512" providerId="ADAL" clId="{6EF7F19B-5BF0-4FC6-9CB8-807B914CD569}" dt="2020-10-06T06:58:28.805" v="19280" actId="1036"/>
          <ac:cxnSpMkLst>
            <pc:docMk/>
            <pc:sldMk cId="3156487477" sldId="556"/>
            <ac:cxnSpMk id="16" creationId="{5A9601A0-A740-483C-A6BD-4193B03EF273}"/>
          </ac:cxnSpMkLst>
        </pc:cxnChg>
        <pc:cxnChg chg="mod">
          <ac:chgData name="Vincent DAVID" userId="a179e871-c6cb-4f06-9d32-5582c6e70512" providerId="ADAL" clId="{6EF7F19B-5BF0-4FC6-9CB8-807B914CD569}" dt="2020-10-06T06:58:28.805" v="19280" actId="1036"/>
          <ac:cxnSpMkLst>
            <pc:docMk/>
            <pc:sldMk cId="3156487477" sldId="556"/>
            <ac:cxnSpMk id="17" creationId="{AD417804-7182-422D-BA0F-4A1382D501EE}"/>
          </ac:cxnSpMkLst>
        </pc:cxnChg>
        <pc:cxnChg chg="mod">
          <ac:chgData name="Vincent DAVID" userId="a179e871-c6cb-4f06-9d32-5582c6e70512" providerId="ADAL" clId="{6EF7F19B-5BF0-4FC6-9CB8-807B914CD569}" dt="2020-10-06T06:58:28.805" v="19280" actId="1036"/>
          <ac:cxnSpMkLst>
            <pc:docMk/>
            <pc:sldMk cId="3156487477" sldId="556"/>
            <ac:cxnSpMk id="20" creationId="{15536A96-E342-4362-BEE0-FA1E6393F0DA}"/>
          </ac:cxnSpMkLst>
        </pc:cxnChg>
        <pc:cxnChg chg="mod">
          <ac:chgData name="Vincent DAVID" userId="a179e871-c6cb-4f06-9d32-5582c6e70512" providerId="ADAL" clId="{6EF7F19B-5BF0-4FC6-9CB8-807B914CD569}" dt="2020-10-06T06:59:05.320" v="19283" actId="1035"/>
          <ac:cxnSpMkLst>
            <pc:docMk/>
            <pc:sldMk cId="3156487477" sldId="556"/>
            <ac:cxnSpMk id="21" creationId="{682A79EF-29BC-4413-84BC-7C6DADAE9DBB}"/>
          </ac:cxnSpMkLst>
        </pc:cxnChg>
        <pc:cxnChg chg="mod">
          <ac:chgData name="Vincent DAVID" userId="a179e871-c6cb-4f06-9d32-5582c6e70512" providerId="ADAL" clId="{6EF7F19B-5BF0-4FC6-9CB8-807B914CD569}" dt="2020-10-06T06:58:28.805" v="19280" actId="1036"/>
          <ac:cxnSpMkLst>
            <pc:docMk/>
            <pc:sldMk cId="3156487477" sldId="556"/>
            <ac:cxnSpMk id="22" creationId="{D40D93DE-1022-4AB0-85DC-14A54B03E860}"/>
          </ac:cxnSpMkLst>
        </pc:cxnChg>
        <pc:cxnChg chg="mod">
          <ac:chgData name="Vincent DAVID" userId="a179e871-c6cb-4f06-9d32-5582c6e70512" providerId="ADAL" clId="{6EF7F19B-5BF0-4FC6-9CB8-807B914CD569}" dt="2020-10-06T07:00:47.672" v="19337" actId="14100"/>
          <ac:cxnSpMkLst>
            <pc:docMk/>
            <pc:sldMk cId="3156487477" sldId="556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6T07:00:43.249" v="19336" actId="1035"/>
          <ac:cxnSpMkLst>
            <pc:docMk/>
            <pc:sldMk cId="3156487477" sldId="556"/>
            <ac:cxnSpMk id="525" creationId="{DDB4EB07-E637-4DE4-9CF3-39EC8F8F4FF9}"/>
          </ac:cxnSpMkLst>
        </pc:cxnChg>
      </pc:sldChg>
      <pc:sldChg chg="addSp delSp modSp add mod ord delAnim modAnim modNotesTx">
        <pc:chgData name="Vincent DAVID" userId="a179e871-c6cb-4f06-9d32-5582c6e70512" providerId="ADAL" clId="{6EF7F19B-5BF0-4FC6-9CB8-807B914CD569}" dt="2020-10-15T09:01:46.036" v="67178"/>
        <pc:sldMkLst>
          <pc:docMk/>
          <pc:sldMk cId="439820614" sldId="557"/>
        </pc:sldMkLst>
        <pc:spChg chg="mod">
          <ac:chgData name="Vincent DAVID" userId="a179e871-c6cb-4f06-9d32-5582c6e70512" providerId="ADAL" clId="{6EF7F19B-5BF0-4FC6-9CB8-807B914CD569}" dt="2020-10-08T07:54:42.979" v="25414" actId="1035"/>
          <ac:spMkLst>
            <pc:docMk/>
            <pc:sldMk cId="439820614" sldId="557"/>
            <ac:spMk id="4" creationId="{C42DFF1B-10B0-4B2B-BADF-93A85BF9372E}"/>
          </ac:spMkLst>
        </pc:spChg>
        <pc:spChg chg="add del mod ord">
          <ac:chgData name="Vincent DAVID" userId="a179e871-c6cb-4f06-9d32-5582c6e70512" providerId="ADAL" clId="{6EF7F19B-5BF0-4FC6-9CB8-807B914CD569}" dt="2020-10-08T08:02:38.004" v="25622" actId="14100"/>
          <ac:spMkLst>
            <pc:docMk/>
            <pc:sldMk cId="439820614" sldId="557"/>
            <ac:spMk id="5" creationId="{7D55D014-36BD-4789-8DA7-C253E1955514}"/>
          </ac:spMkLst>
        </pc:spChg>
        <pc:spChg chg="mod">
          <ac:chgData name="Vincent DAVID" userId="a179e871-c6cb-4f06-9d32-5582c6e70512" providerId="ADAL" clId="{6EF7F19B-5BF0-4FC6-9CB8-807B914CD569}" dt="2020-10-08T07:54:51.066" v="25420" actId="1036"/>
          <ac:spMkLst>
            <pc:docMk/>
            <pc:sldMk cId="439820614" sldId="557"/>
            <ac:spMk id="28" creationId="{7F37FE86-6124-49AE-940C-97B0CEAE1A48}"/>
          </ac:spMkLst>
        </pc:spChg>
        <pc:spChg chg="mod">
          <ac:chgData name="Vincent DAVID" userId="a179e871-c6cb-4f06-9d32-5582c6e70512" providerId="ADAL" clId="{6EF7F19B-5BF0-4FC6-9CB8-807B914CD569}" dt="2020-10-08T07:58:43.435" v="25553" actId="20577"/>
          <ac:spMkLst>
            <pc:docMk/>
            <pc:sldMk cId="439820614" sldId="557"/>
            <ac:spMk id="29" creationId="{0AF4612A-613B-49B0-9CA5-FA622731FC8B}"/>
          </ac:spMkLst>
        </pc:spChg>
        <pc:spChg chg="mod">
          <ac:chgData name="Vincent DAVID" userId="a179e871-c6cb-4f06-9d32-5582c6e70512" providerId="ADAL" clId="{6EF7F19B-5BF0-4FC6-9CB8-807B914CD569}" dt="2020-10-08T07:54:51.066" v="25420" actId="1036"/>
          <ac:spMkLst>
            <pc:docMk/>
            <pc:sldMk cId="439820614" sldId="557"/>
            <ac:spMk id="31" creationId="{5B9D3FCE-40BA-4262-991B-3934B2507B4B}"/>
          </ac:spMkLst>
        </pc:spChg>
        <pc:spChg chg="mod">
          <ac:chgData name="Vincent DAVID" userId="a179e871-c6cb-4f06-9d32-5582c6e70512" providerId="ADAL" clId="{6EF7F19B-5BF0-4FC6-9CB8-807B914CD569}" dt="2020-10-08T07:54:51.066" v="25420" actId="1036"/>
          <ac:spMkLst>
            <pc:docMk/>
            <pc:sldMk cId="439820614" sldId="557"/>
            <ac:spMk id="42" creationId="{26853F90-6073-4C4E-B87C-B63F0209CA85}"/>
          </ac:spMkLst>
        </pc:spChg>
        <pc:spChg chg="del mod">
          <ac:chgData name="Vincent DAVID" userId="a179e871-c6cb-4f06-9d32-5582c6e70512" providerId="ADAL" clId="{6EF7F19B-5BF0-4FC6-9CB8-807B914CD569}" dt="2020-10-06T07:37:14.573" v="19699" actId="478"/>
          <ac:spMkLst>
            <pc:docMk/>
            <pc:sldMk cId="439820614" sldId="557"/>
            <ac:spMk id="47" creationId="{E631FD98-D7B2-45BC-9B47-26E9DF1B8D9B}"/>
          </ac:spMkLst>
        </pc:spChg>
        <pc:spChg chg="del mod">
          <ac:chgData name="Vincent DAVID" userId="a179e871-c6cb-4f06-9d32-5582c6e70512" providerId="ADAL" clId="{6EF7F19B-5BF0-4FC6-9CB8-807B914CD569}" dt="2020-10-06T07:37:15.754" v="19700" actId="478"/>
          <ac:spMkLst>
            <pc:docMk/>
            <pc:sldMk cId="439820614" sldId="557"/>
            <ac:spMk id="48" creationId="{927A10FB-92E4-4800-ABF0-D854132BEB3E}"/>
          </ac:spMkLst>
        </pc:spChg>
        <pc:spChg chg="mod">
          <ac:chgData name="Vincent DAVID" userId="a179e871-c6cb-4f06-9d32-5582c6e70512" providerId="ADAL" clId="{6EF7F19B-5BF0-4FC6-9CB8-807B914CD569}" dt="2020-10-08T07:54:51.066" v="25420" actId="1036"/>
          <ac:spMkLst>
            <pc:docMk/>
            <pc:sldMk cId="439820614" sldId="557"/>
            <ac:spMk id="52" creationId="{CD17D2A1-7A30-4FDF-A467-729F66258BB2}"/>
          </ac:spMkLst>
        </pc:spChg>
        <pc:grpChg chg="add mod">
          <ac:chgData name="Vincent DAVID" userId="a179e871-c6cb-4f06-9d32-5582c6e70512" providerId="ADAL" clId="{6EF7F19B-5BF0-4FC6-9CB8-807B914CD569}" dt="2020-10-08T07:51:06.848" v="25229" actId="164"/>
          <ac:grpSpMkLst>
            <pc:docMk/>
            <pc:sldMk cId="439820614" sldId="557"/>
            <ac:grpSpMk id="6" creationId="{150F5AC0-264D-4EC7-B136-25E3521ED0D0}"/>
          </ac:grpSpMkLst>
        </pc:grpChg>
        <pc:grpChg chg="mod">
          <ac:chgData name="Vincent DAVID" userId="a179e871-c6cb-4f06-9d32-5582c6e70512" providerId="ADAL" clId="{6EF7F19B-5BF0-4FC6-9CB8-807B914CD569}" dt="2020-10-08T07:54:51.066" v="25420" actId="1036"/>
          <ac:grpSpMkLst>
            <pc:docMk/>
            <pc:sldMk cId="439820614" sldId="557"/>
            <ac:grpSpMk id="49" creationId="{9AEA8C85-34BC-48F4-9398-B4BE877E194D}"/>
          </ac:grpSpMkLst>
        </pc:grpChg>
        <pc:graphicFrameChg chg="mod modGraphic">
          <ac:chgData name="Vincent DAVID" userId="a179e871-c6cb-4f06-9d32-5582c6e70512" providerId="ADAL" clId="{6EF7F19B-5BF0-4FC6-9CB8-807B914CD569}" dt="2020-10-15T09:01:46.036" v="67178"/>
          <ac:graphicFrameMkLst>
            <pc:docMk/>
            <pc:sldMk cId="439820614" sldId="557"/>
            <ac:graphicFrameMk id="37" creationId="{C06559E6-0E3A-4335-B479-5E9FB7E911B4}"/>
          </ac:graphicFrameMkLst>
        </pc:graphicFrameChg>
        <pc:graphicFrameChg chg="mod">
          <ac:chgData name="Vincent DAVID" userId="a179e871-c6cb-4f06-9d32-5582c6e70512" providerId="ADAL" clId="{6EF7F19B-5BF0-4FC6-9CB8-807B914CD569}" dt="2020-10-15T09:01:43.784" v="67177"/>
          <ac:graphicFrameMkLst>
            <pc:docMk/>
            <pc:sldMk cId="439820614" sldId="557"/>
            <ac:graphicFrameMk id="38" creationId="{EAE09515-74F6-4DE6-A0DE-6C8F3E7DC58A}"/>
          </ac:graphicFrameMkLst>
        </pc:graphicFrameChg>
        <pc:cxnChg chg="mod">
          <ac:chgData name="Vincent DAVID" userId="a179e871-c6cb-4f06-9d32-5582c6e70512" providerId="ADAL" clId="{6EF7F19B-5BF0-4FC6-9CB8-807B914CD569}" dt="2020-10-08T07:57:56.870" v="25519" actId="14100"/>
          <ac:cxnSpMkLst>
            <pc:docMk/>
            <pc:sldMk cId="439820614" sldId="557"/>
            <ac:cxnSpMk id="30" creationId="{E51F8C7B-91F6-4848-9957-EC49B680F2E1}"/>
          </ac:cxnSpMkLst>
        </pc:cxnChg>
        <pc:cxnChg chg="mod">
          <ac:chgData name="Vincent DAVID" userId="a179e871-c6cb-4f06-9d32-5582c6e70512" providerId="ADAL" clId="{6EF7F19B-5BF0-4FC6-9CB8-807B914CD569}" dt="2020-10-08T07:57:59.326" v="25520" actId="14100"/>
          <ac:cxnSpMkLst>
            <pc:docMk/>
            <pc:sldMk cId="439820614" sldId="557"/>
            <ac:cxnSpMk id="32" creationId="{576FA621-F314-406A-9E66-D90B01D3A030}"/>
          </ac:cxnSpMkLst>
        </pc:cxnChg>
        <pc:cxnChg chg="add mod">
          <ac:chgData name="Vincent DAVID" userId="a179e871-c6cb-4f06-9d32-5582c6e70512" providerId="ADAL" clId="{6EF7F19B-5BF0-4FC6-9CB8-807B914CD569}" dt="2020-10-08T07:55:24.666" v="25425" actId="14100"/>
          <ac:cxnSpMkLst>
            <pc:docMk/>
            <pc:sldMk cId="439820614" sldId="557"/>
            <ac:cxnSpMk id="33" creationId="{78897C8C-F265-472B-8349-D22D11C99A7C}"/>
          </ac:cxnSpMkLst>
        </pc:cxnChg>
        <pc:cxnChg chg="mod">
          <ac:chgData name="Vincent DAVID" userId="a179e871-c6cb-4f06-9d32-5582c6e70512" providerId="ADAL" clId="{6EF7F19B-5BF0-4FC6-9CB8-807B914CD569}" dt="2020-10-08T07:55:17.101" v="25422" actId="14100"/>
          <ac:cxnSpMkLst>
            <pc:docMk/>
            <pc:sldMk cId="439820614" sldId="557"/>
            <ac:cxnSpMk id="34" creationId="{72AA70CC-F821-44D6-8846-5C811C4F0080}"/>
          </ac:cxnSpMkLst>
        </pc:cxnChg>
        <pc:cxnChg chg="mod">
          <ac:chgData name="Vincent DAVID" userId="a179e871-c6cb-4f06-9d32-5582c6e70512" providerId="ADAL" clId="{6EF7F19B-5BF0-4FC6-9CB8-807B914CD569}" dt="2020-10-08T07:55:14.669" v="25421" actId="14100"/>
          <ac:cxnSpMkLst>
            <pc:docMk/>
            <pc:sldMk cId="439820614" sldId="557"/>
            <ac:cxnSpMk id="36" creationId="{E4A54EAA-7AD0-4EDD-9B60-78F41F47C9B6}"/>
          </ac:cxnSpMkLst>
        </pc:cxnChg>
        <pc:cxnChg chg="mod">
          <ac:chgData name="Vincent DAVID" userId="a179e871-c6cb-4f06-9d32-5582c6e70512" providerId="ADAL" clId="{6EF7F19B-5BF0-4FC6-9CB8-807B914CD569}" dt="2020-10-08T07:54:51.066" v="25420" actId="1036"/>
          <ac:cxnSpMkLst>
            <pc:docMk/>
            <pc:sldMk cId="439820614" sldId="557"/>
            <ac:cxnSpMk id="39" creationId="{7C78192A-3325-4B2F-92F0-BB9FBA8F4DD1}"/>
          </ac:cxnSpMkLst>
        </pc:cxnChg>
        <pc:cxnChg chg="mod">
          <ac:chgData name="Vincent DAVID" userId="a179e871-c6cb-4f06-9d32-5582c6e70512" providerId="ADAL" clId="{6EF7F19B-5BF0-4FC6-9CB8-807B914CD569}" dt="2020-10-08T07:54:51.066" v="25420" actId="1036"/>
          <ac:cxnSpMkLst>
            <pc:docMk/>
            <pc:sldMk cId="439820614" sldId="557"/>
            <ac:cxnSpMk id="40" creationId="{28841DCF-443C-4D81-AE01-392913671890}"/>
          </ac:cxnSpMkLst>
        </pc:cxnChg>
        <pc:cxnChg chg="mod">
          <ac:chgData name="Vincent DAVID" userId="a179e871-c6cb-4f06-9d32-5582c6e70512" providerId="ADAL" clId="{6EF7F19B-5BF0-4FC6-9CB8-807B914CD569}" dt="2020-10-08T07:54:51.066" v="25420" actId="1036"/>
          <ac:cxnSpMkLst>
            <pc:docMk/>
            <pc:sldMk cId="439820614" sldId="557"/>
            <ac:cxnSpMk id="41" creationId="{84E4B264-3AF8-4628-9D54-9E3E81CD733B}"/>
          </ac:cxnSpMkLst>
        </pc:cxnChg>
      </pc:sldChg>
      <pc:sldChg chg="addSp delSp modSp add mod addAnim delAnim modAnim modNotesTx">
        <pc:chgData name="Vincent DAVID" userId="a179e871-c6cb-4f06-9d32-5582c6e70512" providerId="ADAL" clId="{6EF7F19B-5BF0-4FC6-9CB8-807B914CD569}" dt="2020-10-07T15:16:47.427" v="23989"/>
        <pc:sldMkLst>
          <pc:docMk/>
          <pc:sldMk cId="3776847550" sldId="558"/>
        </pc:sldMkLst>
        <pc:spChg chg="del">
          <ac:chgData name="Vincent DAVID" userId="a179e871-c6cb-4f06-9d32-5582c6e70512" providerId="ADAL" clId="{6EF7F19B-5BF0-4FC6-9CB8-807B914CD569}" dt="2020-10-06T07:49:21.884" v="19933" actId="478"/>
          <ac:spMkLst>
            <pc:docMk/>
            <pc:sldMk cId="3776847550" sldId="558"/>
            <ac:spMk id="4" creationId="{C42DFF1B-10B0-4B2B-BADF-93A85BF9372E}"/>
          </ac:spMkLst>
        </pc:spChg>
        <pc:spChg chg="add del mod">
          <ac:chgData name="Vincent DAVID" userId="a179e871-c6cb-4f06-9d32-5582c6e70512" providerId="ADAL" clId="{6EF7F19B-5BF0-4FC6-9CB8-807B914CD569}" dt="2020-10-06T07:50:49.381" v="19937" actId="478"/>
          <ac:spMkLst>
            <pc:docMk/>
            <pc:sldMk cId="3776847550" sldId="558"/>
            <ac:spMk id="6" creationId="{E3D47032-65CF-43FB-9BB6-28436A4B2FE3}"/>
          </ac:spMkLst>
        </pc:spChg>
        <pc:spChg chg="mod">
          <ac:chgData name="Vincent DAVID" userId="a179e871-c6cb-4f06-9d32-5582c6e70512" providerId="ADAL" clId="{6EF7F19B-5BF0-4FC6-9CB8-807B914CD569}" dt="2020-10-06T07:49:39.292" v="19935"/>
          <ac:spMkLst>
            <pc:docMk/>
            <pc:sldMk cId="3776847550" sldId="558"/>
            <ac:spMk id="24" creationId="{FB13F3D2-6E44-44AC-A45A-69B2EDE8F17B}"/>
          </ac:spMkLst>
        </pc:spChg>
        <pc:spChg chg="mod">
          <ac:chgData name="Vincent DAVID" userId="a179e871-c6cb-4f06-9d32-5582c6e70512" providerId="ADAL" clId="{6EF7F19B-5BF0-4FC6-9CB8-807B914CD569}" dt="2020-10-06T07:49:39.292" v="19935"/>
          <ac:spMkLst>
            <pc:docMk/>
            <pc:sldMk cId="3776847550" sldId="558"/>
            <ac:spMk id="25" creationId="{7F89D025-8838-4F13-B6CD-97644A38F6C8}"/>
          </ac:spMkLst>
        </pc:spChg>
        <pc:spChg chg="del">
          <ac:chgData name="Vincent DAVID" userId="a179e871-c6cb-4f06-9d32-5582c6e70512" providerId="ADAL" clId="{6EF7F19B-5BF0-4FC6-9CB8-807B914CD569}" dt="2020-10-06T07:49:17.882" v="19932" actId="478"/>
          <ac:spMkLst>
            <pc:docMk/>
            <pc:sldMk cId="3776847550" sldId="558"/>
            <ac:spMk id="32" creationId="{83A6F4A2-CE6F-4DC5-9A7A-09D771835C12}"/>
          </ac:spMkLst>
        </pc:spChg>
        <pc:spChg chg="del">
          <ac:chgData name="Vincent DAVID" userId="a179e871-c6cb-4f06-9d32-5582c6e70512" providerId="ADAL" clId="{6EF7F19B-5BF0-4FC6-9CB8-807B914CD569}" dt="2020-10-06T07:49:17.882" v="19932" actId="478"/>
          <ac:spMkLst>
            <pc:docMk/>
            <pc:sldMk cId="3776847550" sldId="558"/>
            <ac:spMk id="37" creationId="{882EDC72-AF59-43F3-BD5C-F0E1800BE5EE}"/>
          </ac:spMkLst>
        </pc:spChg>
        <pc:spChg chg="add mod ord">
          <ac:chgData name="Vincent DAVID" userId="a179e871-c6cb-4f06-9d32-5582c6e70512" providerId="ADAL" clId="{6EF7F19B-5BF0-4FC6-9CB8-807B914CD569}" dt="2020-10-06T08:33:14.049" v="20451" actId="962"/>
          <ac:spMkLst>
            <pc:docMk/>
            <pc:sldMk cId="3776847550" sldId="558"/>
            <ac:spMk id="41" creationId="{03E8939E-768F-4B00-86B8-D042C2C4076D}"/>
          </ac:spMkLst>
        </pc:spChg>
        <pc:spChg chg="add mod">
          <ac:chgData name="Vincent DAVID" userId="a179e871-c6cb-4f06-9d32-5582c6e70512" providerId="ADAL" clId="{6EF7F19B-5BF0-4FC6-9CB8-807B914CD569}" dt="2020-10-06T08:36:47.937" v="20483" actId="1037"/>
          <ac:spMkLst>
            <pc:docMk/>
            <pc:sldMk cId="3776847550" sldId="558"/>
            <ac:spMk id="42" creationId="{05488295-008A-473F-8CA4-4C54D18E4B79}"/>
          </ac:spMkLst>
        </pc:spChg>
        <pc:spChg chg="add mod">
          <ac:chgData name="Vincent DAVID" userId="a179e871-c6cb-4f06-9d32-5582c6e70512" providerId="ADAL" clId="{6EF7F19B-5BF0-4FC6-9CB8-807B914CD569}" dt="2020-10-06T08:36:50.683" v="20484" actId="1037"/>
          <ac:spMkLst>
            <pc:docMk/>
            <pc:sldMk cId="3776847550" sldId="558"/>
            <ac:spMk id="43" creationId="{A1E30578-4EA5-4B57-AFBA-B6A50CA2BFC6}"/>
          </ac:spMkLst>
        </pc:spChg>
        <pc:spChg chg="add mod ord">
          <ac:chgData name="Vincent DAVID" userId="a179e871-c6cb-4f06-9d32-5582c6e70512" providerId="ADAL" clId="{6EF7F19B-5BF0-4FC6-9CB8-807B914CD569}" dt="2020-10-06T08:33:14.049" v="20451" actId="962"/>
          <ac:spMkLst>
            <pc:docMk/>
            <pc:sldMk cId="3776847550" sldId="558"/>
            <ac:spMk id="44" creationId="{E18CD869-5C12-432C-A6B2-529668AC6581}"/>
          </ac:spMkLst>
        </pc:spChg>
        <pc:grpChg chg="add mod">
          <ac:chgData name="Vincent DAVID" userId="a179e871-c6cb-4f06-9d32-5582c6e70512" providerId="ADAL" clId="{6EF7F19B-5BF0-4FC6-9CB8-807B914CD569}" dt="2020-10-06T07:49:39.292" v="19935"/>
          <ac:grpSpMkLst>
            <pc:docMk/>
            <pc:sldMk cId="3776847550" sldId="558"/>
            <ac:grpSpMk id="20" creationId="{C29720EA-87BD-4F71-B2C5-93A1EC363414}"/>
          </ac:grpSpMkLst>
        </pc:grpChg>
        <pc:grpChg chg="del">
          <ac:chgData name="Vincent DAVID" userId="a179e871-c6cb-4f06-9d32-5582c6e70512" providerId="ADAL" clId="{6EF7F19B-5BF0-4FC6-9CB8-807B914CD569}" dt="2020-10-06T07:49:38.580" v="19934" actId="478"/>
          <ac:grpSpMkLst>
            <pc:docMk/>
            <pc:sldMk cId="3776847550" sldId="558"/>
            <ac:grpSpMk id="21" creationId="{00DFCD52-BAC7-4EB5-AD6E-A3F2FDAE6C45}"/>
          </ac:grpSpMkLst>
        </pc:grpChg>
        <pc:grpChg chg="del">
          <ac:chgData name="Vincent DAVID" userId="a179e871-c6cb-4f06-9d32-5582c6e70512" providerId="ADAL" clId="{6EF7F19B-5BF0-4FC6-9CB8-807B914CD569}" dt="2020-10-06T07:49:17.882" v="19932" actId="478"/>
          <ac:grpSpMkLst>
            <pc:docMk/>
            <pc:sldMk cId="3776847550" sldId="558"/>
            <ac:grpSpMk id="33" creationId="{9BC6DE70-ED21-43E5-9AD0-E359AD7A3DD7}"/>
          </ac:grpSpMkLst>
        </pc:grpChg>
        <pc:graphicFrameChg chg="add mod modGraphic">
          <ac:chgData name="Vincent DAVID" userId="a179e871-c6cb-4f06-9d32-5582c6e70512" providerId="ADAL" clId="{6EF7F19B-5BF0-4FC6-9CB8-807B914CD569}" dt="2020-10-06T08:09:12.046" v="20215" actId="113"/>
          <ac:graphicFrameMkLst>
            <pc:docMk/>
            <pc:sldMk cId="3776847550" sldId="558"/>
            <ac:graphicFrameMk id="26" creationId="{6CE04716-DF69-4766-86E1-960E45678704}"/>
          </ac:graphicFrameMkLst>
        </pc:graphicFrameChg>
        <pc:graphicFrameChg chg="add mod modGraphic">
          <ac:chgData name="Vincent DAVID" userId="a179e871-c6cb-4f06-9d32-5582c6e70512" providerId="ADAL" clId="{6EF7F19B-5BF0-4FC6-9CB8-807B914CD569}" dt="2020-10-06T08:08:57.867" v="20211" actId="20577"/>
          <ac:graphicFrameMkLst>
            <pc:docMk/>
            <pc:sldMk cId="3776847550" sldId="558"/>
            <ac:graphicFrameMk id="27" creationId="{5EC69007-CBA2-441D-BAC1-3F22B797F67E}"/>
          </ac:graphicFrameMkLst>
        </pc:graphicFrameChg>
        <pc:graphicFrameChg chg="del">
          <ac:chgData name="Vincent DAVID" userId="a179e871-c6cb-4f06-9d32-5582c6e70512" providerId="ADAL" clId="{6EF7F19B-5BF0-4FC6-9CB8-807B914CD569}" dt="2020-10-06T07:49:17.882" v="19932" actId="478"/>
          <ac:graphicFrameMkLst>
            <pc:docMk/>
            <pc:sldMk cId="3776847550" sldId="558"/>
            <ac:graphicFrameMk id="29" creationId="{7B55C31A-EF2F-4262-B77C-D9A5C72B865E}"/>
          </ac:graphicFrameMkLst>
        </pc:graphicFrameChg>
        <pc:graphicFrameChg chg="del">
          <ac:chgData name="Vincent DAVID" userId="a179e871-c6cb-4f06-9d32-5582c6e70512" providerId="ADAL" clId="{6EF7F19B-5BF0-4FC6-9CB8-807B914CD569}" dt="2020-10-06T07:49:17.882" v="19932" actId="478"/>
          <ac:graphicFrameMkLst>
            <pc:docMk/>
            <pc:sldMk cId="3776847550" sldId="558"/>
            <ac:graphicFrameMk id="30" creationId="{5C6B75F2-DE99-41D4-9C85-8DE9DF5DAE53}"/>
          </ac:graphicFrameMkLst>
        </pc:graphicFrameChg>
        <pc:graphicFrameChg chg="add mod modGraphic">
          <ac:chgData name="Vincent DAVID" userId="a179e871-c6cb-4f06-9d32-5582c6e70512" providerId="ADAL" clId="{6EF7F19B-5BF0-4FC6-9CB8-807B914CD569}" dt="2020-10-06T08:10:54.489" v="20230" actId="1076"/>
          <ac:graphicFrameMkLst>
            <pc:docMk/>
            <pc:sldMk cId="3776847550" sldId="558"/>
            <ac:graphicFrameMk id="38" creationId="{66CAB882-9D11-4C1F-8010-569685795E9E}"/>
          </ac:graphicFrameMkLst>
        </pc:graphicFrameChg>
        <pc:picChg chg="add mod">
          <ac:chgData name="Vincent DAVID" userId="a179e871-c6cb-4f06-9d32-5582c6e70512" providerId="ADAL" clId="{6EF7F19B-5BF0-4FC6-9CB8-807B914CD569}" dt="2020-10-06T08:13:48.887" v="20287" actId="962"/>
          <ac:picMkLst>
            <pc:docMk/>
            <pc:sldMk cId="3776847550" sldId="558"/>
            <ac:picMk id="8" creationId="{06785C20-7D44-4779-BFDE-CC5C526D7C22}"/>
          </ac:picMkLst>
        </pc:picChg>
        <pc:picChg chg="add del mod">
          <ac:chgData name="Vincent DAVID" userId="a179e871-c6cb-4f06-9d32-5582c6e70512" providerId="ADAL" clId="{6EF7F19B-5BF0-4FC6-9CB8-807B914CD569}" dt="2020-10-06T07:53:57.917" v="19961" actId="478"/>
          <ac:picMkLst>
            <pc:docMk/>
            <pc:sldMk cId="3776847550" sldId="558"/>
            <ac:picMk id="45" creationId="{6CDBD2FA-291B-4E12-9AC0-898AA0DB0F34}"/>
          </ac:picMkLst>
        </pc:picChg>
        <pc:picChg chg="add del mod">
          <ac:chgData name="Vincent DAVID" userId="a179e871-c6cb-4f06-9d32-5582c6e70512" providerId="ADAL" clId="{6EF7F19B-5BF0-4FC6-9CB8-807B914CD569}" dt="2020-10-06T07:53:57.180" v="19960" actId="478"/>
          <ac:picMkLst>
            <pc:docMk/>
            <pc:sldMk cId="3776847550" sldId="558"/>
            <ac:picMk id="46" creationId="{BB5880E7-369F-444A-B480-F81D1FE9612F}"/>
          </ac:picMkLst>
        </pc:picChg>
        <pc:picChg chg="add del mod">
          <ac:chgData name="Vincent DAVID" userId="a179e871-c6cb-4f06-9d32-5582c6e70512" providerId="ADAL" clId="{6EF7F19B-5BF0-4FC6-9CB8-807B914CD569}" dt="2020-10-06T08:12:31.548" v="20276" actId="478"/>
          <ac:picMkLst>
            <pc:docMk/>
            <pc:sldMk cId="3776847550" sldId="558"/>
            <ac:picMk id="47" creationId="{2D821F7B-B3F9-4E8E-BFC9-192B6CD68D59}"/>
          </ac:picMkLst>
        </pc:picChg>
        <pc:picChg chg="add mod">
          <ac:chgData name="Vincent DAVID" userId="a179e871-c6cb-4f06-9d32-5582c6e70512" providerId="ADAL" clId="{6EF7F19B-5BF0-4FC6-9CB8-807B914CD569}" dt="2020-10-06T08:13:44.910" v="20286" actId="962"/>
          <ac:picMkLst>
            <pc:docMk/>
            <pc:sldMk cId="3776847550" sldId="558"/>
            <ac:picMk id="48" creationId="{7ECFB328-9705-4E9A-8D4A-4D240640EE63}"/>
          </ac:picMkLst>
        </pc:picChg>
        <pc:picChg chg="add mod">
          <ac:chgData name="Vincent DAVID" userId="a179e871-c6cb-4f06-9d32-5582c6e70512" providerId="ADAL" clId="{6EF7F19B-5BF0-4FC6-9CB8-807B914CD569}" dt="2020-10-06T08:12:37.836" v="20282" actId="1038"/>
          <ac:picMkLst>
            <pc:docMk/>
            <pc:sldMk cId="3776847550" sldId="558"/>
            <ac:picMk id="52" creationId="{5CB847ED-FE78-4CA3-96EF-2D21E91EF759}"/>
          </ac:picMkLst>
        </pc:picChg>
        <pc:cxnChg chg="add del mod">
          <ac:chgData name="Vincent DAVID" userId="a179e871-c6cb-4f06-9d32-5582c6e70512" providerId="ADAL" clId="{6EF7F19B-5BF0-4FC6-9CB8-807B914CD569}" dt="2020-10-06T08:09:58.740" v="20221" actId="478"/>
          <ac:cxnSpMkLst>
            <pc:docMk/>
            <pc:sldMk cId="3776847550" sldId="558"/>
            <ac:cxnSpMk id="12" creationId="{01767840-818F-4421-8361-43F6E13D652B}"/>
          </ac:cxnSpMkLst>
        </pc:cxnChg>
        <pc:cxnChg chg="del">
          <ac:chgData name="Vincent DAVID" userId="a179e871-c6cb-4f06-9d32-5582c6e70512" providerId="ADAL" clId="{6EF7F19B-5BF0-4FC6-9CB8-807B914CD569}" dt="2020-10-06T07:49:17.882" v="19932" actId="478"/>
          <ac:cxnSpMkLst>
            <pc:docMk/>
            <pc:sldMk cId="3776847550" sldId="558"/>
            <ac:cxnSpMk id="28" creationId="{6C00CB81-8A00-4FD6-977C-0E44D1FF676C}"/>
          </ac:cxnSpMkLst>
        </pc:cxnChg>
        <pc:cxnChg chg="del mod">
          <ac:chgData name="Vincent DAVID" userId="a179e871-c6cb-4f06-9d32-5582c6e70512" providerId="ADAL" clId="{6EF7F19B-5BF0-4FC6-9CB8-807B914CD569}" dt="2020-10-06T07:49:17.882" v="19932" actId="478"/>
          <ac:cxnSpMkLst>
            <pc:docMk/>
            <pc:sldMk cId="3776847550" sldId="558"/>
            <ac:cxnSpMk id="31" creationId="{12BB932D-F89C-4A4E-AD6F-2DAAD0D9513B}"/>
          </ac:cxnSpMkLst>
        </pc:cxnChg>
        <pc:cxnChg chg="del">
          <ac:chgData name="Vincent DAVID" userId="a179e871-c6cb-4f06-9d32-5582c6e70512" providerId="ADAL" clId="{6EF7F19B-5BF0-4FC6-9CB8-807B914CD569}" dt="2020-10-06T07:49:17.882" v="19932" actId="478"/>
          <ac:cxnSpMkLst>
            <pc:docMk/>
            <pc:sldMk cId="3776847550" sldId="558"/>
            <ac:cxnSpMk id="35" creationId="{D1DB2117-283F-4764-AAAD-5439B3AED52B}"/>
          </ac:cxnSpMkLst>
        </pc:cxnChg>
        <pc:cxnChg chg="add mod ord">
          <ac:chgData name="Vincent DAVID" userId="a179e871-c6cb-4f06-9d32-5582c6e70512" providerId="ADAL" clId="{6EF7F19B-5BF0-4FC6-9CB8-807B914CD569}" dt="2020-10-06T08:36:47.937" v="20483" actId="1037"/>
          <ac:cxnSpMkLst>
            <pc:docMk/>
            <pc:sldMk cId="3776847550" sldId="558"/>
            <ac:cxnSpMk id="39" creationId="{2BF8AAAC-2E2E-491B-926C-45EA52A5F54B}"/>
          </ac:cxnSpMkLst>
        </pc:cxnChg>
        <pc:cxnChg chg="add mod ord">
          <ac:chgData name="Vincent DAVID" userId="a179e871-c6cb-4f06-9d32-5582c6e70512" providerId="ADAL" clId="{6EF7F19B-5BF0-4FC6-9CB8-807B914CD569}" dt="2020-10-06T08:36:50.683" v="20484" actId="1037"/>
          <ac:cxnSpMkLst>
            <pc:docMk/>
            <pc:sldMk cId="3776847550" sldId="558"/>
            <ac:cxnSpMk id="40" creationId="{DF28E3F8-FC7B-4D3D-B94E-7FF0B4CF8163}"/>
          </ac:cxnSpMkLst>
        </pc:cxnChg>
      </pc:sldChg>
      <pc:sldChg chg="addSp delSp modSp add mod ord modTransition addAnim delAnim modAnim modNotesTx">
        <pc:chgData name="Vincent DAVID" userId="a179e871-c6cb-4f06-9d32-5582c6e70512" providerId="ADAL" clId="{6EF7F19B-5BF0-4FC6-9CB8-807B914CD569}" dt="2020-10-07T15:17:31.302" v="23992"/>
        <pc:sldMkLst>
          <pc:docMk/>
          <pc:sldMk cId="2006107993" sldId="559"/>
        </pc:sldMkLst>
        <pc:spChg chg="mod">
          <ac:chgData name="Vincent DAVID" userId="a179e871-c6cb-4f06-9d32-5582c6e70512" providerId="ADAL" clId="{6EF7F19B-5BF0-4FC6-9CB8-807B914CD569}" dt="2020-10-06T08:20:50.076" v="20353" actId="20577"/>
          <ac:spMkLst>
            <pc:docMk/>
            <pc:sldMk cId="2006107993" sldId="559"/>
            <ac:spMk id="22" creationId="{01360481-B638-4917-AE37-BA606651A4A2}"/>
          </ac:spMkLst>
        </pc:spChg>
        <pc:spChg chg="mod topLvl">
          <ac:chgData name="Vincent DAVID" userId="a179e871-c6cb-4f06-9d32-5582c6e70512" providerId="ADAL" clId="{6EF7F19B-5BF0-4FC6-9CB8-807B914CD569}" dt="2020-10-06T08:25:21.003" v="20391" actId="164"/>
          <ac:spMkLst>
            <pc:docMk/>
            <pc:sldMk cId="2006107993" sldId="559"/>
            <ac:spMk id="29" creationId="{CCFDA40A-4185-4479-9E4B-9E7FBC52733C}"/>
          </ac:spMkLst>
        </pc:spChg>
        <pc:spChg chg="add del mod">
          <ac:chgData name="Vincent DAVID" userId="a179e871-c6cb-4f06-9d32-5582c6e70512" providerId="ADAL" clId="{6EF7F19B-5BF0-4FC6-9CB8-807B914CD569}" dt="2020-10-07T13:07:55.876" v="22703" actId="478"/>
          <ac:spMkLst>
            <pc:docMk/>
            <pc:sldMk cId="2006107993" sldId="559"/>
            <ac:spMk id="30" creationId="{C401DF27-E154-4FFE-9600-192AB589C466}"/>
          </ac:spMkLst>
        </pc:spChg>
        <pc:spChg chg="mod ord">
          <ac:chgData name="Vincent DAVID" userId="a179e871-c6cb-4f06-9d32-5582c6e70512" providerId="ADAL" clId="{6EF7F19B-5BF0-4FC6-9CB8-807B914CD569}" dt="2020-10-06T08:34:21.349" v="20460" actId="206"/>
          <ac:spMkLst>
            <pc:docMk/>
            <pc:sldMk cId="2006107993" sldId="559"/>
            <ac:spMk id="41" creationId="{03E8939E-768F-4B00-86B8-D042C2C4076D}"/>
          </ac:spMkLst>
        </pc:spChg>
        <pc:spChg chg="mod">
          <ac:chgData name="Vincent DAVID" userId="a179e871-c6cb-4f06-9d32-5582c6e70512" providerId="ADAL" clId="{6EF7F19B-5BF0-4FC6-9CB8-807B914CD569}" dt="2020-10-06T08:36:41.875" v="20481" actId="1037"/>
          <ac:spMkLst>
            <pc:docMk/>
            <pc:sldMk cId="2006107993" sldId="559"/>
            <ac:spMk id="42" creationId="{05488295-008A-473F-8CA4-4C54D18E4B79}"/>
          </ac:spMkLst>
        </pc:spChg>
        <pc:spChg chg="mod">
          <ac:chgData name="Vincent DAVID" userId="a179e871-c6cb-4f06-9d32-5582c6e70512" providerId="ADAL" clId="{6EF7F19B-5BF0-4FC6-9CB8-807B914CD569}" dt="2020-10-06T08:31:01.531" v="20438" actId="20577"/>
          <ac:spMkLst>
            <pc:docMk/>
            <pc:sldMk cId="2006107993" sldId="559"/>
            <ac:spMk id="43" creationId="{A1E30578-4EA5-4B57-AFBA-B6A50CA2BFC6}"/>
          </ac:spMkLst>
        </pc:spChg>
        <pc:spChg chg="mod ord">
          <ac:chgData name="Vincent DAVID" userId="a179e871-c6cb-4f06-9d32-5582c6e70512" providerId="ADAL" clId="{6EF7F19B-5BF0-4FC6-9CB8-807B914CD569}" dt="2020-10-06T08:34:44.112" v="20464" actId="206"/>
          <ac:spMkLst>
            <pc:docMk/>
            <pc:sldMk cId="2006107993" sldId="559"/>
            <ac:spMk id="44" creationId="{E18CD869-5C12-432C-A6B2-529668AC6581}"/>
          </ac:spMkLst>
        </pc:spChg>
        <pc:grpChg chg="add mod">
          <ac:chgData name="Vincent DAVID" userId="a179e871-c6cb-4f06-9d32-5582c6e70512" providerId="ADAL" clId="{6EF7F19B-5BF0-4FC6-9CB8-807B914CD569}" dt="2020-10-06T08:25:03.221" v="20387" actId="164"/>
          <ac:grpSpMkLst>
            <pc:docMk/>
            <pc:sldMk cId="2006107993" sldId="559"/>
            <ac:grpSpMk id="9" creationId="{6DDD2DA5-4172-443F-8F95-A4443EAFAA8F}"/>
          </ac:grpSpMkLst>
        </pc:grpChg>
        <pc:grpChg chg="add mod ord">
          <ac:chgData name="Vincent DAVID" userId="a179e871-c6cb-4f06-9d32-5582c6e70512" providerId="ADAL" clId="{6EF7F19B-5BF0-4FC6-9CB8-807B914CD569}" dt="2020-10-06T08:36:32.103" v="20479" actId="1076"/>
          <ac:grpSpMkLst>
            <pc:docMk/>
            <pc:sldMk cId="2006107993" sldId="559"/>
            <ac:grpSpMk id="10" creationId="{F16B7069-85A6-48CF-BB03-F0A9E6E6AC7E}"/>
          </ac:grpSpMkLst>
        </pc:grpChg>
        <pc:grpChg chg="add del mod">
          <ac:chgData name="Vincent DAVID" userId="a179e871-c6cb-4f06-9d32-5582c6e70512" providerId="ADAL" clId="{6EF7F19B-5BF0-4FC6-9CB8-807B914CD569}" dt="2020-10-06T08:22:41.671" v="20373" actId="478"/>
          <ac:grpSpMkLst>
            <pc:docMk/>
            <pc:sldMk cId="2006107993" sldId="559"/>
            <ac:grpSpMk id="19" creationId="{8DECF37D-4D93-4ADE-A54E-CBC5CC90A4C8}"/>
          </ac:grpSpMkLst>
        </pc:grpChg>
        <pc:grpChg chg="add del mod">
          <ac:chgData name="Vincent DAVID" userId="a179e871-c6cb-4f06-9d32-5582c6e70512" providerId="ADAL" clId="{6EF7F19B-5BF0-4FC6-9CB8-807B914CD569}" dt="2020-10-06T08:22:57.024" v="20374" actId="165"/>
          <ac:grpSpMkLst>
            <pc:docMk/>
            <pc:sldMk cId="2006107993" sldId="559"/>
            <ac:grpSpMk id="23" creationId="{0A389B92-93BD-44EF-B2B5-1E2ADD1DEC44}"/>
          </ac:grpSpMkLst>
        </pc:grpChg>
        <pc:graphicFrameChg chg="add mod modGraphic">
          <ac:chgData name="Vincent DAVID" userId="a179e871-c6cb-4f06-9d32-5582c6e70512" providerId="ADAL" clId="{6EF7F19B-5BF0-4FC6-9CB8-807B914CD569}" dt="2020-10-06T08:31:52.715" v="20441" actId="1076"/>
          <ac:graphicFrameMkLst>
            <pc:docMk/>
            <pc:sldMk cId="2006107993" sldId="559"/>
            <ac:graphicFrameMk id="31" creationId="{BF53F7BA-AA63-472A-8AD1-55CEA07BFA0F}"/>
          </ac:graphicFrameMkLst>
        </pc:graphicFrameChg>
        <pc:picChg chg="add mod">
          <ac:chgData name="Vincent DAVID" userId="a179e871-c6cb-4f06-9d32-5582c6e70512" providerId="ADAL" clId="{6EF7F19B-5BF0-4FC6-9CB8-807B914CD569}" dt="2020-10-06T08:25:27.927" v="20392" actId="962"/>
          <ac:picMkLst>
            <pc:docMk/>
            <pc:sldMk cId="2006107993" sldId="559"/>
            <ac:picMk id="5" creationId="{D6CA55C4-0BA6-46F2-9525-6CED918768B8}"/>
          </ac:picMkLst>
        </pc:picChg>
        <pc:picChg chg="add del mod">
          <ac:chgData name="Vincent DAVID" userId="a179e871-c6cb-4f06-9d32-5582c6e70512" providerId="ADAL" clId="{6EF7F19B-5BF0-4FC6-9CB8-807B914CD569}" dt="2020-10-06T08:24:35.283" v="20378" actId="478"/>
          <ac:picMkLst>
            <pc:docMk/>
            <pc:sldMk cId="2006107993" sldId="559"/>
            <ac:picMk id="7" creationId="{BFEA4718-E502-4A24-A1D3-27B8E5C2CBC8}"/>
          </ac:picMkLst>
        </pc:picChg>
        <pc:picChg chg="mod">
          <ac:chgData name="Vincent DAVID" userId="a179e871-c6cb-4f06-9d32-5582c6e70512" providerId="ADAL" clId="{6EF7F19B-5BF0-4FC6-9CB8-807B914CD569}" dt="2020-10-06T08:21:02.180" v="20355" actId="14861"/>
          <ac:picMkLst>
            <pc:docMk/>
            <pc:sldMk cId="2006107993" sldId="559"/>
            <ac:picMk id="21" creationId="{C81EFE85-B231-451C-8293-4B46DD7C9FC3}"/>
          </ac:picMkLst>
        </pc:picChg>
        <pc:picChg chg="mod topLvl">
          <ac:chgData name="Vincent DAVID" userId="a179e871-c6cb-4f06-9d32-5582c6e70512" providerId="ADAL" clId="{6EF7F19B-5BF0-4FC6-9CB8-807B914CD569}" dt="2020-10-06T08:25:21.003" v="20391" actId="164"/>
          <ac:picMkLst>
            <pc:docMk/>
            <pc:sldMk cId="2006107993" sldId="559"/>
            <ac:picMk id="28" creationId="{03AC66C4-5298-4588-BD98-308921325F2E}"/>
          </ac:picMkLst>
        </pc:picChg>
        <pc:picChg chg="add mod">
          <ac:chgData name="Vincent DAVID" userId="a179e871-c6cb-4f06-9d32-5582c6e70512" providerId="ADAL" clId="{6EF7F19B-5BF0-4FC6-9CB8-807B914CD569}" dt="2020-10-06T08:31:52.715" v="20441" actId="1076"/>
          <ac:picMkLst>
            <pc:docMk/>
            <pc:sldMk cId="2006107993" sldId="559"/>
            <ac:picMk id="32" creationId="{311A6EE2-C348-43BC-B255-22AA834013DD}"/>
          </ac:picMkLst>
        </pc:picChg>
        <pc:cxnChg chg="mod ord">
          <ac:chgData name="Vincent DAVID" userId="a179e871-c6cb-4f06-9d32-5582c6e70512" providerId="ADAL" clId="{6EF7F19B-5BF0-4FC6-9CB8-807B914CD569}" dt="2020-10-06T08:36:41.875" v="20481" actId="1037"/>
          <ac:cxnSpMkLst>
            <pc:docMk/>
            <pc:sldMk cId="2006107993" sldId="559"/>
            <ac:cxnSpMk id="39" creationId="{2BF8AAAC-2E2E-491B-926C-45EA52A5F54B}"/>
          </ac:cxnSpMkLst>
        </pc:cxnChg>
        <pc:cxnChg chg="mod ord">
          <ac:chgData name="Vincent DAVID" userId="a179e871-c6cb-4f06-9d32-5582c6e70512" providerId="ADAL" clId="{6EF7F19B-5BF0-4FC6-9CB8-807B914CD569}" dt="2020-10-06T08:33:28.649" v="20454" actId="962"/>
          <ac:cxnSpMkLst>
            <pc:docMk/>
            <pc:sldMk cId="2006107993" sldId="559"/>
            <ac:cxnSpMk id="40" creationId="{DF28E3F8-FC7B-4D3D-B94E-7FF0B4CF8163}"/>
          </ac:cxnSpMkLst>
        </pc:cxnChg>
      </pc:sldChg>
      <pc:sldChg chg="addSp delSp modSp add del mod delAnim modAnim">
        <pc:chgData name="Vincent DAVID" userId="a179e871-c6cb-4f06-9d32-5582c6e70512" providerId="ADAL" clId="{6EF7F19B-5BF0-4FC6-9CB8-807B914CD569}" dt="2020-10-07T15:17:56.991" v="23993" actId="47"/>
        <pc:sldMkLst>
          <pc:docMk/>
          <pc:sldMk cId="3276751868" sldId="560"/>
        </pc:sldMkLst>
        <pc:spChg chg="mod">
          <ac:chgData name="Vincent DAVID" userId="a179e871-c6cb-4f06-9d32-5582c6e70512" providerId="ADAL" clId="{6EF7F19B-5BF0-4FC6-9CB8-807B914CD569}" dt="2020-10-06T08:43:23.288" v="20499" actId="1076"/>
          <ac:spMkLst>
            <pc:docMk/>
            <pc:sldMk cId="3276751868" sldId="560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6T08:42:05.935" v="20490"/>
          <ac:spMkLst>
            <pc:docMk/>
            <pc:sldMk cId="3276751868" sldId="560"/>
            <ac:spMk id="26" creationId="{FC213634-6B57-4CE0-9102-AB13CA802590}"/>
          </ac:spMkLst>
        </pc:spChg>
        <pc:spChg chg="mod">
          <ac:chgData name="Vincent DAVID" userId="a179e871-c6cb-4f06-9d32-5582c6e70512" providerId="ADAL" clId="{6EF7F19B-5BF0-4FC6-9CB8-807B914CD569}" dt="2020-10-06T08:42:05.935" v="20490"/>
          <ac:spMkLst>
            <pc:docMk/>
            <pc:sldMk cId="3276751868" sldId="560"/>
            <ac:spMk id="27" creationId="{E7B9F3F6-6885-4A53-909C-CA25D8BE594A}"/>
          </ac:spMkLst>
        </pc:spChg>
        <pc:spChg chg="mod">
          <ac:chgData name="Vincent DAVID" userId="a179e871-c6cb-4f06-9d32-5582c6e70512" providerId="ADAL" clId="{6EF7F19B-5BF0-4FC6-9CB8-807B914CD569}" dt="2020-10-06T08:43:36.444" v="20502" actId="1076"/>
          <ac:spMkLst>
            <pc:docMk/>
            <pc:sldMk cId="3276751868" sldId="560"/>
            <ac:spMk id="28" creationId="{7F37FE86-6124-49AE-940C-97B0CEAE1A48}"/>
          </ac:spMkLst>
        </pc:spChg>
        <pc:spChg chg="del">
          <ac:chgData name="Vincent DAVID" userId="a179e871-c6cb-4f06-9d32-5582c6e70512" providerId="ADAL" clId="{6EF7F19B-5BF0-4FC6-9CB8-807B914CD569}" dt="2020-10-06T08:42:38.306" v="20494" actId="478"/>
          <ac:spMkLst>
            <pc:docMk/>
            <pc:sldMk cId="3276751868" sldId="560"/>
            <ac:spMk id="29" creationId="{0AF4612A-613B-49B0-9CA5-FA622731FC8B}"/>
          </ac:spMkLst>
        </pc:spChg>
        <pc:spChg chg="mod">
          <ac:chgData name="Vincent DAVID" userId="a179e871-c6cb-4f06-9d32-5582c6e70512" providerId="ADAL" clId="{6EF7F19B-5BF0-4FC6-9CB8-807B914CD569}" dt="2020-10-06T08:43:45.212" v="20503" actId="1076"/>
          <ac:spMkLst>
            <pc:docMk/>
            <pc:sldMk cId="3276751868" sldId="560"/>
            <ac:spMk id="31" creationId="{5B9D3FCE-40BA-4262-991B-3934B2507B4B}"/>
          </ac:spMkLst>
        </pc:spChg>
        <pc:spChg chg="del">
          <ac:chgData name="Vincent DAVID" userId="a179e871-c6cb-4f06-9d32-5582c6e70512" providerId="ADAL" clId="{6EF7F19B-5BF0-4FC6-9CB8-807B914CD569}" dt="2020-10-06T08:42:20.165" v="20491" actId="478"/>
          <ac:spMkLst>
            <pc:docMk/>
            <pc:sldMk cId="3276751868" sldId="560"/>
            <ac:spMk id="42" creationId="{26853F90-6073-4C4E-B87C-B63F0209CA85}"/>
          </ac:spMkLst>
        </pc:spChg>
        <pc:spChg chg="add mod">
          <ac:chgData name="Vincent DAVID" userId="a179e871-c6cb-4f06-9d32-5582c6e70512" providerId="ADAL" clId="{6EF7F19B-5BF0-4FC6-9CB8-807B914CD569}" dt="2020-10-07T07:02:56.475" v="21264" actId="1035"/>
          <ac:spMkLst>
            <pc:docMk/>
            <pc:sldMk cId="3276751868" sldId="560"/>
            <ac:spMk id="47" creationId="{48152807-9666-40F4-939C-53129B9A803B}"/>
          </ac:spMkLst>
        </pc:spChg>
        <pc:spChg chg="del">
          <ac:chgData name="Vincent DAVID" userId="a179e871-c6cb-4f06-9d32-5582c6e70512" providerId="ADAL" clId="{6EF7F19B-5BF0-4FC6-9CB8-807B914CD569}" dt="2020-10-06T08:42:20.165" v="20491" actId="478"/>
          <ac:spMkLst>
            <pc:docMk/>
            <pc:sldMk cId="3276751868" sldId="560"/>
            <ac:spMk id="52" creationId="{CD17D2A1-7A30-4FDF-A467-729F66258BB2}"/>
          </ac:spMkLst>
        </pc:spChg>
        <pc:spChg chg="mod">
          <ac:chgData name="Vincent DAVID" userId="a179e871-c6cb-4f06-9d32-5582c6e70512" providerId="ADAL" clId="{6EF7F19B-5BF0-4FC6-9CB8-807B914CD569}" dt="2020-10-06T08:42:26.949" v="20492"/>
          <ac:spMkLst>
            <pc:docMk/>
            <pc:sldMk cId="3276751868" sldId="560"/>
            <ac:spMk id="53" creationId="{EE543594-AF4E-4D93-9DC5-CC805C254EA9}"/>
          </ac:spMkLst>
        </pc:spChg>
        <pc:spChg chg="mod">
          <ac:chgData name="Vincent DAVID" userId="a179e871-c6cb-4f06-9d32-5582c6e70512" providerId="ADAL" clId="{6EF7F19B-5BF0-4FC6-9CB8-807B914CD569}" dt="2020-10-06T08:42:26.949" v="20492"/>
          <ac:spMkLst>
            <pc:docMk/>
            <pc:sldMk cId="3276751868" sldId="560"/>
            <ac:spMk id="54" creationId="{1390A477-E6F7-43D5-B8E7-A6161FFACB7E}"/>
          </ac:spMkLst>
        </pc:spChg>
        <pc:spChg chg="add mod">
          <ac:chgData name="Vincent DAVID" userId="a179e871-c6cb-4f06-9d32-5582c6e70512" providerId="ADAL" clId="{6EF7F19B-5BF0-4FC6-9CB8-807B914CD569}" dt="2020-10-07T07:02:56.475" v="21264" actId="1035"/>
          <ac:spMkLst>
            <pc:docMk/>
            <pc:sldMk cId="3276751868" sldId="560"/>
            <ac:spMk id="55" creationId="{632CD786-D7D5-4A43-95E1-4B334A0FC86F}"/>
          </ac:spMkLst>
        </pc:spChg>
        <pc:grpChg chg="add mod">
          <ac:chgData name="Vincent DAVID" userId="a179e871-c6cb-4f06-9d32-5582c6e70512" providerId="ADAL" clId="{6EF7F19B-5BF0-4FC6-9CB8-807B914CD569}" dt="2020-10-06T08:42:05.935" v="20490"/>
          <ac:grpSpMkLst>
            <pc:docMk/>
            <pc:sldMk cId="3276751868" sldId="560"/>
            <ac:grpSpMk id="25" creationId="{2FEC1FD9-384E-4E98-83F3-E080E32588F0}"/>
          </ac:grpSpMkLst>
        </pc:grpChg>
        <pc:grpChg chg="del">
          <ac:chgData name="Vincent DAVID" userId="a179e871-c6cb-4f06-9d32-5582c6e70512" providerId="ADAL" clId="{6EF7F19B-5BF0-4FC6-9CB8-807B914CD569}" dt="2020-10-06T08:42:04.779" v="20489" actId="478"/>
          <ac:grpSpMkLst>
            <pc:docMk/>
            <pc:sldMk cId="3276751868" sldId="560"/>
            <ac:grpSpMk id="44" creationId="{407D697A-1030-41E6-9498-B4AAFD6309CE}"/>
          </ac:grpSpMkLst>
        </pc:grpChg>
        <pc:grpChg chg="add mod">
          <ac:chgData name="Vincent DAVID" userId="a179e871-c6cb-4f06-9d32-5582c6e70512" providerId="ADAL" clId="{6EF7F19B-5BF0-4FC6-9CB8-807B914CD569}" dt="2020-10-07T07:02:56.475" v="21264" actId="1035"/>
          <ac:grpSpMkLst>
            <pc:docMk/>
            <pc:sldMk cId="3276751868" sldId="560"/>
            <ac:grpSpMk id="48" creationId="{3AA4D875-B470-4100-A991-8773C3F42041}"/>
          </ac:grpSpMkLst>
        </pc:grpChg>
        <pc:grpChg chg="del">
          <ac:chgData name="Vincent DAVID" userId="a179e871-c6cb-4f06-9d32-5582c6e70512" providerId="ADAL" clId="{6EF7F19B-5BF0-4FC6-9CB8-807B914CD569}" dt="2020-10-06T08:42:20.165" v="20491" actId="478"/>
          <ac:grpSpMkLst>
            <pc:docMk/>
            <pc:sldMk cId="3276751868" sldId="560"/>
            <ac:grpSpMk id="49" creationId="{9AEA8C85-34BC-48F4-9398-B4BE877E194D}"/>
          </ac:grpSpMkLst>
        </pc:grpChg>
        <pc:graphicFrameChg chg="add mod">
          <ac:chgData name="Vincent DAVID" userId="a179e871-c6cb-4f06-9d32-5582c6e70512" providerId="ADAL" clId="{6EF7F19B-5BF0-4FC6-9CB8-807B914CD569}" dt="2020-10-07T07:02:56.475" v="21264" actId="1035"/>
          <ac:graphicFrameMkLst>
            <pc:docMk/>
            <pc:sldMk cId="3276751868" sldId="560"/>
            <ac:graphicFrameMk id="33" creationId="{5CB2B52D-FBD8-4354-B86C-1E7C472ED163}"/>
          </ac:graphicFrameMkLst>
        </pc:graphicFrameChg>
        <pc:graphicFrameChg chg="add mod">
          <ac:chgData name="Vincent DAVID" userId="a179e871-c6cb-4f06-9d32-5582c6e70512" providerId="ADAL" clId="{6EF7F19B-5BF0-4FC6-9CB8-807B914CD569}" dt="2020-10-07T07:02:56.475" v="21264" actId="1035"/>
          <ac:graphicFrameMkLst>
            <pc:docMk/>
            <pc:sldMk cId="3276751868" sldId="560"/>
            <ac:graphicFrameMk id="35" creationId="{5564CA8C-76BC-4596-A6EA-902C7953E024}"/>
          </ac:graphicFrameMkLst>
        </pc:graphicFrameChg>
        <pc:graphicFrameChg chg="del">
          <ac:chgData name="Vincent DAVID" userId="a179e871-c6cb-4f06-9d32-5582c6e70512" providerId="ADAL" clId="{6EF7F19B-5BF0-4FC6-9CB8-807B914CD569}" dt="2020-10-06T08:42:20.165" v="20491" actId="478"/>
          <ac:graphicFrameMkLst>
            <pc:docMk/>
            <pc:sldMk cId="3276751868" sldId="560"/>
            <ac:graphicFrameMk id="37" creationId="{C06559E6-0E3A-4335-B479-5E9FB7E911B4}"/>
          </ac:graphicFrameMkLst>
        </pc:graphicFrameChg>
        <pc:graphicFrameChg chg="del">
          <ac:chgData name="Vincent DAVID" userId="a179e871-c6cb-4f06-9d32-5582c6e70512" providerId="ADAL" clId="{6EF7F19B-5BF0-4FC6-9CB8-807B914CD569}" dt="2020-10-06T08:42:20.165" v="20491" actId="478"/>
          <ac:graphicFrameMkLst>
            <pc:docMk/>
            <pc:sldMk cId="3276751868" sldId="560"/>
            <ac:graphicFrameMk id="38" creationId="{EAE09515-74F6-4DE6-A0DE-6C8F3E7DC58A}"/>
          </ac:graphicFrameMkLst>
        </pc:graphicFrameChg>
        <pc:cxnChg chg="del">
          <ac:chgData name="Vincent DAVID" userId="a179e871-c6cb-4f06-9d32-5582c6e70512" providerId="ADAL" clId="{6EF7F19B-5BF0-4FC6-9CB8-807B914CD569}" dt="2020-10-06T08:42:40.547" v="20495" actId="478"/>
          <ac:cxnSpMkLst>
            <pc:docMk/>
            <pc:sldMk cId="3276751868" sldId="560"/>
            <ac:cxnSpMk id="30" creationId="{E51F8C7B-91F6-4848-9957-EC49B680F2E1}"/>
          </ac:cxnSpMkLst>
        </pc:cxnChg>
        <pc:cxnChg chg="del">
          <ac:chgData name="Vincent DAVID" userId="a179e871-c6cb-4f06-9d32-5582c6e70512" providerId="ADAL" clId="{6EF7F19B-5BF0-4FC6-9CB8-807B914CD569}" dt="2020-10-06T08:42:40.547" v="20495" actId="478"/>
          <ac:cxnSpMkLst>
            <pc:docMk/>
            <pc:sldMk cId="3276751868" sldId="560"/>
            <ac:cxnSpMk id="32" creationId="{576FA621-F314-406A-9E66-D90B01D3A030}"/>
          </ac:cxnSpMkLst>
        </pc:cxnChg>
        <pc:cxnChg chg="mod">
          <ac:chgData name="Vincent DAVID" userId="a179e871-c6cb-4f06-9d32-5582c6e70512" providerId="ADAL" clId="{6EF7F19B-5BF0-4FC6-9CB8-807B914CD569}" dt="2020-10-06T08:43:36.444" v="20502" actId="1076"/>
          <ac:cxnSpMkLst>
            <pc:docMk/>
            <pc:sldMk cId="3276751868" sldId="560"/>
            <ac:cxnSpMk id="34" creationId="{72AA70CC-F821-44D6-8846-5C811C4F0080}"/>
          </ac:cxnSpMkLst>
        </pc:cxnChg>
        <pc:cxnChg chg="mod">
          <ac:chgData name="Vincent DAVID" userId="a179e871-c6cb-4f06-9d32-5582c6e70512" providerId="ADAL" clId="{6EF7F19B-5BF0-4FC6-9CB8-807B914CD569}" dt="2020-10-06T08:43:36.444" v="20502" actId="1076"/>
          <ac:cxnSpMkLst>
            <pc:docMk/>
            <pc:sldMk cId="3276751868" sldId="560"/>
            <ac:cxnSpMk id="36" creationId="{E4A54EAA-7AD0-4EDD-9B60-78F41F47C9B6}"/>
          </ac:cxnSpMkLst>
        </pc:cxnChg>
        <pc:cxnChg chg="mod">
          <ac:chgData name="Vincent DAVID" userId="a179e871-c6cb-4f06-9d32-5582c6e70512" providerId="ADAL" clId="{6EF7F19B-5BF0-4FC6-9CB8-807B914CD569}" dt="2020-10-06T08:43:45.212" v="20503" actId="1076"/>
          <ac:cxnSpMkLst>
            <pc:docMk/>
            <pc:sldMk cId="3276751868" sldId="560"/>
            <ac:cxnSpMk id="39" creationId="{7C78192A-3325-4B2F-92F0-BB9FBA8F4DD1}"/>
          </ac:cxnSpMkLst>
        </pc:cxnChg>
        <pc:cxnChg chg="mod">
          <ac:chgData name="Vincent DAVID" userId="a179e871-c6cb-4f06-9d32-5582c6e70512" providerId="ADAL" clId="{6EF7F19B-5BF0-4FC6-9CB8-807B914CD569}" dt="2020-10-06T08:43:45.212" v="20503" actId="1076"/>
          <ac:cxnSpMkLst>
            <pc:docMk/>
            <pc:sldMk cId="3276751868" sldId="560"/>
            <ac:cxnSpMk id="40" creationId="{28841DCF-443C-4D81-AE01-392913671890}"/>
          </ac:cxnSpMkLst>
        </pc:cxnChg>
        <pc:cxnChg chg="del mod">
          <ac:chgData name="Vincent DAVID" userId="a179e871-c6cb-4f06-9d32-5582c6e70512" providerId="ADAL" clId="{6EF7F19B-5BF0-4FC6-9CB8-807B914CD569}" dt="2020-10-06T08:42:20.165" v="20491" actId="478"/>
          <ac:cxnSpMkLst>
            <pc:docMk/>
            <pc:sldMk cId="3276751868" sldId="560"/>
            <ac:cxnSpMk id="41" creationId="{84E4B264-3AF8-4628-9D54-9E3E81CD733B}"/>
          </ac:cxnSpMkLst>
        </pc:cxnChg>
        <pc:cxnChg chg="add mod">
          <ac:chgData name="Vincent DAVID" userId="a179e871-c6cb-4f06-9d32-5582c6e70512" providerId="ADAL" clId="{6EF7F19B-5BF0-4FC6-9CB8-807B914CD569}" dt="2020-10-07T07:02:56.475" v="21264" actId="1035"/>
          <ac:cxnSpMkLst>
            <pc:docMk/>
            <pc:sldMk cId="3276751868" sldId="560"/>
            <ac:cxnSpMk id="43" creationId="{7CE09503-9523-4601-931D-65C471E6AAF7}"/>
          </ac:cxnSpMkLst>
        </pc:cxnChg>
      </pc:sldChg>
      <pc:sldChg chg="modSp add mod ord modAnim modNotesTx">
        <pc:chgData name="Vincent DAVID" userId="a179e871-c6cb-4f06-9d32-5582c6e70512" providerId="ADAL" clId="{6EF7F19B-5BF0-4FC6-9CB8-807B914CD569}" dt="2020-10-27T14:10:13.610" v="77821"/>
        <pc:sldMkLst>
          <pc:docMk/>
          <pc:sldMk cId="3423947395" sldId="561"/>
        </pc:sldMkLst>
        <pc:spChg chg="mod">
          <ac:chgData name="Vincent DAVID" userId="a179e871-c6cb-4f06-9d32-5582c6e70512" providerId="ADAL" clId="{6EF7F19B-5BF0-4FC6-9CB8-807B914CD569}" dt="2020-10-07T08:09:29.190" v="22410" actId="179"/>
          <ac:spMkLst>
            <pc:docMk/>
            <pc:sldMk cId="3423947395" sldId="561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7T08:08:42.729" v="22405" actId="1037"/>
          <ac:spMkLst>
            <pc:docMk/>
            <pc:sldMk cId="3423947395" sldId="561"/>
            <ac:spMk id="8" creationId="{A66DA345-E795-485C-9B31-700F4C2924E8}"/>
          </ac:spMkLst>
        </pc:spChg>
        <pc:graphicFrameChg chg="mod">
          <ac:chgData name="Vincent DAVID" userId="a179e871-c6cb-4f06-9d32-5582c6e70512" providerId="ADAL" clId="{6EF7F19B-5BF0-4FC6-9CB8-807B914CD569}" dt="2020-10-15T09:38:25.716" v="67945"/>
          <ac:graphicFrameMkLst>
            <pc:docMk/>
            <pc:sldMk cId="3423947395" sldId="561"/>
            <ac:graphicFrameMk id="21" creationId="{B4BDAC91-FE32-4C71-904F-26BF4EC98DB9}"/>
          </ac:graphicFrameMkLst>
        </pc:graphicFrameChg>
        <pc:cxnChg chg="mod">
          <ac:chgData name="Vincent DAVID" userId="a179e871-c6cb-4f06-9d32-5582c6e70512" providerId="ADAL" clId="{6EF7F19B-5BF0-4FC6-9CB8-807B914CD569}" dt="2020-10-07T08:08:42.729" v="22405" actId="1037"/>
          <ac:cxnSpMkLst>
            <pc:docMk/>
            <pc:sldMk cId="3423947395" sldId="561"/>
            <ac:cxnSpMk id="7" creationId="{B3F7C0B1-6212-494D-A50A-161E4BB17BC3}"/>
          </ac:cxnSpMkLst>
        </pc:cxnChg>
        <pc:cxnChg chg="mod">
          <ac:chgData name="Vincent DAVID" userId="a179e871-c6cb-4f06-9d32-5582c6e70512" providerId="ADAL" clId="{6EF7F19B-5BF0-4FC6-9CB8-807B914CD569}" dt="2020-10-07T08:08:42.729" v="22405" actId="1037"/>
          <ac:cxnSpMkLst>
            <pc:docMk/>
            <pc:sldMk cId="3423947395" sldId="561"/>
            <ac:cxnSpMk id="9" creationId="{17D40728-A76C-4898-B85A-14339C576453}"/>
          </ac:cxnSpMkLst>
        </pc:cxnChg>
        <pc:cxnChg chg="mod">
          <ac:chgData name="Vincent DAVID" userId="a179e871-c6cb-4f06-9d32-5582c6e70512" providerId="ADAL" clId="{6EF7F19B-5BF0-4FC6-9CB8-807B914CD569}" dt="2020-10-07T08:09:53.521" v="22413" actId="14100"/>
          <ac:cxnSpMkLst>
            <pc:docMk/>
            <pc:sldMk cId="3423947395" sldId="561"/>
            <ac:cxnSpMk id="10" creationId="{D02CAB76-D676-4027-9A6A-41E25E9B80C7}"/>
          </ac:cxnSpMkLst>
        </pc:cxnChg>
        <pc:cxnChg chg="mod">
          <ac:chgData name="Vincent DAVID" userId="a179e871-c6cb-4f06-9d32-5582c6e70512" providerId="ADAL" clId="{6EF7F19B-5BF0-4FC6-9CB8-807B914CD569}" dt="2020-10-07T08:08:42.729" v="22405" actId="1037"/>
          <ac:cxnSpMkLst>
            <pc:docMk/>
            <pc:sldMk cId="3423947395" sldId="561"/>
            <ac:cxnSpMk id="13" creationId="{7E243099-4C4D-4CFE-A3C4-AB2B812A93E1}"/>
          </ac:cxnSpMkLst>
        </pc:cxnChg>
        <pc:cxnChg chg="mod">
          <ac:chgData name="Vincent DAVID" userId="a179e871-c6cb-4f06-9d32-5582c6e70512" providerId="ADAL" clId="{6EF7F19B-5BF0-4FC6-9CB8-807B914CD569}" dt="2020-10-07T08:08:42.729" v="22405" actId="1037"/>
          <ac:cxnSpMkLst>
            <pc:docMk/>
            <pc:sldMk cId="3423947395" sldId="561"/>
            <ac:cxnSpMk id="15" creationId="{A70F0496-4427-4525-A735-97A3DF6D1C92}"/>
          </ac:cxnSpMkLst>
        </pc:cxnChg>
        <pc:cxnChg chg="mod">
          <ac:chgData name="Vincent DAVID" userId="a179e871-c6cb-4f06-9d32-5582c6e70512" providerId="ADAL" clId="{6EF7F19B-5BF0-4FC6-9CB8-807B914CD569}" dt="2020-10-07T08:08:42.729" v="22405" actId="1037"/>
          <ac:cxnSpMkLst>
            <pc:docMk/>
            <pc:sldMk cId="3423947395" sldId="561"/>
            <ac:cxnSpMk id="18" creationId="{023D2DBE-21B4-41F6-B3B6-0A22FCD9C309}"/>
          </ac:cxnSpMkLst>
        </pc:cxnChg>
      </pc:sldChg>
      <pc:sldChg chg="modSp add del mod modAnim">
        <pc:chgData name="Vincent DAVID" userId="a179e871-c6cb-4f06-9d32-5582c6e70512" providerId="ADAL" clId="{6EF7F19B-5BF0-4FC6-9CB8-807B914CD569}" dt="2020-10-06T12:10:21.402" v="21166" actId="47"/>
        <pc:sldMkLst>
          <pc:docMk/>
          <pc:sldMk cId="4062562621" sldId="561"/>
        </pc:sldMkLst>
        <pc:spChg chg="mod">
          <ac:chgData name="Vincent DAVID" userId="a179e871-c6cb-4f06-9d32-5582c6e70512" providerId="ADAL" clId="{6EF7F19B-5BF0-4FC6-9CB8-807B914CD569}" dt="2020-10-06T12:07:58.190" v="21076" actId="790"/>
          <ac:spMkLst>
            <pc:docMk/>
            <pc:sldMk cId="4062562621" sldId="561"/>
            <ac:spMk id="2" creationId="{11E688E8-ABA2-43CB-8EE4-146CC560C79E}"/>
          </ac:spMkLst>
        </pc:spChg>
        <pc:spChg chg="mod">
          <ac:chgData name="Vincent DAVID" userId="a179e871-c6cb-4f06-9d32-5582c6e70512" providerId="ADAL" clId="{6EF7F19B-5BF0-4FC6-9CB8-807B914CD569}" dt="2020-10-06T12:07:58.190" v="21076" actId="790"/>
          <ac:spMkLst>
            <pc:docMk/>
            <pc:sldMk cId="4062562621" sldId="561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6T12:07:58.190" v="21076" actId="790"/>
          <ac:spMkLst>
            <pc:docMk/>
            <pc:sldMk cId="4062562621" sldId="561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6T12:09:46.043" v="21162" actId="6549"/>
          <ac:spMkLst>
            <pc:docMk/>
            <pc:sldMk cId="4062562621" sldId="561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06T12:07:58.190" v="21076" actId="790"/>
          <ac:spMkLst>
            <pc:docMk/>
            <pc:sldMk cId="4062562621" sldId="561"/>
            <ac:spMk id="23" creationId="{09830C09-B0C2-43FF-A780-604B23CF0345}"/>
          </ac:spMkLst>
        </pc:spChg>
        <pc:spChg chg="mod">
          <ac:chgData name="Vincent DAVID" userId="a179e871-c6cb-4f06-9d32-5582c6e70512" providerId="ADAL" clId="{6EF7F19B-5BF0-4FC6-9CB8-807B914CD569}" dt="2020-10-06T12:07:58.190" v="21076" actId="790"/>
          <ac:spMkLst>
            <pc:docMk/>
            <pc:sldMk cId="4062562621" sldId="561"/>
            <ac:spMk id="24" creationId="{504B92DC-F61F-43DF-9438-73781742280F}"/>
          </ac:spMkLst>
        </pc:spChg>
      </pc:sldChg>
      <pc:sldChg chg="addSp delSp modSp add mod modTransition delAnim modAnim modNotesTx">
        <pc:chgData name="Vincent DAVID" userId="a179e871-c6cb-4f06-9d32-5582c6e70512" providerId="ADAL" clId="{6EF7F19B-5BF0-4FC6-9CB8-807B914CD569}" dt="2020-10-15T09:01:56.681" v="67180"/>
        <pc:sldMkLst>
          <pc:docMk/>
          <pc:sldMk cId="3374734316" sldId="562"/>
        </pc:sldMkLst>
        <pc:spChg chg="add del">
          <ac:chgData name="Vincent DAVID" userId="a179e871-c6cb-4f06-9d32-5582c6e70512" providerId="ADAL" clId="{6EF7F19B-5BF0-4FC6-9CB8-807B914CD569}" dt="2020-10-07T14:15:02.163" v="22883" actId="478"/>
          <ac:spMkLst>
            <pc:docMk/>
            <pc:sldMk cId="3374734316" sldId="562"/>
            <ac:spMk id="2" creationId="{11E688E8-ABA2-43CB-8EE4-146CC560C79E}"/>
          </ac:spMkLst>
        </pc:spChg>
        <pc:spChg chg="mod">
          <ac:chgData name="Vincent DAVID" userId="a179e871-c6cb-4f06-9d32-5582c6e70512" providerId="ADAL" clId="{6EF7F19B-5BF0-4FC6-9CB8-807B914CD569}" dt="2020-10-07T14:40:37.192" v="23333" actId="1035"/>
          <ac:spMkLst>
            <pc:docMk/>
            <pc:sldMk cId="3374734316" sldId="562"/>
            <ac:spMk id="4" creationId="{C42DFF1B-10B0-4B2B-BADF-93A85BF9372E}"/>
          </ac:spMkLst>
        </pc:spChg>
        <pc:spChg chg="add del">
          <ac:chgData name="Vincent DAVID" userId="a179e871-c6cb-4f06-9d32-5582c6e70512" providerId="ADAL" clId="{6EF7F19B-5BF0-4FC6-9CB8-807B914CD569}" dt="2020-10-07T14:15:05.535" v="22884" actId="478"/>
          <ac:spMkLst>
            <pc:docMk/>
            <pc:sldMk cId="3374734316" sldId="562"/>
            <ac:spMk id="5" creationId="{E9EC75B8-FD76-4941-BF34-E5171B77E705}"/>
          </ac:spMkLst>
        </pc:spChg>
        <pc:spChg chg="add del mod">
          <ac:chgData name="Vincent DAVID" userId="a179e871-c6cb-4f06-9d32-5582c6e70512" providerId="ADAL" clId="{6EF7F19B-5BF0-4FC6-9CB8-807B914CD569}" dt="2020-10-07T14:15:02.163" v="22883" actId="478"/>
          <ac:spMkLst>
            <pc:docMk/>
            <pc:sldMk cId="3374734316" sldId="562"/>
            <ac:spMk id="7" creationId="{6554F0C4-168E-48E0-A7B5-56E6F57B2C01}"/>
          </ac:spMkLst>
        </pc:spChg>
        <pc:spChg chg="add mod ord">
          <ac:chgData name="Vincent DAVID" userId="a179e871-c6cb-4f06-9d32-5582c6e70512" providerId="ADAL" clId="{6EF7F19B-5BF0-4FC6-9CB8-807B914CD569}" dt="2020-10-08T08:12:29.522" v="25697" actId="164"/>
          <ac:spMkLst>
            <pc:docMk/>
            <pc:sldMk cId="3374734316" sldId="562"/>
            <ac:spMk id="7" creationId="{D6C28C26-2965-4AC4-9E90-9D6B1EFA2C19}"/>
          </ac:spMkLst>
        </pc:spChg>
        <pc:spChg chg="add mod ord">
          <ac:chgData name="Vincent DAVID" userId="a179e871-c6cb-4f06-9d32-5582c6e70512" providerId="ADAL" clId="{6EF7F19B-5BF0-4FC6-9CB8-807B914CD569}" dt="2020-10-08T08:13:01.193" v="25700" actId="164"/>
          <ac:spMkLst>
            <pc:docMk/>
            <pc:sldMk cId="3374734316" sldId="562"/>
            <ac:spMk id="8" creationId="{11A60BF3-EC5D-45C1-8F77-3153A6FB6FE7}"/>
          </ac:spMkLst>
        </pc:spChg>
        <pc:spChg chg="add del">
          <ac:chgData name="Vincent DAVID" userId="a179e871-c6cb-4f06-9d32-5582c6e70512" providerId="ADAL" clId="{6EF7F19B-5BF0-4FC6-9CB8-807B914CD569}" dt="2020-10-07T14:29:55.611" v="22886"/>
          <ac:spMkLst>
            <pc:docMk/>
            <pc:sldMk cId="3374734316" sldId="562"/>
            <ac:spMk id="8" creationId="{91E52D11-258C-4B81-9074-3F3E2DBA4E3F}"/>
          </ac:spMkLst>
        </pc:spChg>
        <pc:spChg chg="add del">
          <ac:chgData name="Vincent DAVID" userId="a179e871-c6cb-4f06-9d32-5582c6e70512" providerId="ADAL" clId="{6EF7F19B-5BF0-4FC6-9CB8-807B914CD569}" dt="2020-10-07T15:06:17.237" v="23645" actId="478"/>
          <ac:spMkLst>
            <pc:docMk/>
            <pc:sldMk cId="3374734316" sldId="562"/>
            <ac:spMk id="9" creationId="{31BBABB7-6B1D-4D46-AEC3-39BA652BBC42}"/>
          </ac:spMkLst>
        </pc:spChg>
        <pc:spChg chg="mod">
          <ac:chgData name="Vincent DAVID" userId="a179e871-c6cb-4f06-9d32-5582c6e70512" providerId="ADAL" clId="{6EF7F19B-5BF0-4FC6-9CB8-807B914CD569}" dt="2020-10-08T08:23:38.356" v="25810" actId="13926"/>
          <ac:spMkLst>
            <pc:docMk/>
            <pc:sldMk cId="3374734316" sldId="562"/>
            <ac:spMk id="28" creationId="{7F37FE86-6124-49AE-940C-97B0CEAE1A48}"/>
          </ac:spMkLst>
        </pc:spChg>
        <pc:spChg chg="mod">
          <ac:chgData name="Vincent DAVID" userId="a179e871-c6cb-4f06-9d32-5582c6e70512" providerId="ADAL" clId="{6EF7F19B-5BF0-4FC6-9CB8-807B914CD569}" dt="2020-10-08T08:22:53.268" v="25806" actId="13926"/>
          <ac:spMkLst>
            <pc:docMk/>
            <pc:sldMk cId="3374734316" sldId="562"/>
            <ac:spMk id="31" creationId="{5B9D3FCE-40BA-4262-991B-3934B2507B4B}"/>
          </ac:spMkLst>
        </pc:spChg>
        <pc:spChg chg="mod">
          <ac:chgData name="Vincent DAVID" userId="a179e871-c6cb-4f06-9d32-5582c6e70512" providerId="ADAL" clId="{6EF7F19B-5BF0-4FC6-9CB8-807B914CD569}" dt="2020-10-07T15:11:18.270" v="23929" actId="1038"/>
          <ac:spMkLst>
            <pc:docMk/>
            <pc:sldMk cId="3374734316" sldId="562"/>
            <ac:spMk id="47" creationId="{48152807-9666-40F4-939C-53129B9A803B}"/>
          </ac:spMkLst>
        </pc:spChg>
        <pc:spChg chg="add del">
          <ac:chgData name="Vincent DAVID" userId="a179e871-c6cb-4f06-9d32-5582c6e70512" providerId="ADAL" clId="{6EF7F19B-5BF0-4FC6-9CB8-807B914CD569}" dt="2020-10-08T08:09:49.535" v="25646" actId="22"/>
          <ac:spMkLst>
            <pc:docMk/>
            <pc:sldMk cId="3374734316" sldId="562"/>
            <ac:spMk id="51" creationId="{4375FB0D-2102-414E-8679-B0167D240710}"/>
          </ac:spMkLst>
        </pc:spChg>
        <pc:spChg chg="mod">
          <ac:chgData name="Vincent DAVID" userId="a179e871-c6cb-4f06-9d32-5582c6e70512" providerId="ADAL" clId="{6EF7F19B-5BF0-4FC6-9CB8-807B914CD569}" dt="2020-10-08T08:00:57.597" v="25605" actId="1038"/>
          <ac:spMkLst>
            <pc:docMk/>
            <pc:sldMk cId="3374734316" sldId="562"/>
            <ac:spMk id="55" creationId="{632CD786-D7D5-4A43-95E1-4B334A0FC86F}"/>
          </ac:spMkLst>
        </pc:spChg>
        <pc:spChg chg="add del mod ord">
          <ac:chgData name="Vincent DAVID" userId="a179e871-c6cb-4f06-9d32-5582c6e70512" providerId="ADAL" clId="{6EF7F19B-5BF0-4FC6-9CB8-807B914CD569}" dt="2020-10-08T08:22:12.060" v="25804" actId="478"/>
          <ac:spMkLst>
            <pc:docMk/>
            <pc:sldMk cId="3374734316" sldId="562"/>
            <ac:spMk id="64" creationId="{029C3516-EB7D-4D9E-81AA-29FB6A1AA0D1}"/>
          </ac:spMkLst>
        </pc:spChg>
        <pc:grpChg chg="add mod ord">
          <ac:chgData name="Vincent DAVID" userId="a179e871-c6cb-4f06-9d32-5582c6e70512" providerId="ADAL" clId="{6EF7F19B-5BF0-4FC6-9CB8-807B914CD569}" dt="2020-10-08T08:13:31.935" v="25702" actId="13244"/>
          <ac:grpSpMkLst>
            <pc:docMk/>
            <pc:sldMk cId="3374734316" sldId="562"/>
            <ac:grpSpMk id="11" creationId="{D0916BA7-706C-44CD-9D51-2171BCC9DF23}"/>
          </ac:grpSpMkLst>
        </pc:grpChg>
        <pc:grpChg chg="add mod">
          <ac:chgData name="Vincent DAVID" userId="a179e871-c6cb-4f06-9d32-5582c6e70512" providerId="ADAL" clId="{6EF7F19B-5BF0-4FC6-9CB8-807B914CD569}" dt="2020-10-08T08:12:45.765" v="25699" actId="164"/>
          <ac:grpSpMkLst>
            <pc:docMk/>
            <pc:sldMk cId="3374734316" sldId="562"/>
            <ac:grpSpMk id="12" creationId="{0CD40904-B142-4D6B-9F31-D926B2A34844}"/>
          </ac:grpSpMkLst>
        </pc:grpChg>
        <pc:grpChg chg="add mod ord">
          <ac:chgData name="Vincent DAVID" userId="a179e871-c6cb-4f06-9d32-5582c6e70512" providerId="ADAL" clId="{6EF7F19B-5BF0-4FC6-9CB8-807B914CD569}" dt="2020-10-08T08:13:44.255" v="25704" actId="13244"/>
          <ac:grpSpMkLst>
            <pc:docMk/>
            <pc:sldMk cId="3374734316" sldId="562"/>
            <ac:grpSpMk id="13" creationId="{B7B4E5BF-B7AC-4CE0-9ACB-7035A21AE3E1}"/>
          </ac:grpSpMkLst>
        </pc:grpChg>
        <pc:grpChg chg="mod">
          <ac:chgData name="Vincent DAVID" userId="a179e871-c6cb-4f06-9d32-5582c6e70512" providerId="ADAL" clId="{6EF7F19B-5BF0-4FC6-9CB8-807B914CD569}" dt="2020-10-08T08:01:22.589" v="25608" actId="1036"/>
          <ac:grpSpMkLst>
            <pc:docMk/>
            <pc:sldMk cId="3374734316" sldId="562"/>
            <ac:grpSpMk id="48" creationId="{3AA4D875-B470-4100-A991-8773C3F42041}"/>
          </ac:grpSpMkLst>
        </pc:grpChg>
        <pc:graphicFrameChg chg="mod">
          <ac:chgData name="Vincent DAVID" userId="a179e871-c6cb-4f06-9d32-5582c6e70512" providerId="ADAL" clId="{6EF7F19B-5BF0-4FC6-9CB8-807B914CD569}" dt="2020-10-15T09:01:56.681" v="67180"/>
          <ac:graphicFrameMkLst>
            <pc:docMk/>
            <pc:sldMk cId="3374734316" sldId="562"/>
            <ac:graphicFrameMk id="33" creationId="{5CB2B52D-FBD8-4354-B86C-1E7C472ED163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15T09:01:53.904" v="67179"/>
          <ac:graphicFrameMkLst>
            <pc:docMk/>
            <pc:sldMk cId="3374734316" sldId="562"/>
            <ac:graphicFrameMk id="35" creationId="{5564CA8C-76BC-4596-A6EA-902C7953E024}"/>
          </ac:graphicFrameMkLst>
        </pc:graphicFrameChg>
        <pc:cxnChg chg="add mod">
          <ac:chgData name="Vincent DAVID" userId="a179e871-c6cb-4f06-9d32-5582c6e70512" providerId="ADAL" clId="{6EF7F19B-5BF0-4FC6-9CB8-807B914CD569}" dt="2020-10-08T08:12:29.522" v="25697" actId="164"/>
          <ac:cxnSpMkLst>
            <pc:docMk/>
            <pc:sldMk cId="3374734316" sldId="562"/>
            <ac:cxnSpMk id="30" creationId="{8E2F05C0-FFD6-472C-8D5D-5D9DD71CA742}"/>
          </ac:cxnSpMkLst>
        </pc:cxnChg>
        <pc:cxnChg chg="del">
          <ac:chgData name="Vincent DAVID" userId="a179e871-c6cb-4f06-9d32-5582c6e70512" providerId="ADAL" clId="{6EF7F19B-5BF0-4FC6-9CB8-807B914CD569}" dt="2020-10-07T14:47:03.717" v="23357" actId="478"/>
          <ac:cxnSpMkLst>
            <pc:docMk/>
            <pc:sldMk cId="3374734316" sldId="562"/>
            <ac:cxnSpMk id="34" creationId="{72AA70CC-F821-44D6-8846-5C811C4F0080}"/>
          </ac:cxnSpMkLst>
        </pc:cxnChg>
        <pc:cxnChg chg="del">
          <ac:chgData name="Vincent DAVID" userId="a179e871-c6cb-4f06-9d32-5582c6e70512" providerId="ADAL" clId="{6EF7F19B-5BF0-4FC6-9CB8-807B914CD569}" dt="2020-10-07T14:47:04.551" v="23358" actId="478"/>
          <ac:cxnSpMkLst>
            <pc:docMk/>
            <pc:sldMk cId="3374734316" sldId="562"/>
            <ac:cxnSpMk id="36" creationId="{E4A54EAA-7AD0-4EDD-9B60-78F41F47C9B6}"/>
          </ac:cxnSpMkLst>
        </pc:cxnChg>
        <pc:cxnChg chg="add mod">
          <ac:chgData name="Vincent DAVID" userId="a179e871-c6cb-4f06-9d32-5582c6e70512" providerId="ADAL" clId="{6EF7F19B-5BF0-4FC6-9CB8-807B914CD569}" dt="2020-10-08T08:12:29.522" v="25697" actId="164"/>
          <ac:cxnSpMkLst>
            <pc:docMk/>
            <pc:sldMk cId="3374734316" sldId="562"/>
            <ac:cxnSpMk id="37" creationId="{D2957CCB-E0A5-4E8D-BAF3-7A7F323D6C4E}"/>
          </ac:cxnSpMkLst>
        </pc:cxnChg>
        <pc:cxnChg chg="add mod">
          <ac:chgData name="Vincent DAVID" userId="a179e871-c6cb-4f06-9d32-5582c6e70512" providerId="ADAL" clId="{6EF7F19B-5BF0-4FC6-9CB8-807B914CD569}" dt="2020-10-08T08:12:29.522" v="25697" actId="164"/>
          <ac:cxnSpMkLst>
            <pc:docMk/>
            <pc:sldMk cId="3374734316" sldId="562"/>
            <ac:cxnSpMk id="38" creationId="{1CAE569B-2A4B-4964-833E-DDDDF269DBD5}"/>
          </ac:cxnSpMkLst>
        </pc:cxnChg>
        <pc:cxnChg chg="del mod">
          <ac:chgData name="Vincent DAVID" userId="a179e871-c6cb-4f06-9d32-5582c6e70512" providerId="ADAL" clId="{6EF7F19B-5BF0-4FC6-9CB8-807B914CD569}" dt="2020-10-07T14:47:06.786" v="23359" actId="478"/>
          <ac:cxnSpMkLst>
            <pc:docMk/>
            <pc:sldMk cId="3374734316" sldId="562"/>
            <ac:cxnSpMk id="39" creationId="{7C78192A-3325-4B2F-92F0-BB9FBA8F4DD1}"/>
          </ac:cxnSpMkLst>
        </pc:cxnChg>
        <pc:cxnChg chg="mod">
          <ac:chgData name="Vincent DAVID" userId="a179e871-c6cb-4f06-9d32-5582c6e70512" providerId="ADAL" clId="{6EF7F19B-5BF0-4FC6-9CB8-807B914CD569}" dt="2020-10-08T08:12:29.522" v="25697" actId="164"/>
          <ac:cxnSpMkLst>
            <pc:docMk/>
            <pc:sldMk cId="3374734316" sldId="562"/>
            <ac:cxnSpMk id="40" creationId="{28841DCF-443C-4D81-AE01-392913671890}"/>
          </ac:cxnSpMkLst>
        </pc:cxnChg>
        <pc:cxnChg chg="add mod">
          <ac:chgData name="Vincent DAVID" userId="a179e871-c6cb-4f06-9d32-5582c6e70512" providerId="ADAL" clId="{6EF7F19B-5BF0-4FC6-9CB8-807B914CD569}" dt="2020-10-08T08:12:29.522" v="25697" actId="164"/>
          <ac:cxnSpMkLst>
            <pc:docMk/>
            <pc:sldMk cId="3374734316" sldId="562"/>
            <ac:cxnSpMk id="41" creationId="{31AAE49B-6608-4E03-8420-9339E34C381E}"/>
          </ac:cxnSpMkLst>
        </pc:cxnChg>
        <pc:cxnChg chg="add mod">
          <ac:chgData name="Vincent DAVID" userId="a179e871-c6cb-4f06-9d32-5582c6e70512" providerId="ADAL" clId="{6EF7F19B-5BF0-4FC6-9CB8-807B914CD569}" dt="2020-10-08T08:12:29.522" v="25697" actId="164"/>
          <ac:cxnSpMkLst>
            <pc:docMk/>
            <pc:sldMk cId="3374734316" sldId="562"/>
            <ac:cxnSpMk id="42" creationId="{AE828F56-5E53-4665-9B53-9FB7857D23B9}"/>
          </ac:cxnSpMkLst>
        </pc:cxnChg>
        <pc:cxnChg chg="mod">
          <ac:chgData name="Vincent DAVID" userId="a179e871-c6cb-4f06-9d32-5582c6e70512" providerId="ADAL" clId="{6EF7F19B-5BF0-4FC6-9CB8-807B914CD569}" dt="2020-10-08T08:08:25.932" v="25637" actId="1076"/>
          <ac:cxnSpMkLst>
            <pc:docMk/>
            <pc:sldMk cId="3374734316" sldId="562"/>
            <ac:cxnSpMk id="43" creationId="{7CE09503-9523-4601-931D-65C471E6AAF7}"/>
          </ac:cxnSpMkLst>
        </pc:cxnChg>
        <pc:cxnChg chg="add mod">
          <ac:chgData name="Vincent DAVID" userId="a179e871-c6cb-4f06-9d32-5582c6e70512" providerId="ADAL" clId="{6EF7F19B-5BF0-4FC6-9CB8-807B914CD569}" dt="2020-10-08T08:12:29.522" v="25697" actId="164"/>
          <ac:cxnSpMkLst>
            <pc:docMk/>
            <pc:sldMk cId="3374734316" sldId="562"/>
            <ac:cxnSpMk id="44" creationId="{5D5FE1C3-AB76-45FC-A480-AB4C4400F430}"/>
          </ac:cxnSpMkLst>
        </pc:cxnChg>
        <pc:cxnChg chg="add mod">
          <ac:chgData name="Vincent DAVID" userId="a179e871-c6cb-4f06-9d32-5582c6e70512" providerId="ADAL" clId="{6EF7F19B-5BF0-4FC6-9CB8-807B914CD569}" dt="2020-10-08T08:12:29.522" v="25697" actId="164"/>
          <ac:cxnSpMkLst>
            <pc:docMk/>
            <pc:sldMk cId="3374734316" sldId="562"/>
            <ac:cxnSpMk id="45" creationId="{B7A7F6A8-3203-455B-B221-5FB73D002252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49" creationId="{49BD4C70-8A72-444C-B75D-84CE5CCC389A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50" creationId="{1F3485EB-AF26-4226-A8E2-A0AA695D402A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52" creationId="{9CF0731D-FF6D-4DFE-B8D9-A5DE59596EF4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56" creationId="{55BD3DF0-1DEF-40D9-88A1-30847E9F4134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57" creationId="{EFC75327-44AB-4FAE-9C15-CDAF1DA7B9C6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58" creationId="{AFA0DF7D-7BC3-4649-9B4E-92D105E51746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59" creationId="{DF779F7B-FC8E-40A4-B951-ED19C16C634D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60" creationId="{F7C252F8-6D5F-4D47-A1F4-E1CD596479AC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61" creationId="{E398CAD2-3F68-4959-9A99-F8B200E7F289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62" creationId="{CB8B39D8-331B-446F-81D2-02D415C0332B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63" creationId="{17BE8318-EAF9-4625-A219-27AB40CF3C01}"/>
          </ac:cxnSpMkLst>
        </pc:cxnChg>
      </pc:sldChg>
      <pc:sldChg chg="add del">
        <pc:chgData name="Vincent DAVID" userId="a179e871-c6cb-4f06-9d32-5582c6e70512" providerId="ADAL" clId="{6EF7F19B-5BF0-4FC6-9CB8-807B914CD569}" dt="2020-10-07T15:18:41.011" v="24000" actId="47"/>
        <pc:sldMkLst>
          <pc:docMk/>
          <pc:sldMk cId="1322607568" sldId="563"/>
        </pc:sldMkLst>
      </pc:sldChg>
      <pc:sldChg chg="addSp delSp modSp add del mod delAnim modAnim modNotesTx">
        <pc:chgData name="Vincent DAVID" userId="a179e871-c6cb-4f06-9d32-5582c6e70512" providerId="ADAL" clId="{6EF7F19B-5BF0-4FC6-9CB8-807B914CD569}" dt="2020-10-12T07:44:03.552" v="33719" actId="47"/>
        <pc:sldMkLst>
          <pc:docMk/>
          <pc:sldMk cId="1767540506" sldId="563"/>
        </pc:sldMkLst>
        <pc:spChg chg="mod">
          <ac:chgData name="Vincent DAVID" userId="a179e871-c6cb-4f06-9d32-5582c6e70512" providerId="ADAL" clId="{6EF7F19B-5BF0-4FC6-9CB8-807B914CD569}" dt="2020-10-09T12:26:33.859" v="31120" actId="14100"/>
          <ac:spMkLst>
            <pc:docMk/>
            <pc:sldMk cId="1767540506" sldId="563"/>
            <ac:spMk id="3" creationId="{E0DC7D5D-A7B7-41ED-91DA-C304CCB21000}"/>
          </ac:spMkLst>
        </pc:spChg>
        <pc:spChg chg="mod">
          <ac:chgData name="Vincent DAVID" userId="a179e871-c6cb-4f06-9d32-5582c6e70512" providerId="ADAL" clId="{6EF7F19B-5BF0-4FC6-9CB8-807B914CD569}" dt="2020-10-09T12:26:20.715" v="31117" actId="1038"/>
          <ac:spMkLst>
            <pc:docMk/>
            <pc:sldMk cId="1767540506" sldId="563"/>
            <ac:spMk id="6" creationId="{6B43DA2D-1075-447A-B0C9-66BB3FB393C7}"/>
          </ac:spMkLst>
        </pc:spChg>
        <pc:spChg chg="mod">
          <ac:chgData name="Vincent DAVID" userId="a179e871-c6cb-4f06-9d32-5582c6e70512" providerId="ADAL" clId="{6EF7F19B-5BF0-4FC6-9CB8-807B914CD569}" dt="2020-10-09T12:25:14.671" v="31079" actId="14100"/>
          <ac:spMkLst>
            <pc:docMk/>
            <pc:sldMk cId="1767540506" sldId="563"/>
            <ac:spMk id="21" creationId="{1FFB24B2-3DF2-45DD-98DA-5F92BE3B149B}"/>
          </ac:spMkLst>
        </pc:spChg>
        <pc:spChg chg="mod">
          <ac:chgData name="Vincent DAVID" userId="a179e871-c6cb-4f06-9d32-5582c6e70512" providerId="ADAL" clId="{6EF7F19B-5BF0-4FC6-9CB8-807B914CD569}" dt="2020-10-09T12:24:48.299" v="31077"/>
          <ac:spMkLst>
            <pc:docMk/>
            <pc:sldMk cId="1767540506" sldId="563"/>
            <ac:spMk id="22" creationId="{CF8ECF80-AC1A-4063-982A-1450D6DFC45C}"/>
          </ac:spMkLst>
        </pc:spChg>
        <pc:grpChg chg="mod">
          <ac:chgData name="Vincent DAVID" userId="a179e871-c6cb-4f06-9d32-5582c6e70512" providerId="ADAL" clId="{6EF7F19B-5BF0-4FC6-9CB8-807B914CD569}" dt="2020-10-09T12:26:20.715" v="31117" actId="1038"/>
          <ac:grpSpMkLst>
            <pc:docMk/>
            <pc:sldMk cId="1767540506" sldId="563"/>
            <ac:grpSpMk id="13" creationId="{CBF29E23-FB3A-4A30-A017-EA32C8E33A4A}"/>
          </ac:grpSpMkLst>
        </pc:grpChg>
        <pc:grpChg chg="add mod">
          <ac:chgData name="Vincent DAVID" userId="a179e871-c6cb-4f06-9d32-5582c6e70512" providerId="ADAL" clId="{6EF7F19B-5BF0-4FC6-9CB8-807B914CD569}" dt="2020-10-09T12:26:04.595" v="31107" actId="1036"/>
          <ac:grpSpMkLst>
            <pc:docMk/>
            <pc:sldMk cId="1767540506" sldId="563"/>
            <ac:grpSpMk id="20" creationId="{F18FEF69-1BD2-4D3C-A4EA-FFEAA840DB3E}"/>
          </ac:grpSpMkLst>
        </pc:grpChg>
        <pc:graphicFrameChg chg="mod">
          <ac:chgData name="Vincent DAVID" userId="a179e871-c6cb-4f06-9d32-5582c6e70512" providerId="ADAL" clId="{6EF7F19B-5BF0-4FC6-9CB8-807B914CD569}" dt="2020-10-09T12:26:20.715" v="31117" actId="1038"/>
          <ac:graphicFrameMkLst>
            <pc:docMk/>
            <pc:sldMk cId="1767540506" sldId="563"/>
            <ac:graphicFrameMk id="17" creationId="{FDD29C7B-8889-47BE-84ED-09A6E4AF4910}"/>
          </ac:graphicFrameMkLst>
        </pc:graphicFrameChg>
        <pc:graphicFrameChg chg="add del mod">
          <ac:chgData name="Vincent DAVID" userId="a179e871-c6cb-4f06-9d32-5582c6e70512" providerId="ADAL" clId="{6EF7F19B-5BF0-4FC6-9CB8-807B914CD569}" dt="2020-10-09T12:27:50.575" v="31124" actId="478"/>
          <ac:graphicFrameMkLst>
            <pc:docMk/>
            <pc:sldMk cId="1767540506" sldId="563"/>
            <ac:graphicFrameMk id="23" creationId="{24AE0772-B6ED-425F-8F22-3C4FC2A9F181}"/>
          </ac:graphicFrameMkLst>
        </pc:graphicFrameChg>
        <pc:graphicFrameChg chg="mod">
          <ac:chgData name="Vincent DAVID" userId="a179e871-c6cb-4f06-9d32-5582c6e70512" providerId="ADAL" clId="{6EF7F19B-5BF0-4FC6-9CB8-807B914CD569}" dt="2020-10-09T12:27:54.799" v="31125" actId="1076"/>
          <ac:graphicFrameMkLst>
            <pc:docMk/>
            <pc:sldMk cId="1767540506" sldId="563"/>
            <ac:graphicFrameMk id="27" creationId="{055B44DC-B396-415E-BFB0-8A9A0A3FF9C0}"/>
          </ac:graphicFrameMkLst>
        </pc:graphicFrameChg>
        <pc:picChg chg="mod">
          <ac:chgData name="Vincent DAVID" userId="a179e871-c6cb-4f06-9d32-5582c6e70512" providerId="ADAL" clId="{6EF7F19B-5BF0-4FC6-9CB8-807B914CD569}" dt="2020-10-09T12:26:20.715" v="31117" actId="1038"/>
          <ac:picMkLst>
            <pc:docMk/>
            <pc:sldMk cId="1767540506" sldId="563"/>
            <ac:picMk id="25" creationId="{141950E6-C9D5-4274-B0A9-6DFB14FD84BD}"/>
          </ac:picMkLst>
        </pc:picChg>
      </pc:sldChg>
      <pc:sldChg chg="add del">
        <pc:chgData name="Vincent DAVID" userId="a179e871-c6cb-4f06-9d32-5582c6e70512" providerId="ADAL" clId="{6EF7F19B-5BF0-4FC6-9CB8-807B914CD569}" dt="2020-10-08T07:35:38.959" v="25095" actId="47"/>
        <pc:sldMkLst>
          <pc:docMk/>
          <pc:sldMk cId="1813281289" sldId="563"/>
        </pc:sldMkLst>
      </pc:sldChg>
      <pc:sldChg chg="add del">
        <pc:chgData name="Vincent DAVID" userId="a179e871-c6cb-4f06-9d32-5582c6e70512" providerId="ADAL" clId="{6EF7F19B-5BF0-4FC6-9CB8-807B914CD569}" dt="2020-10-08T07:59:34.091" v="25554" actId="47"/>
        <pc:sldMkLst>
          <pc:docMk/>
          <pc:sldMk cId="3026268706" sldId="563"/>
        </pc:sldMkLst>
      </pc:sldChg>
      <pc:sldChg chg="add del">
        <pc:chgData name="Vincent DAVID" userId="a179e871-c6cb-4f06-9d32-5582c6e70512" providerId="ADAL" clId="{6EF7F19B-5BF0-4FC6-9CB8-807B914CD569}" dt="2020-10-07T12:16:21.559" v="22426"/>
        <pc:sldMkLst>
          <pc:docMk/>
          <pc:sldMk cId="3572838287" sldId="563"/>
        </pc:sldMkLst>
      </pc:sldChg>
      <pc:sldChg chg="modSp add mod modAnim modNotesTx">
        <pc:chgData name="Vincent DAVID" userId="a179e871-c6cb-4f06-9d32-5582c6e70512" providerId="ADAL" clId="{6EF7F19B-5BF0-4FC6-9CB8-807B914CD569}" dt="2020-10-12T07:42:23.400" v="33718" actId="20577"/>
        <pc:sldMkLst>
          <pc:docMk/>
          <pc:sldMk cId="1638375579" sldId="566"/>
        </pc:sldMkLst>
        <pc:spChg chg="mod ord">
          <ac:chgData name="Vincent DAVID" userId="a179e871-c6cb-4f06-9d32-5582c6e70512" providerId="ADAL" clId="{6EF7F19B-5BF0-4FC6-9CB8-807B914CD569}" dt="2020-10-09T11:41:18.952" v="29995" actId="113"/>
          <ac:spMkLst>
            <pc:docMk/>
            <pc:sldMk cId="1638375579" sldId="566"/>
            <ac:spMk id="5" creationId="{78B348CC-8845-488D-8222-1084A7092CAF}"/>
          </ac:spMkLst>
        </pc:spChg>
        <pc:spChg chg="mod">
          <ac:chgData name="Vincent DAVID" userId="a179e871-c6cb-4f06-9d32-5582c6e70512" providerId="ADAL" clId="{6EF7F19B-5BF0-4FC6-9CB8-807B914CD569}" dt="2020-10-09T11:35:39.653" v="29674" actId="962"/>
          <ac:spMkLst>
            <pc:docMk/>
            <pc:sldMk cId="1638375579" sldId="566"/>
            <ac:spMk id="6" creationId="{4EC24DF9-22A1-43BC-8639-8A911E8AE373}"/>
          </ac:spMkLst>
        </pc:spChg>
        <pc:spChg chg="mod">
          <ac:chgData name="Vincent DAVID" userId="a179e871-c6cb-4f06-9d32-5582c6e70512" providerId="ADAL" clId="{6EF7F19B-5BF0-4FC6-9CB8-807B914CD569}" dt="2020-10-09T11:41:21.649" v="29996" actId="113"/>
          <ac:spMkLst>
            <pc:docMk/>
            <pc:sldMk cId="1638375579" sldId="566"/>
            <ac:spMk id="7" creationId="{B5AAD503-ADB2-4126-84AD-43731CBDE590}"/>
          </ac:spMkLst>
        </pc:spChg>
        <pc:spChg chg="mod">
          <ac:chgData name="Vincent DAVID" userId="a179e871-c6cb-4f06-9d32-5582c6e70512" providerId="ADAL" clId="{6EF7F19B-5BF0-4FC6-9CB8-807B914CD569}" dt="2020-10-09T11:34:14.055" v="29663" actId="962"/>
          <ac:spMkLst>
            <pc:docMk/>
            <pc:sldMk cId="1638375579" sldId="566"/>
            <ac:spMk id="8" creationId="{A873286E-EC22-483C-BBFB-9C0CE22FEE3D}"/>
          </ac:spMkLst>
        </pc:spChg>
        <pc:spChg chg="mod">
          <ac:chgData name="Vincent DAVID" userId="a179e871-c6cb-4f06-9d32-5582c6e70512" providerId="ADAL" clId="{6EF7F19B-5BF0-4FC6-9CB8-807B914CD569}" dt="2020-10-09T11:34:05.629" v="29661" actId="962"/>
          <ac:spMkLst>
            <pc:docMk/>
            <pc:sldMk cId="1638375579" sldId="566"/>
            <ac:spMk id="9" creationId="{F0CDE8CC-5BCE-491D-83EA-10A70B775BF6}"/>
          </ac:spMkLst>
        </pc:spChg>
        <pc:spChg chg="mod ord">
          <ac:chgData name="Vincent DAVID" userId="a179e871-c6cb-4f06-9d32-5582c6e70512" providerId="ADAL" clId="{6EF7F19B-5BF0-4FC6-9CB8-807B914CD569}" dt="2020-10-09T11:35:23.323" v="29669" actId="962"/>
          <ac:spMkLst>
            <pc:docMk/>
            <pc:sldMk cId="1638375579" sldId="566"/>
            <ac:spMk id="10" creationId="{9296B7C8-F7DE-4AD4-92CF-057BE1655EFA}"/>
          </ac:spMkLst>
        </pc:spChg>
        <pc:spChg chg="mod ord">
          <ac:chgData name="Vincent DAVID" userId="a179e871-c6cb-4f06-9d32-5582c6e70512" providerId="ADAL" clId="{6EF7F19B-5BF0-4FC6-9CB8-807B914CD569}" dt="2020-10-09T11:41:17.682" v="29994" actId="113"/>
          <ac:spMkLst>
            <pc:docMk/>
            <pc:sldMk cId="1638375579" sldId="566"/>
            <ac:spMk id="11" creationId="{7430F2A3-0F2C-4DD2-8359-8B43FFC42B18}"/>
          </ac:spMkLst>
        </pc:spChg>
        <pc:spChg chg="mod ord">
          <ac:chgData name="Vincent DAVID" userId="a179e871-c6cb-4f06-9d32-5582c6e70512" providerId="ADAL" clId="{6EF7F19B-5BF0-4FC6-9CB8-807B914CD569}" dt="2020-10-09T11:46:16.972" v="30155" actId="962"/>
          <ac:spMkLst>
            <pc:docMk/>
            <pc:sldMk cId="1638375579" sldId="566"/>
            <ac:spMk id="12" creationId="{E561DD55-4F40-462E-AD1B-8ED398406544}"/>
          </ac:spMkLst>
        </pc:spChg>
        <pc:spChg chg="mod ord">
          <ac:chgData name="Vincent DAVID" userId="a179e871-c6cb-4f06-9d32-5582c6e70512" providerId="ADAL" clId="{6EF7F19B-5BF0-4FC6-9CB8-807B914CD569}" dt="2020-10-09T11:36:18.642" v="29679" actId="962"/>
          <ac:spMkLst>
            <pc:docMk/>
            <pc:sldMk cId="1638375579" sldId="566"/>
            <ac:spMk id="13" creationId="{EEF65028-4F8E-4E1B-BC42-9049FC048792}"/>
          </ac:spMkLst>
        </pc:spChg>
        <pc:spChg chg="mod ord">
          <ac:chgData name="Vincent DAVID" userId="a179e871-c6cb-4f06-9d32-5582c6e70512" providerId="ADAL" clId="{6EF7F19B-5BF0-4FC6-9CB8-807B914CD569}" dt="2020-10-09T11:46:20.522" v="30156" actId="962"/>
          <ac:spMkLst>
            <pc:docMk/>
            <pc:sldMk cId="1638375579" sldId="566"/>
            <ac:spMk id="14" creationId="{3240CA69-E703-4662-8525-7F383CE2C8F3}"/>
          </ac:spMkLst>
        </pc:spChg>
        <pc:spChg chg="mod">
          <ac:chgData name="Vincent DAVID" userId="a179e871-c6cb-4f06-9d32-5582c6e70512" providerId="ADAL" clId="{6EF7F19B-5BF0-4FC6-9CB8-807B914CD569}" dt="2020-10-09T11:42:42.713" v="30036" actId="20577"/>
          <ac:spMkLst>
            <pc:docMk/>
            <pc:sldMk cId="1638375579" sldId="566"/>
            <ac:spMk id="17" creationId="{96F799C5-7373-4FF1-96EE-4CD0A734BF35}"/>
          </ac:spMkLst>
        </pc:spChg>
        <pc:spChg chg="mod ord">
          <ac:chgData name="Vincent DAVID" userId="a179e871-c6cb-4f06-9d32-5582c6e70512" providerId="ADAL" clId="{6EF7F19B-5BF0-4FC6-9CB8-807B914CD569}" dt="2020-10-09T11:53:39.616" v="30550" actId="403"/>
          <ac:spMkLst>
            <pc:docMk/>
            <pc:sldMk cId="1638375579" sldId="566"/>
            <ac:spMk id="18" creationId="{5C17CEC9-7608-43CE-B6AA-1AFD081CF029}"/>
          </ac:spMkLst>
        </pc:spChg>
      </pc:sldChg>
      <pc:sldChg chg="addSp delSp modSp add mod addAnim delAnim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607977862" sldId="567"/>
        </pc:sldMkLst>
        <pc:spChg chg="mod">
          <ac:chgData name="Vincent DAVID" userId="a179e871-c6cb-4f06-9d32-5582c6e70512" providerId="ADAL" clId="{6EF7F19B-5BF0-4FC6-9CB8-807B914CD569}" dt="2020-10-13T11:57:12.016" v="44245" actId="20577"/>
          <ac:spMkLst>
            <pc:docMk/>
            <pc:sldMk cId="607977862" sldId="567"/>
            <ac:spMk id="3" creationId="{E0DC7D5D-A7B7-41ED-91DA-C304CCB21000}"/>
          </ac:spMkLst>
        </pc:spChg>
        <pc:spChg chg="mod">
          <ac:chgData name="Vincent DAVID" userId="a179e871-c6cb-4f06-9d32-5582c6e70512" providerId="ADAL" clId="{6EF7F19B-5BF0-4FC6-9CB8-807B914CD569}" dt="2020-10-09T12:34:59.903" v="31221" actId="14100"/>
          <ac:spMkLst>
            <pc:docMk/>
            <pc:sldMk cId="607977862" sldId="567"/>
            <ac:spMk id="6" creationId="{6B43DA2D-1075-447A-B0C9-66BB3FB393C7}"/>
          </ac:spMkLst>
        </pc:spChg>
        <pc:spChg chg="mod">
          <ac:chgData name="Vincent DAVID" userId="a179e871-c6cb-4f06-9d32-5582c6e70512" providerId="ADAL" clId="{6EF7F19B-5BF0-4FC6-9CB8-807B914CD569}" dt="2020-10-13T11:39:11.048" v="43803" actId="14100"/>
          <ac:spMkLst>
            <pc:docMk/>
            <pc:sldMk cId="607977862" sldId="567"/>
            <ac:spMk id="21" creationId="{1FFB24B2-3DF2-45DD-98DA-5F92BE3B149B}"/>
          </ac:spMkLst>
        </pc:spChg>
        <pc:grpChg chg="ord">
          <ac:chgData name="Vincent DAVID" userId="a179e871-c6cb-4f06-9d32-5582c6e70512" providerId="ADAL" clId="{6EF7F19B-5BF0-4FC6-9CB8-807B914CD569}" dt="2020-10-09T12:34:29.762" v="31213" actId="13244"/>
          <ac:grpSpMkLst>
            <pc:docMk/>
            <pc:sldMk cId="607977862" sldId="567"/>
            <ac:grpSpMk id="13" creationId="{CBF29E23-FB3A-4A30-A017-EA32C8E33A4A}"/>
          </ac:grpSpMkLst>
        </pc:grpChg>
        <pc:grpChg chg="ord">
          <ac:chgData name="Vincent DAVID" userId="a179e871-c6cb-4f06-9d32-5582c6e70512" providerId="ADAL" clId="{6EF7F19B-5BF0-4FC6-9CB8-807B914CD569}" dt="2020-10-09T12:34:22.172" v="31212" actId="13244"/>
          <ac:grpSpMkLst>
            <pc:docMk/>
            <pc:sldMk cId="607977862" sldId="567"/>
            <ac:grpSpMk id="16" creationId="{0FF0BB2B-A428-4001-98D3-0FE20799B97B}"/>
          </ac:grpSpMkLst>
        </pc:grpChg>
        <pc:grpChg chg="mod">
          <ac:chgData name="Vincent DAVID" userId="a179e871-c6cb-4f06-9d32-5582c6e70512" providerId="ADAL" clId="{6EF7F19B-5BF0-4FC6-9CB8-807B914CD569}" dt="2020-10-13T11:39:16.585" v="43812" actId="1038"/>
          <ac:grpSpMkLst>
            <pc:docMk/>
            <pc:sldMk cId="607977862" sldId="567"/>
            <ac:grpSpMk id="20" creationId="{F18FEF69-1BD2-4D3C-A4EA-FFEAA840DB3E}"/>
          </ac:grpSpMkLst>
        </pc:grpChg>
        <pc:graphicFrameChg chg="mod modGraphic">
          <ac:chgData name="Vincent DAVID" userId="a179e871-c6cb-4f06-9d32-5582c6e70512" providerId="ADAL" clId="{6EF7F19B-5BF0-4FC6-9CB8-807B914CD569}" dt="2020-10-09T12:33:33.844" v="31204" actId="962"/>
          <ac:graphicFrameMkLst>
            <pc:docMk/>
            <pc:sldMk cId="607977862" sldId="567"/>
            <ac:graphicFrameMk id="17" creationId="{FDD29C7B-8889-47BE-84ED-09A6E4AF4910}"/>
          </ac:graphicFrameMkLst>
        </pc:graphicFrameChg>
        <pc:graphicFrameChg chg="add del mod modGraphic">
          <ac:chgData name="Vincent DAVID" userId="a179e871-c6cb-4f06-9d32-5582c6e70512" providerId="ADAL" clId="{6EF7F19B-5BF0-4FC6-9CB8-807B914CD569}" dt="2020-10-09T12:45:25.596" v="31321" actId="553"/>
          <ac:graphicFrameMkLst>
            <pc:docMk/>
            <pc:sldMk cId="607977862" sldId="567"/>
            <ac:graphicFrameMk id="23" creationId="{24AE0772-B6ED-425F-8F22-3C4FC2A9F181}"/>
          </ac:graphicFrameMkLst>
        </pc:graphicFrameChg>
        <pc:graphicFrameChg chg="add mod modGraphic">
          <ac:chgData name="Vincent DAVID" userId="a179e871-c6cb-4f06-9d32-5582c6e70512" providerId="ADAL" clId="{6EF7F19B-5BF0-4FC6-9CB8-807B914CD569}" dt="2020-10-09T12:45:25.596" v="31321" actId="553"/>
          <ac:graphicFrameMkLst>
            <pc:docMk/>
            <pc:sldMk cId="607977862" sldId="567"/>
            <ac:graphicFrameMk id="24" creationId="{E41388D1-C097-44BC-AB32-7A40F0D88EB2}"/>
          </ac:graphicFrameMkLst>
        </pc:graphicFrameChg>
        <pc:graphicFrameChg chg="add mod modGraphic">
          <ac:chgData name="Vincent DAVID" userId="a179e871-c6cb-4f06-9d32-5582c6e70512" providerId="ADAL" clId="{6EF7F19B-5BF0-4FC6-9CB8-807B914CD569}" dt="2020-10-09T12:45:25.596" v="31321" actId="553"/>
          <ac:graphicFrameMkLst>
            <pc:docMk/>
            <pc:sldMk cId="607977862" sldId="567"/>
            <ac:graphicFrameMk id="26" creationId="{C2F3DEB7-430F-4FD2-A294-F0DF8D03A17B}"/>
          </ac:graphicFrameMkLst>
        </pc:graphicFrameChg>
        <pc:graphicFrameChg chg="mod ord modGraphic">
          <ac:chgData name="Vincent DAVID" userId="a179e871-c6cb-4f06-9d32-5582c6e70512" providerId="ADAL" clId="{6EF7F19B-5BF0-4FC6-9CB8-807B914CD569}" dt="2020-10-09T12:45:25.596" v="31321" actId="553"/>
          <ac:graphicFrameMkLst>
            <pc:docMk/>
            <pc:sldMk cId="607977862" sldId="567"/>
            <ac:graphicFrameMk id="27" creationId="{055B44DC-B396-415E-BFB0-8A9A0A3FF9C0}"/>
          </ac:graphicFrameMkLst>
        </pc:graphicFrameChg>
      </pc:sldChg>
      <pc:sldChg chg="modSp add mod modAnim modNotes">
        <pc:chgData name="Vincent DAVID" userId="a179e871-c6cb-4f06-9d32-5582c6e70512" providerId="ADAL" clId="{6EF7F19B-5BF0-4FC6-9CB8-807B914CD569}" dt="2020-10-14T13:50:21.426" v="57726"/>
        <pc:sldMkLst>
          <pc:docMk/>
          <pc:sldMk cId="478925016" sldId="568"/>
        </pc:sldMkLst>
        <pc:spChg chg="mod">
          <ac:chgData name="Vincent DAVID" userId="a179e871-c6cb-4f06-9d32-5582c6e70512" providerId="ADAL" clId="{6EF7F19B-5BF0-4FC6-9CB8-807B914CD569}" dt="2020-10-12T12:38:54.875" v="39155" actId="179"/>
          <ac:spMkLst>
            <pc:docMk/>
            <pc:sldMk cId="478925016" sldId="568"/>
            <ac:spMk id="4" creationId="{792BD3F2-6FBB-422B-AA89-EAF4C93BD8E8}"/>
          </ac:spMkLst>
        </pc:spChg>
        <pc:spChg chg="mod">
          <ac:chgData name="Vincent DAVID" userId="a179e871-c6cb-4f06-9d32-5582c6e70512" providerId="ADAL" clId="{6EF7F19B-5BF0-4FC6-9CB8-807B914CD569}" dt="2020-10-13T14:54:20.380" v="50347" actId="692"/>
          <ac:spMkLst>
            <pc:docMk/>
            <pc:sldMk cId="478925016" sldId="568"/>
            <ac:spMk id="6" creationId="{28FE12AD-DAA3-4CA9-B1C6-C0F1A47CB37B}"/>
          </ac:spMkLst>
        </pc:spChg>
      </pc:sldChg>
      <pc:sldChg chg="modSp add mod modAnim modNotes">
        <pc:chgData name="Vincent DAVID" userId="a179e871-c6cb-4f06-9d32-5582c6e70512" providerId="ADAL" clId="{6EF7F19B-5BF0-4FC6-9CB8-807B914CD569}" dt="2020-10-14T13:50:21.426" v="57726"/>
        <pc:sldMkLst>
          <pc:docMk/>
          <pc:sldMk cId="1177762613" sldId="569"/>
        </pc:sldMkLst>
        <pc:spChg chg="mod">
          <ac:chgData name="Vincent DAVID" userId="a179e871-c6cb-4f06-9d32-5582c6e70512" providerId="ADAL" clId="{6EF7F19B-5BF0-4FC6-9CB8-807B914CD569}" dt="2020-10-14T09:30:44.614" v="52996" actId="1076"/>
          <ac:spMkLst>
            <pc:docMk/>
            <pc:sldMk cId="1177762613" sldId="569"/>
            <ac:spMk id="4" creationId="{9ED96CBC-FFE0-41AD-9FEA-D4F8CD0BAD91}"/>
          </ac:spMkLst>
        </pc:spChg>
        <pc:spChg chg="mod">
          <ac:chgData name="Vincent DAVID" userId="a179e871-c6cb-4f06-9d32-5582c6e70512" providerId="ADAL" clId="{6EF7F19B-5BF0-4FC6-9CB8-807B914CD569}" dt="2020-10-14T09:30:44.614" v="52996" actId="1076"/>
          <ac:spMkLst>
            <pc:docMk/>
            <pc:sldMk cId="1177762613" sldId="569"/>
            <ac:spMk id="6" creationId="{499EB428-B256-4038-8E9F-93F6BF616122}"/>
          </ac:spMkLst>
        </pc:spChg>
        <pc:spChg chg="mod modVis">
          <ac:chgData name="Vincent DAVID" userId="a179e871-c6cb-4f06-9d32-5582c6e70512" providerId="ADAL" clId="{6EF7F19B-5BF0-4FC6-9CB8-807B914CD569}" dt="2020-10-14T09:30:44.614" v="52996" actId="1076"/>
          <ac:spMkLst>
            <pc:docMk/>
            <pc:sldMk cId="1177762613" sldId="569"/>
            <ac:spMk id="16" creationId="{95CF6550-15B4-4822-BF75-068470AFD858}"/>
          </ac:spMkLst>
        </pc:spChg>
        <pc:cxnChg chg="mod">
          <ac:chgData name="Vincent DAVID" userId="a179e871-c6cb-4f06-9d32-5582c6e70512" providerId="ADAL" clId="{6EF7F19B-5BF0-4FC6-9CB8-807B914CD569}" dt="2020-10-14T09:30:44.614" v="52996" actId="1076"/>
          <ac:cxnSpMkLst>
            <pc:docMk/>
            <pc:sldMk cId="1177762613" sldId="569"/>
            <ac:cxnSpMk id="7" creationId="{156ADF44-2CB6-448E-9F5B-8340E5B808D0}"/>
          </ac:cxnSpMkLst>
        </pc:cxnChg>
        <pc:cxnChg chg="mod">
          <ac:chgData name="Vincent DAVID" userId="a179e871-c6cb-4f06-9d32-5582c6e70512" providerId="ADAL" clId="{6EF7F19B-5BF0-4FC6-9CB8-807B914CD569}" dt="2020-10-14T09:30:44.614" v="52996" actId="1076"/>
          <ac:cxnSpMkLst>
            <pc:docMk/>
            <pc:sldMk cId="1177762613" sldId="569"/>
            <ac:cxnSpMk id="8" creationId="{22AC2707-A0AE-483B-B505-D11B727804B1}"/>
          </ac:cxnSpMkLst>
        </pc:cxnChg>
        <pc:cxnChg chg="mod">
          <ac:chgData name="Vincent DAVID" userId="a179e871-c6cb-4f06-9d32-5582c6e70512" providerId="ADAL" clId="{6EF7F19B-5BF0-4FC6-9CB8-807B914CD569}" dt="2020-10-14T09:30:44.614" v="52996" actId="1076"/>
          <ac:cxnSpMkLst>
            <pc:docMk/>
            <pc:sldMk cId="1177762613" sldId="569"/>
            <ac:cxnSpMk id="9" creationId="{5B1C30FA-03F2-4A37-AA19-9D3BAC47A90B}"/>
          </ac:cxnSpMkLst>
        </pc:cxnChg>
        <pc:cxnChg chg="mod">
          <ac:chgData name="Vincent DAVID" userId="a179e871-c6cb-4f06-9d32-5582c6e70512" providerId="ADAL" clId="{6EF7F19B-5BF0-4FC6-9CB8-807B914CD569}" dt="2020-10-14T09:30:44.614" v="52996" actId="1076"/>
          <ac:cxnSpMkLst>
            <pc:docMk/>
            <pc:sldMk cId="1177762613" sldId="569"/>
            <ac:cxnSpMk id="10" creationId="{D0999BB7-06E0-4C65-AACF-D91E80ABC497}"/>
          </ac:cxnSpMkLst>
        </pc:cxnChg>
        <pc:cxnChg chg="mod">
          <ac:chgData name="Vincent DAVID" userId="a179e871-c6cb-4f06-9d32-5582c6e70512" providerId="ADAL" clId="{6EF7F19B-5BF0-4FC6-9CB8-807B914CD569}" dt="2020-10-14T09:30:44.614" v="52996" actId="1076"/>
          <ac:cxnSpMkLst>
            <pc:docMk/>
            <pc:sldMk cId="1177762613" sldId="569"/>
            <ac:cxnSpMk id="23" creationId="{42D031CA-CEFD-4072-9ECE-1B435588C87B}"/>
          </ac:cxnSpMkLst>
        </pc:cxnChg>
      </pc:sldChg>
      <pc:sldChg chg="modSp add modNotes">
        <pc:chgData name="Vincent DAVID" userId="a179e871-c6cb-4f06-9d32-5582c6e70512" providerId="ADAL" clId="{6EF7F19B-5BF0-4FC6-9CB8-807B914CD569}" dt="2020-10-14T14:58:21.081" v="58451" actId="108"/>
        <pc:sldMkLst>
          <pc:docMk/>
          <pc:sldMk cId="1671303867" sldId="570"/>
        </pc:sldMkLst>
        <pc:spChg chg="mod">
          <ac:chgData name="Vincent DAVID" userId="a179e871-c6cb-4f06-9d32-5582c6e70512" providerId="ADAL" clId="{6EF7F19B-5BF0-4FC6-9CB8-807B914CD569}" dt="2020-10-14T14:58:21.081" v="58451" actId="108"/>
          <ac:spMkLst>
            <pc:docMk/>
            <pc:sldMk cId="1671303867" sldId="570"/>
            <ac:spMk id="4" creationId="{9ED96CBC-FFE0-41AD-9FEA-D4F8CD0BAD91}"/>
          </ac:spMkLst>
        </pc:spChg>
      </pc:sldChg>
      <pc:sldChg chg="modSp add mod modNotes">
        <pc:chgData name="Vincent DAVID" userId="a179e871-c6cb-4f06-9d32-5582c6e70512" providerId="ADAL" clId="{6EF7F19B-5BF0-4FC6-9CB8-807B914CD569}" dt="2020-10-14T13:50:21.426" v="57726"/>
        <pc:sldMkLst>
          <pc:docMk/>
          <pc:sldMk cId="2953345671" sldId="571"/>
        </pc:sldMkLst>
        <pc:spChg chg="mod">
          <ac:chgData name="Vincent DAVID" userId="a179e871-c6cb-4f06-9d32-5582c6e70512" providerId="ADAL" clId="{6EF7F19B-5BF0-4FC6-9CB8-807B914CD569}" dt="2020-10-14T09:31:16.033" v="53000" actId="1076"/>
          <ac:spMkLst>
            <pc:docMk/>
            <pc:sldMk cId="2953345671" sldId="571"/>
            <ac:spMk id="4" creationId="{9ED96CBC-FFE0-41AD-9FEA-D4F8CD0BAD91}"/>
          </ac:spMkLst>
        </pc:spChg>
        <pc:spChg chg="mod">
          <ac:chgData name="Vincent DAVID" userId="a179e871-c6cb-4f06-9d32-5582c6e70512" providerId="ADAL" clId="{6EF7F19B-5BF0-4FC6-9CB8-807B914CD569}" dt="2020-10-14T09:31:16.033" v="53000" actId="1076"/>
          <ac:spMkLst>
            <pc:docMk/>
            <pc:sldMk cId="2953345671" sldId="571"/>
            <ac:spMk id="6" creationId="{499EB428-B256-4038-8E9F-93F6BF616122}"/>
          </ac:spMkLst>
        </pc:spChg>
        <pc:spChg chg="mod">
          <ac:chgData name="Vincent DAVID" userId="a179e871-c6cb-4f06-9d32-5582c6e70512" providerId="ADAL" clId="{6EF7F19B-5BF0-4FC6-9CB8-807B914CD569}" dt="2020-10-14T09:31:16.033" v="53000" actId="1076"/>
          <ac:spMkLst>
            <pc:docMk/>
            <pc:sldMk cId="2953345671" sldId="571"/>
            <ac:spMk id="16" creationId="{95CF6550-15B4-4822-BF75-068470AFD858}"/>
          </ac:spMkLst>
        </pc:spChg>
        <pc:cxnChg chg="mod">
          <ac:chgData name="Vincent DAVID" userId="a179e871-c6cb-4f06-9d32-5582c6e70512" providerId="ADAL" clId="{6EF7F19B-5BF0-4FC6-9CB8-807B914CD569}" dt="2020-10-14T09:31:16.033" v="53000" actId="1076"/>
          <ac:cxnSpMkLst>
            <pc:docMk/>
            <pc:sldMk cId="2953345671" sldId="571"/>
            <ac:cxnSpMk id="7" creationId="{156ADF44-2CB6-448E-9F5B-8340E5B808D0}"/>
          </ac:cxnSpMkLst>
        </pc:cxnChg>
        <pc:cxnChg chg="mod">
          <ac:chgData name="Vincent DAVID" userId="a179e871-c6cb-4f06-9d32-5582c6e70512" providerId="ADAL" clId="{6EF7F19B-5BF0-4FC6-9CB8-807B914CD569}" dt="2020-10-14T09:31:16.033" v="53000" actId="1076"/>
          <ac:cxnSpMkLst>
            <pc:docMk/>
            <pc:sldMk cId="2953345671" sldId="571"/>
            <ac:cxnSpMk id="8" creationId="{22AC2707-A0AE-483B-B505-D11B727804B1}"/>
          </ac:cxnSpMkLst>
        </pc:cxnChg>
        <pc:cxnChg chg="mod">
          <ac:chgData name="Vincent DAVID" userId="a179e871-c6cb-4f06-9d32-5582c6e70512" providerId="ADAL" clId="{6EF7F19B-5BF0-4FC6-9CB8-807B914CD569}" dt="2020-10-14T09:31:16.033" v="53000" actId="1076"/>
          <ac:cxnSpMkLst>
            <pc:docMk/>
            <pc:sldMk cId="2953345671" sldId="571"/>
            <ac:cxnSpMk id="9" creationId="{5B1C30FA-03F2-4A37-AA19-9D3BAC47A90B}"/>
          </ac:cxnSpMkLst>
        </pc:cxnChg>
        <pc:cxnChg chg="mod">
          <ac:chgData name="Vincent DAVID" userId="a179e871-c6cb-4f06-9d32-5582c6e70512" providerId="ADAL" clId="{6EF7F19B-5BF0-4FC6-9CB8-807B914CD569}" dt="2020-10-14T09:31:16.033" v="53000" actId="1076"/>
          <ac:cxnSpMkLst>
            <pc:docMk/>
            <pc:sldMk cId="2953345671" sldId="571"/>
            <ac:cxnSpMk id="10" creationId="{D0999BB7-06E0-4C65-AACF-D91E80ABC497}"/>
          </ac:cxnSpMkLst>
        </pc:cxnChg>
        <pc:cxnChg chg="mod">
          <ac:chgData name="Vincent DAVID" userId="a179e871-c6cb-4f06-9d32-5582c6e70512" providerId="ADAL" clId="{6EF7F19B-5BF0-4FC6-9CB8-807B914CD569}" dt="2020-10-14T09:31:16.033" v="53000" actId="1076"/>
          <ac:cxnSpMkLst>
            <pc:docMk/>
            <pc:sldMk cId="2953345671" sldId="571"/>
            <ac:cxnSpMk id="15" creationId="{9659AA3C-05B7-4395-BD0B-09CE01DFBD54}"/>
          </ac:cxnSpMkLst>
        </pc:cxnChg>
      </pc:sldChg>
      <pc:sldChg chg="add del">
        <pc:chgData name="Vincent DAVID" userId="a179e871-c6cb-4f06-9d32-5582c6e70512" providerId="ADAL" clId="{6EF7F19B-5BF0-4FC6-9CB8-807B914CD569}" dt="2020-10-15T08:52:48.776" v="66640"/>
        <pc:sldMkLst>
          <pc:docMk/>
          <pc:sldMk cId="135802673" sldId="572"/>
        </pc:sldMkLst>
      </pc:sldChg>
      <pc:sldChg chg="add">
        <pc:chgData name="Vincent DAVID" userId="a179e871-c6cb-4f06-9d32-5582c6e70512" providerId="ADAL" clId="{6EF7F19B-5BF0-4FC6-9CB8-807B914CD569}" dt="2020-10-15T09:11:54.032" v="67632"/>
        <pc:sldMkLst>
          <pc:docMk/>
          <pc:sldMk cId="2775867264" sldId="572"/>
        </pc:sldMkLst>
      </pc:sldChg>
      <pc:sldChg chg="modSp add del mod">
        <pc:chgData name="Vincent DAVID" userId="a179e871-c6cb-4f06-9d32-5582c6e70512" providerId="ADAL" clId="{6EF7F19B-5BF0-4FC6-9CB8-807B914CD569}" dt="2020-10-16T08:51:52.709" v="70176" actId="47"/>
        <pc:sldMkLst>
          <pc:docMk/>
          <pc:sldMk cId="1609844022" sldId="573"/>
        </pc:sldMkLst>
        <pc:graphicFrameChg chg="mod modVis modGraphic">
          <ac:chgData name="Vincent DAVID" userId="a179e871-c6cb-4f06-9d32-5582c6e70512" providerId="ADAL" clId="{6EF7F19B-5BF0-4FC6-9CB8-807B914CD569}" dt="2020-10-16T08:40:24.054" v="69926"/>
          <ac:graphicFrameMkLst>
            <pc:docMk/>
            <pc:sldMk cId="1609844022" sldId="573"/>
            <ac:graphicFrameMk id="12" creationId="{132A9E2D-0996-4DBD-98CB-D3C3FEBEAC41}"/>
          </ac:graphicFrameMkLst>
        </pc:graphicFrameChg>
      </pc:sldChg>
      <pc:sldChg chg="addSp delSp modSp add mod delAnim modAnim modNotesTx">
        <pc:chgData name="Vincent DAVID" userId="a179e871-c6cb-4f06-9d32-5582c6e70512" providerId="ADAL" clId="{6EF7F19B-5BF0-4FC6-9CB8-807B914CD569}" dt="2020-10-26T13:19:01.596" v="70987" actId="20577"/>
        <pc:sldMkLst>
          <pc:docMk/>
          <pc:sldMk cId="2745663363" sldId="574"/>
        </pc:sldMkLst>
        <pc:spChg chg="mod">
          <ac:chgData name="Vincent DAVID" userId="a179e871-c6cb-4f06-9d32-5582c6e70512" providerId="ADAL" clId="{6EF7F19B-5BF0-4FC6-9CB8-807B914CD569}" dt="2020-10-16T09:32:32.079" v="70908" actId="20577"/>
          <ac:spMkLst>
            <pc:docMk/>
            <pc:sldMk cId="2745663363" sldId="574"/>
            <ac:spMk id="3" creationId="{E0DC7D5D-A7B7-41ED-91DA-C304CCB21000}"/>
          </ac:spMkLst>
        </pc:spChg>
        <pc:spChg chg="mod">
          <ac:chgData name="Vincent DAVID" userId="a179e871-c6cb-4f06-9d32-5582c6e70512" providerId="ADAL" clId="{6EF7F19B-5BF0-4FC6-9CB8-807B914CD569}" dt="2020-10-16T08:45:21.666" v="70093" actId="115"/>
          <ac:spMkLst>
            <pc:docMk/>
            <pc:sldMk cId="2745663363" sldId="574"/>
            <ac:spMk id="16" creationId="{F0F26085-8BE1-4184-9A31-409C44935F7F}"/>
          </ac:spMkLst>
        </pc:spChg>
        <pc:spChg chg="mod">
          <ac:chgData name="Vincent DAVID" userId="a179e871-c6cb-4f06-9d32-5582c6e70512" providerId="ADAL" clId="{6EF7F19B-5BF0-4FC6-9CB8-807B914CD569}" dt="2020-10-16T08:49:51.508" v="70136"/>
          <ac:spMkLst>
            <pc:docMk/>
            <pc:sldMk cId="2745663363" sldId="574"/>
            <ac:spMk id="18" creationId="{27BAD020-111F-4FEC-8E0F-3E8728297731}"/>
          </ac:spMkLst>
        </pc:spChg>
        <pc:spChg chg="mod">
          <ac:chgData name="Vincent DAVID" userId="a179e871-c6cb-4f06-9d32-5582c6e70512" providerId="ADAL" clId="{6EF7F19B-5BF0-4FC6-9CB8-807B914CD569}" dt="2020-10-16T08:49:51.508" v="70136"/>
          <ac:spMkLst>
            <pc:docMk/>
            <pc:sldMk cId="2745663363" sldId="574"/>
            <ac:spMk id="19" creationId="{0C0849F5-7F24-4DFB-8CDF-14BA7577B064}"/>
          </ac:spMkLst>
        </pc:spChg>
        <pc:spChg chg="mod">
          <ac:chgData name="Vincent DAVID" userId="a179e871-c6cb-4f06-9d32-5582c6e70512" providerId="ADAL" clId="{6EF7F19B-5BF0-4FC6-9CB8-807B914CD569}" dt="2020-10-16T08:50:56.309" v="70155"/>
          <ac:spMkLst>
            <pc:docMk/>
            <pc:sldMk cId="2745663363" sldId="574"/>
            <ac:spMk id="21" creationId="{8969A24B-1CCC-47C5-8D17-1141B7F6FBDD}"/>
          </ac:spMkLst>
        </pc:spChg>
        <pc:spChg chg="mod">
          <ac:chgData name="Vincent DAVID" userId="a179e871-c6cb-4f06-9d32-5582c6e70512" providerId="ADAL" clId="{6EF7F19B-5BF0-4FC6-9CB8-807B914CD569}" dt="2020-10-16T08:50:56.309" v="70155"/>
          <ac:spMkLst>
            <pc:docMk/>
            <pc:sldMk cId="2745663363" sldId="574"/>
            <ac:spMk id="22" creationId="{94D24842-9DA3-4A8C-A148-22EA2D050C24}"/>
          </ac:spMkLst>
        </pc:spChg>
        <pc:grpChg chg="ord">
          <ac:chgData name="Vincent DAVID" userId="a179e871-c6cb-4f06-9d32-5582c6e70512" providerId="ADAL" clId="{6EF7F19B-5BF0-4FC6-9CB8-807B914CD569}" dt="2020-10-16T08:51:41.997" v="70174" actId="13244"/>
          <ac:grpSpMkLst>
            <pc:docMk/>
            <pc:sldMk cId="2745663363" sldId="574"/>
            <ac:grpSpMk id="9" creationId="{8D9F2FBD-42C8-4D2C-8C48-C122BA85BBD1}"/>
          </ac:grpSpMkLst>
        </pc:grpChg>
        <pc:grpChg chg="add mod">
          <ac:chgData name="Vincent DAVID" userId="a179e871-c6cb-4f06-9d32-5582c6e70512" providerId="ADAL" clId="{6EF7F19B-5BF0-4FC6-9CB8-807B914CD569}" dt="2020-10-16T08:46:36.710" v="70115" actId="1036"/>
          <ac:grpSpMkLst>
            <pc:docMk/>
            <pc:sldMk cId="2745663363" sldId="574"/>
            <ac:grpSpMk id="14" creationId="{5E97A748-86C1-4954-9FDC-02529AE5D510}"/>
          </ac:grpSpMkLst>
        </pc:grpChg>
        <pc:grpChg chg="add del mod">
          <ac:chgData name="Vincent DAVID" userId="a179e871-c6cb-4f06-9d32-5582c6e70512" providerId="ADAL" clId="{6EF7F19B-5BF0-4FC6-9CB8-807B914CD569}" dt="2020-10-16T08:51:32.861" v="70173"/>
          <ac:grpSpMkLst>
            <pc:docMk/>
            <pc:sldMk cId="2745663363" sldId="574"/>
            <ac:grpSpMk id="17" creationId="{6129F29C-B182-41A4-89BA-F4C41AF41456}"/>
          </ac:grpSpMkLst>
        </pc:grpChg>
        <pc:grpChg chg="add del mod">
          <ac:chgData name="Vincent DAVID" userId="a179e871-c6cb-4f06-9d32-5582c6e70512" providerId="ADAL" clId="{6EF7F19B-5BF0-4FC6-9CB8-807B914CD569}" dt="2020-10-16T08:51:28.488" v="70163"/>
          <ac:grpSpMkLst>
            <pc:docMk/>
            <pc:sldMk cId="2745663363" sldId="574"/>
            <ac:grpSpMk id="20" creationId="{0F075343-EDB6-48B1-BFF3-820E79F1C410}"/>
          </ac:grpSpMkLst>
        </pc:grpChg>
        <pc:graphicFrameChg chg="mod modGraphic">
          <ac:chgData name="Vincent DAVID" userId="a179e871-c6cb-4f06-9d32-5582c6e70512" providerId="ADAL" clId="{6EF7F19B-5BF0-4FC6-9CB8-807B914CD569}" dt="2020-10-16T08:51:30.449" v="70168" actId="14100"/>
          <ac:graphicFrameMkLst>
            <pc:docMk/>
            <pc:sldMk cId="2745663363" sldId="574"/>
            <ac:graphicFrameMk id="5" creationId="{190D29C7-40CB-44BD-BE4B-F7EBF7D96837}"/>
          </ac:graphicFrameMkLst>
        </pc:graphicFrameChg>
        <pc:graphicFrameChg chg="del mod">
          <ac:chgData name="Vincent DAVID" userId="a179e871-c6cb-4f06-9d32-5582c6e70512" providerId="ADAL" clId="{6EF7F19B-5BF0-4FC6-9CB8-807B914CD569}" dt="2020-10-16T08:42:30.012" v="69936" actId="21"/>
          <ac:graphicFrameMkLst>
            <pc:docMk/>
            <pc:sldMk cId="2745663363" sldId="574"/>
            <ac:graphicFrameMk id="12" creationId="{132A9E2D-0996-4DBD-98CB-D3C3FEBEAC41}"/>
          </ac:graphicFrameMkLst>
        </pc:graphicFrameChg>
        <pc:graphicFrameChg chg="add mod ord modGraphic">
          <ac:chgData name="Vincent DAVID" userId="a179e871-c6cb-4f06-9d32-5582c6e70512" providerId="ADAL" clId="{6EF7F19B-5BF0-4FC6-9CB8-807B914CD569}" dt="2020-10-16T08:51:29.977" v="70167" actId="14100"/>
          <ac:graphicFrameMkLst>
            <pc:docMk/>
            <pc:sldMk cId="2745663363" sldId="574"/>
            <ac:graphicFrameMk id="13" creationId="{30D2D5F7-1AB0-4348-A1FE-30F84B0D33FE}"/>
          </ac:graphicFrameMkLst>
        </pc:graphicFrameChg>
        <pc:picChg chg="mod">
          <ac:chgData name="Vincent DAVID" userId="a179e871-c6cb-4f06-9d32-5582c6e70512" providerId="ADAL" clId="{6EF7F19B-5BF0-4FC6-9CB8-807B914CD569}" dt="2020-10-16T08:44:52.767" v="69963"/>
          <ac:picMkLst>
            <pc:docMk/>
            <pc:sldMk cId="2745663363" sldId="574"/>
            <ac:picMk id="15" creationId="{EBE6838B-07DA-4315-958F-E6C1047CBF28}"/>
          </ac:picMkLst>
        </pc:picChg>
      </pc:sldChg>
      <pc:sldChg chg="modSp add">
        <pc:chgData name="Vincent DAVID" userId="a179e871-c6cb-4f06-9d32-5582c6e70512" providerId="ADAL" clId="{6EF7F19B-5BF0-4FC6-9CB8-807B914CD569}" dt="2020-11-02T16:45:17.521" v="82119" actId="20577"/>
        <pc:sldMkLst>
          <pc:docMk/>
          <pc:sldMk cId="3334684476" sldId="575"/>
        </pc:sldMkLst>
        <pc:spChg chg="mod">
          <ac:chgData name="Vincent DAVID" userId="a179e871-c6cb-4f06-9d32-5582c6e70512" providerId="ADAL" clId="{6EF7F19B-5BF0-4FC6-9CB8-807B914CD569}" dt="2020-11-02T16:45:17.521" v="82119" actId="20577"/>
          <ac:spMkLst>
            <pc:docMk/>
            <pc:sldMk cId="3334684476" sldId="575"/>
            <ac:spMk id="4" creationId="{C42DFF1B-10B0-4B2B-BADF-93A85BF9372E}"/>
          </ac:spMkLst>
        </pc:spChg>
      </pc:sldChg>
      <pc:sldChg chg="modSp add mod modAnim modNotesTx">
        <pc:chgData name="Vincent DAVID" userId="a179e871-c6cb-4f06-9d32-5582c6e70512" providerId="ADAL" clId="{6EF7F19B-5BF0-4FC6-9CB8-807B914CD569}" dt="2020-11-04T16:28:48.307" v="87974" actId="6549"/>
        <pc:sldMkLst>
          <pc:docMk/>
          <pc:sldMk cId="608604049" sldId="576"/>
        </pc:sldMkLst>
        <pc:spChg chg="mod">
          <ac:chgData name="Vincent DAVID" userId="a179e871-c6cb-4f06-9d32-5582c6e70512" providerId="ADAL" clId="{6EF7F19B-5BF0-4FC6-9CB8-807B914CD569}" dt="2020-11-04T16:01:22.235" v="86153" actId="14100"/>
          <ac:spMkLst>
            <pc:docMk/>
            <pc:sldMk cId="608604049" sldId="576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1-04T16:04:32.641" v="86161" actId="13926"/>
          <ac:spMkLst>
            <pc:docMk/>
            <pc:sldMk cId="608604049" sldId="576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1-04T16:03:12.653" v="86158" actId="948"/>
          <ac:spMkLst>
            <pc:docMk/>
            <pc:sldMk cId="608604049" sldId="576"/>
            <ac:spMk id="28" creationId="{86E2F7B1-860F-435C-925E-2970502B5A02}"/>
          </ac:spMkLst>
        </pc:spChg>
        <pc:grpChg chg="mod">
          <ac:chgData name="Vincent DAVID" userId="a179e871-c6cb-4f06-9d32-5582c6e70512" providerId="ADAL" clId="{6EF7F19B-5BF0-4FC6-9CB8-807B914CD569}" dt="2020-11-04T16:03:30.583" v="86160" actId="1076"/>
          <ac:grpSpMkLst>
            <pc:docMk/>
            <pc:sldMk cId="608604049" sldId="576"/>
            <ac:grpSpMk id="10" creationId="{940D02B1-CC06-4EE8-ABDB-A20059AEED87}"/>
          </ac:grpSpMkLst>
        </pc:grpChg>
        <pc:grpChg chg="mod">
          <ac:chgData name="Vincent DAVID" userId="a179e871-c6cb-4f06-9d32-5582c6e70512" providerId="ADAL" clId="{6EF7F19B-5BF0-4FC6-9CB8-807B914CD569}" dt="2020-11-04T16:03:23.158" v="86159" actId="1076"/>
          <ac:grpSpMkLst>
            <pc:docMk/>
            <pc:sldMk cId="608604049" sldId="576"/>
            <ac:grpSpMk id="25" creationId="{61A60767-FF68-41D0-B992-A97990BCBDE5}"/>
          </ac:grpSpMkLst>
        </pc:grpChg>
        <pc:cxnChg chg="mod">
          <ac:chgData name="Vincent DAVID" userId="a179e871-c6cb-4f06-9d32-5582c6e70512" providerId="ADAL" clId="{6EF7F19B-5BF0-4FC6-9CB8-807B914CD569}" dt="2020-11-04T16:01:01.843" v="86151" actId="1076"/>
          <ac:cxnSpMkLst>
            <pc:docMk/>
            <pc:sldMk cId="608604049" sldId="576"/>
            <ac:cxnSpMk id="16" creationId="{5051F9E3-B4C3-45B3-976E-AC2B97150973}"/>
          </ac:cxnSpMkLst>
        </pc:cxnChg>
        <pc:cxnChg chg="mod">
          <ac:chgData name="Vincent DAVID" userId="a179e871-c6cb-4f06-9d32-5582c6e70512" providerId="ADAL" clId="{6EF7F19B-5BF0-4FC6-9CB8-807B914CD569}" dt="2020-11-04T16:06:50.033" v="86180" actId="14100"/>
          <ac:cxnSpMkLst>
            <pc:docMk/>
            <pc:sldMk cId="608604049" sldId="576"/>
            <ac:cxnSpMk id="17" creationId="{D89AE500-2F1C-492A-9E44-8F4512A3A949}"/>
          </ac:cxnSpMkLst>
        </pc:cxnChg>
        <pc:cxnChg chg="mod">
          <ac:chgData name="Vincent DAVID" userId="a179e871-c6cb-4f06-9d32-5582c6e70512" providerId="ADAL" clId="{6EF7F19B-5BF0-4FC6-9CB8-807B914CD569}" dt="2020-11-04T16:01:01.843" v="86151" actId="1076"/>
          <ac:cxnSpMkLst>
            <pc:docMk/>
            <pc:sldMk cId="608604049" sldId="576"/>
            <ac:cxnSpMk id="19" creationId="{6FA95E77-5A22-41E0-A260-498A21C0FEBE}"/>
          </ac:cxnSpMkLst>
        </pc:cxnChg>
        <pc:cxnChg chg="mod">
          <ac:chgData name="Vincent DAVID" userId="a179e871-c6cb-4f06-9d32-5582c6e70512" providerId="ADAL" clId="{6EF7F19B-5BF0-4FC6-9CB8-807B914CD569}" dt="2020-11-04T16:01:01.843" v="86151" actId="1076"/>
          <ac:cxnSpMkLst>
            <pc:docMk/>
            <pc:sldMk cId="608604049" sldId="576"/>
            <ac:cxnSpMk id="21" creationId="{4E53700A-EFC7-4594-9F3B-1FD0373AE732}"/>
          </ac:cxnSpMkLst>
        </pc:cxnChg>
        <pc:cxnChg chg="mod">
          <ac:chgData name="Vincent DAVID" userId="a179e871-c6cb-4f06-9d32-5582c6e70512" providerId="ADAL" clId="{6EF7F19B-5BF0-4FC6-9CB8-807B914CD569}" dt="2020-11-04T16:01:01.843" v="86151" actId="1076"/>
          <ac:cxnSpMkLst>
            <pc:docMk/>
            <pc:sldMk cId="608604049" sldId="576"/>
            <ac:cxnSpMk id="22" creationId="{C3FF8E7D-EC72-4CBE-9778-8609A9B39486}"/>
          </ac:cxnSpMkLst>
        </pc:cxnChg>
      </pc:sldChg>
      <pc:sldChg chg="addSp modSp add del mod modAnim">
        <pc:chgData name="Vincent DAVID" userId="a179e871-c6cb-4f06-9d32-5582c6e70512" providerId="ADAL" clId="{6EF7F19B-5BF0-4FC6-9CB8-807B914CD569}" dt="2020-11-02T16:57:58.791" v="82848" actId="47"/>
        <pc:sldMkLst>
          <pc:docMk/>
          <pc:sldMk cId="4193316033" sldId="576"/>
        </pc:sldMkLst>
        <pc:graphicFrameChg chg="add mod modGraphic">
          <ac:chgData name="Vincent DAVID" userId="a179e871-c6cb-4f06-9d32-5582c6e70512" providerId="ADAL" clId="{6EF7F19B-5BF0-4FC6-9CB8-807B914CD569}" dt="2020-11-02T16:57:37.574" v="82844" actId="1076"/>
          <ac:graphicFrameMkLst>
            <pc:docMk/>
            <pc:sldMk cId="4193316033" sldId="576"/>
            <ac:graphicFrameMk id="11" creationId="{D91722DC-14BA-49BF-A9ED-364DD97E2E34}"/>
          </ac:graphicFrameMkLst>
        </pc:graphicFrameChg>
        <pc:graphicFrameChg chg="add mod modGraphic">
          <ac:chgData name="Vincent DAVID" userId="a179e871-c6cb-4f06-9d32-5582c6e70512" providerId="ADAL" clId="{6EF7F19B-5BF0-4FC6-9CB8-807B914CD569}" dt="2020-11-02T16:57:30.911" v="82842" actId="21"/>
          <ac:graphicFrameMkLst>
            <pc:docMk/>
            <pc:sldMk cId="4193316033" sldId="576"/>
            <ac:graphicFrameMk id="12" creationId="{37072254-CDE7-45CC-80AD-5EEBF6614ED0}"/>
          </ac:graphicFrameMkLst>
        </pc:graphicFrameChg>
        <pc:graphicFrameChg chg="add mod modGraphic">
          <ac:chgData name="Vincent DAVID" userId="a179e871-c6cb-4f06-9d32-5582c6e70512" providerId="ADAL" clId="{6EF7F19B-5BF0-4FC6-9CB8-807B914CD569}" dt="2020-11-02T16:57:53.002" v="82847" actId="21"/>
          <ac:graphicFrameMkLst>
            <pc:docMk/>
            <pc:sldMk cId="4193316033" sldId="576"/>
            <ac:graphicFrameMk id="13" creationId="{5A1482F0-5AE7-4029-8D54-9B571E34153F}"/>
          </ac:graphicFrameMkLst>
        </pc:graphicFrameChg>
      </pc:sldChg>
      <pc:sldMasterChg chg="modSp">
        <pc:chgData name="Vincent DAVID" userId="a179e871-c6cb-4f06-9d32-5582c6e70512" providerId="ADAL" clId="{6EF7F19B-5BF0-4FC6-9CB8-807B914CD569}" dt="2020-10-15T12:49:36.662" v="68016"/>
        <pc:sldMasterMkLst>
          <pc:docMk/>
          <pc:sldMasterMk cId="1684714849" sldId="2147483648"/>
        </pc:sldMasterMkLst>
        <pc:spChg chg="mod">
          <ac:chgData name="Vincent DAVID" userId="a179e871-c6cb-4f06-9d32-5582c6e70512" providerId="ADAL" clId="{6EF7F19B-5BF0-4FC6-9CB8-807B914CD569}" dt="2020-10-15T12:49:36.662" v="68016"/>
          <ac:spMkLst>
            <pc:docMk/>
            <pc:sldMasterMk cId="1684714849" sldId="2147483648"/>
            <ac:spMk id="2" creationId="{00000000-0000-0000-0000-000000000000}"/>
          </ac:spMkLst>
        </pc:spChg>
        <pc:spChg chg="mod">
          <ac:chgData name="Vincent DAVID" userId="a179e871-c6cb-4f06-9d32-5582c6e70512" providerId="ADAL" clId="{6EF7F19B-5BF0-4FC6-9CB8-807B914CD569}" dt="2020-10-15T12:49:36.662" v="68016"/>
          <ac:spMkLst>
            <pc:docMk/>
            <pc:sldMasterMk cId="1684714849" sldId="2147483648"/>
            <ac:spMk id="3" creationId="{00000000-0000-0000-0000-000000000000}"/>
          </ac:spMkLst>
        </pc:spChg>
      </pc:sldMasterChg>
    </pc:docChg>
  </pc:docChgLst>
  <pc:docChgLst>
    <pc:chgData name="Vincent DAVID" userId="a179e871-c6cb-4f06-9d32-5582c6e70512" providerId="ADAL" clId="{D8A32CDF-4457-4920-AE8C-15409BBD528A}"/>
    <pc:docChg chg="undo custSel addSld modSld sldOrd">
      <pc:chgData name="Vincent DAVID" userId="a179e871-c6cb-4f06-9d32-5582c6e70512" providerId="ADAL" clId="{D8A32CDF-4457-4920-AE8C-15409BBD528A}" dt="2020-12-14T14:36:24.721" v="289"/>
      <pc:docMkLst>
        <pc:docMk/>
      </pc:docMkLst>
      <pc:sldChg chg="modSp modAnim">
        <pc:chgData name="Vincent DAVID" userId="a179e871-c6cb-4f06-9d32-5582c6e70512" providerId="ADAL" clId="{D8A32CDF-4457-4920-AE8C-15409BBD528A}" dt="2020-12-02T13:03:19.555" v="28" actId="20577"/>
        <pc:sldMkLst>
          <pc:docMk/>
          <pc:sldMk cId="3835921635" sldId="381"/>
        </pc:sldMkLst>
        <pc:spChg chg="mod">
          <ac:chgData name="Vincent DAVID" userId="a179e871-c6cb-4f06-9d32-5582c6e70512" providerId="ADAL" clId="{D8A32CDF-4457-4920-AE8C-15409BBD528A}" dt="2020-12-02T13:03:19.555" v="28" actId="20577"/>
          <ac:spMkLst>
            <pc:docMk/>
            <pc:sldMk cId="3835921635" sldId="381"/>
            <ac:spMk id="13" creationId="{E192F46D-BC80-4AA7-A246-2D3AB7338584}"/>
          </ac:spMkLst>
        </pc:spChg>
      </pc:sldChg>
      <pc:sldChg chg="modSp mod">
        <pc:chgData name="Vincent DAVID" userId="a179e871-c6cb-4f06-9d32-5582c6e70512" providerId="ADAL" clId="{D8A32CDF-4457-4920-AE8C-15409BBD528A}" dt="2020-12-02T15:40:45.585" v="42" actId="20577"/>
        <pc:sldMkLst>
          <pc:docMk/>
          <pc:sldMk cId="1493208917" sldId="384"/>
        </pc:sldMkLst>
        <pc:spChg chg="mod">
          <ac:chgData name="Vincent DAVID" userId="a179e871-c6cb-4f06-9d32-5582c6e70512" providerId="ADAL" clId="{D8A32CDF-4457-4920-AE8C-15409BBD528A}" dt="2020-12-02T15:40:45.585" v="42" actId="20577"/>
          <ac:spMkLst>
            <pc:docMk/>
            <pc:sldMk cId="1493208917" sldId="384"/>
            <ac:spMk id="3" creationId="{EBEFCF9C-6AA1-41D2-9755-E512DE2F0929}"/>
          </ac:spMkLst>
        </pc:spChg>
      </pc:sldChg>
      <pc:sldChg chg="modSp mod">
        <pc:chgData name="Vincent DAVID" userId="a179e871-c6cb-4f06-9d32-5582c6e70512" providerId="ADAL" clId="{D8A32CDF-4457-4920-AE8C-15409BBD528A}" dt="2020-12-09T10:18:06.448" v="128" actId="13926"/>
        <pc:sldMkLst>
          <pc:docMk/>
          <pc:sldMk cId="261781906" sldId="386"/>
        </pc:sldMkLst>
        <pc:graphicFrameChg chg="modGraphic">
          <ac:chgData name="Vincent DAVID" userId="a179e871-c6cb-4f06-9d32-5582c6e70512" providerId="ADAL" clId="{D8A32CDF-4457-4920-AE8C-15409BBD528A}" dt="2020-12-09T10:18:06.448" v="128" actId="13926"/>
          <ac:graphicFrameMkLst>
            <pc:docMk/>
            <pc:sldMk cId="261781906" sldId="386"/>
            <ac:graphicFrameMk id="10" creationId="{7F7388E1-E18F-4247-81B7-5F71C3F35E91}"/>
          </ac:graphicFrameMkLst>
        </pc:graphicFrameChg>
      </pc:sldChg>
      <pc:sldChg chg="ord">
        <pc:chgData name="Vincent DAVID" userId="a179e871-c6cb-4f06-9d32-5582c6e70512" providerId="ADAL" clId="{D8A32CDF-4457-4920-AE8C-15409BBD528A}" dt="2020-12-14T14:36:24.721" v="289"/>
        <pc:sldMkLst>
          <pc:docMk/>
          <pc:sldMk cId="1996028162" sldId="402"/>
        </pc:sldMkLst>
      </pc:sldChg>
      <pc:sldChg chg="modNotesTx">
        <pc:chgData name="Vincent DAVID" userId="a179e871-c6cb-4f06-9d32-5582c6e70512" providerId="ADAL" clId="{D8A32CDF-4457-4920-AE8C-15409BBD528A}" dt="2020-12-08T13:37:54.350" v="121" actId="20577"/>
        <pc:sldMkLst>
          <pc:docMk/>
          <pc:sldMk cId="1513641538" sldId="414"/>
        </pc:sldMkLst>
      </pc:sldChg>
      <pc:sldChg chg="modNotesTx">
        <pc:chgData name="Vincent DAVID" userId="a179e871-c6cb-4f06-9d32-5582c6e70512" providerId="ADAL" clId="{D8A32CDF-4457-4920-AE8C-15409BBD528A}" dt="2020-12-14T13:58:50.660" v="179" actId="20577"/>
        <pc:sldMkLst>
          <pc:docMk/>
          <pc:sldMk cId="1774621889" sldId="454"/>
        </pc:sldMkLst>
      </pc:sldChg>
      <pc:sldChg chg="modSp mod modAnim modNotesTx">
        <pc:chgData name="Vincent DAVID" userId="a179e871-c6cb-4f06-9d32-5582c6e70512" providerId="ADAL" clId="{D8A32CDF-4457-4920-AE8C-15409BBD528A}" dt="2020-12-14T14:34:58.814" v="285" actId="6549"/>
        <pc:sldMkLst>
          <pc:docMk/>
          <pc:sldMk cId="307198802" sldId="461"/>
        </pc:sldMkLst>
        <pc:spChg chg="mod">
          <ac:chgData name="Vincent DAVID" userId="a179e871-c6cb-4f06-9d32-5582c6e70512" providerId="ADAL" clId="{D8A32CDF-4457-4920-AE8C-15409BBD528A}" dt="2020-12-14T13:43:04.402" v="152" actId="6549"/>
          <ac:spMkLst>
            <pc:docMk/>
            <pc:sldMk cId="307198802" sldId="461"/>
            <ac:spMk id="4" creationId="{C42DFF1B-10B0-4B2B-BADF-93A85BF9372E}"/>
          </ac:spMkLst>
        </pc:spChg>
        <pc:spChg chg="mod">
          <ac:chgData name="Vincent DAVID" userId="a179e871-c6cb-4f06-9d32-5582c6e70512" providerId="ADAL" clId="{D8A32CDF-4457-4920-AE8C-15409BBD528A}" dt="2020-12-14T13:46:27.636" v="160" actId="6549"/>
          <ac:spMkLst>
            <pc:docMk/>
            <pc:sldMk cId="307198802" sldId="461"/>
            <ac:spMk id="8" creationId="{A66DA345-E795-485C-9B31-700F4C2924E8}"/>
          </ac:spMkLst>
        </pc:spChg>
        <pc:spChg chg="mod">
          <ac:chgData name="Vincent DAVID" userId="a179e871-c6cb-4f06-9d32-5582c6e70512" providerId="ADAL" clId="{D8A32CDF-4457-4920-AE8C-15409BBD528A}" dt="2020-12-14T14:34:58.814" v="285" actId="6549"/>
          <ac:spMkLst>
            <pc:docMk/>
            <pc:sldMk cId="307198802" sldId="461"/>
            <ac:spMk id="30" creationId="{A05677AC-061F-43FA-B5C8-9DC448CF9A69}"/>
          </ac:spMkLst>
        </pc:spChg>
      </pc:sldChg>
      <pc:sldChg chg="modSp mod modAnim">
        <pc:chgData name="Vincent DAVID" userId="a179e871-c6cb-4f06-9d32-5582c6e70512" providerId="ADAL" clId="{D8A32CDF-4457-4920-AE8C-15409BBD528A}" dt="2020-12-14T14:01:27.277" v="243" actId="20577"/>
        <pc:sldMkLst>
          <pc:docMk/>
          <pc:sldMk cId="2530285729" sldId="462"/>
        </pc:sldMkLst>
        <pc:spChg chg="mod">
          <ac:chgData name="Vincent DAVID" userId="a179e871-c6cb-4f06-9d32-5582c6e70512" providerId="ADAL" clId="{D8A32CDF-4457-4920-AE8C-15409BBD528A}" dt="2020-12-14T14:01:27.277" v="243" actId="20577"/>
          <ac:spMkLst>
            <pc:docMk/>
            <pc:sldMk cId="2530285729" sldId="462"/>
            <ac:spMk id="4" creationId="{C42DFF1B-10B0-4B2B-BADF-93A85BF9372E}"/>
          </ac:spMkLst>
        </pc:spChg>
        <pc:spChg chg="mod">
          <ac:chgData name="Vincent DAVID" userId="a179e871-c6cb-4f06-9d32-5582c6e70512" providerId="ADAL" clId="{D8A32CDF-4457-4920-AE8C-15409BBD528A}" dt="2020-12-14T14:00:16.851" v="190" actId="1038"/>
          <ac:spMkLst>
            <pc:docMk/>
            <pc:sldMk cId="2530285729" sldId="462"/>
            <ac:spMk id="18" creationId="{9550A1B4-1AE1-47BF-AF64-ADC99A9A5076}"/>
          </ac:spMkLst>
        </pc:spChg>
        <pc:spChg chg="mod">
          <ac:chgData name="Vincent DAVID" userId="a179e871-c6cb-4f06-9d32-5582c6e70512" providerId="ADAL" clId="{D8A32CDF-4457-4920-AE8C-15409BBD528A}" dt="2020-12-14T13:47:20.248" v="175" actId="20577"/>
          <ac:spMkLst>
            <pc:docMk/>
            <pc:sldMk cId="2530285729" sldId="462"/>
            <ac:spMk id="21" creationId="{A144CEB3-2D51-4BF0-BC61-E66B6354EFEC}"/>
          </ac:spMkLst>
        </pc:spChg>
      </pc:sldChg>
      <pc:sldChg chg="modNotesTx">
        <pc:chgData name="Vincent DAVID" userId="a179e871-c6cb-4f06-9d32-5582c6e70512" providerId="ADAL" clId="{D8A32CDF-4457-4920-AE8C-15409BBD528A}" dt="2020-12-08T13:39:12.537" v="123"/>
        <pc:sldMkLst>
          <pc:docMk/>
          <pc:sldMk cId="1589111642" sldId="490"/>
        </pc:sldMkLst>
      </pc:sldChg>
      <pc:sldChg chg="modNotesTx">
        <pc:chgData name="Vincent DAVID" userId="a179e871-c6cb-4f06-9d32-5582c6e70512" providerId="ADAL" clId="{D8A32CDF-4457-4920-AE8C-15409BBD528A}" dt="2020-12-08T10:32:11.384" v="119" actId="6549"/>
        <pc:sldMkLst>
          <pc:docMk/>
          <pc:sldMk cId="439820614" sldId="557"/>
        </pc:sldMkLst>
      </pc:sldChg>
      <pc:sldChg chg="add">
        <pc:chgData name="Vincent DAVID" userId="a179e871-c6cb-4f06-9d32-5582c6e70512" providerId="ADAL" clId="{D8A32CDF-4457-4920-AE8C-15409BBD528A}" dt="2020-12-02T15:40:39.052" v="29"/>
        <pc:sldMkLst>
          <pc:docMk/>
          <pc:sldMk cId="54449271" sldId="5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A8EB9EB-B186-4F9A-9F85-BBB1D65C7589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611C90E-7C5C-4FC7-8E56-A2E921698B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4908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63BDECB-E14E-459C-896C-A883D5960C42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0CA5B4E-61E0-4854-9785-88AF627D62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8058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3194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1471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391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0638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8572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7089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734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4824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985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1905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Les </a:t>
            </a:r>
            <a:r>
              <a:rPr lang="fr-FR" dirty="0" err="1"/>
              <a:t>dév</a:t>
            </a:r>
            <a:r>
              <a:rPr lang="fr-FR" dirty="0"/>
              <a:t> push et pull vers </a:t>
            </a:r>
            <a:r>
              <a:rPr lang="fr-FR" dirty="0" err="1"/>
              <a:t>Github</a:t>
            </a:r>
            <a:endParaRPr lang="fr-FR" dirty="0"/>
          </a:p>
          <a:p>
            <a:pPr marL="228600" indent="-228600">
              <a:buAutoNum type="arabicPeriod"/>
            </a:pPr>
            <a:r>
              <a:rPr lang="fr-FR" dirty="0"/>
              <a:t>Le lead </a:t>
            </a:r>
            <a:r>
              <a:rPr lang="fr-FR" dirty="0" err="1"/>
              <a:t>dév</a:t>
            </a:r>
            <a:r>
              <a:rPr lang="fr-FR" dirty="0"/>
              <a:t> se connecte en SSH sur le serveur web (recette, test ou prod)</a:t>
            </a:r>
          </a:p>
          <a:p>
            <a:pPr marL="228600" indent="-228600">
              <a:buAutoNum type="arabicPeriod"/>
            </a:pPr>
            <a:r>
              <a:rPr lang="fr-FR" dirty="0"/>
              <a:t>Il pull le code depuis </a:t>
            </a:r>
            <a:r>
              <a:rPr lang="fr-FR" dirty="0" err="1"/>
              <a:t>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818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u cours">
    <p:bg>
      <p:bgPr>
        <a:solidFill>
          <a:srgbClr val="343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du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effectLst/>
        </p:spPr>
        <p:txBody>
          <a:bodyPr/>
          <a:lstStyle>
            <a:lvl1pPr marL="0" indent="0" algn="ctr">
              <a:buNone/>
              <a:defRPr sz="2400" b="1" i="0" baseline="0">
                <a:solidFill>
                  <a:srgbClr val="34889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Numéro du module - Titre du module</a:t>
            </a:r>
          </a:p>
        </p:txBody>
      </p:sp>
      <p:grpSp>
        <p:nvGrpSpPr>
          <p:cNvPr id="6" name="Logo ENI">
            <a:extLst>
              <a:ext uri="{FF2B5EF4-FFF2-40B4-BE49-F238E27FC236}">
                <a16:creationId xmlns:a16="http://schemas.microsoft.com/office/drawing/2014/main" id="{0A5694C6-9200-4C62-B3B0-B0BD2D44EE86}"/>
              </a:ext>
            </a:extLst>
          </p:cNvPr>
          <p:cNvGrpSpPr/>
          <p:nvPr userDrawn="1"/>
        </p:nvGrpSpPr>
        <p:grpSpPr>
          <a:xfrm>
            <a:off x="338654" y="5699158"/>
            <a:ext cx="840465" cy="839754"/>
            <a:chOff x="1851544" y="-860783"/>
            <a:chExt cx="8866612" cy="8859113"/>
          </a:xfrm>
        </p:grpSpPr>
        <p:sp>
          <p:nvSpPr>
            <p:cNvPr id="8" name="Fond Bleu">
              <a:extLst>
                <a:ext uri="{FF2B5EF4-FFF2-40B4-BE49-F238E27FC236}">
                  <a16:creationId xmlns:a16="http://schemas.microsoft.com/office/drawing/2014/main" id="{5A93EFBB-E721-4ADA-B4EA-ACA194FBF1B6}"/>
                </a:ext>
              </a:extLst>
            </p:cNvPr>
            <p:cNvSpPr/>
            <p:nvPr/>
          </p:nvSpPr>
          <p:spPr>
            <a:xfrm>
              <a:off x="1851544" y="-860783"/>
              <a:ext cx="8866612" cy="8859113"/>
            </a:xfrm>
            <a:prstGeom prst="rect">
              <a:avLst/>
            </a:prstGeom>
            <a:solidFill>
              <a:srgbClr val="114A8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rait Horizontal">
              <a:extLst>
                <a:ext uri="{FF2B5EF4-FFF2-40B4-BE49-F238E27FC236}">
                  <a16:creationId xmlns:a16="http://schemas.microsoft.com/office/drawing/2014/main" id="{F7E028EB-6FB8-4EBF-8865-1247391EFA40}"/>
                </a:ext>
              </a:extLst>
            </p:cNvPr>
            <p:cNvSpPr/>
            <p:nvPr userDrawn="1"/>
          </p:nvSpPr>
          <p:spPr>
            <a:xfrm>
              <a:off x="3595686" y="6624638"/>
              <a:ext cx="5400672" cy="95253"/>
            </a:xfrm>
            <a:prstGeom prst="rect">
              <a:avLst/>
            </a:prstGeom>
            <a:solidFill>
              <a:srgbClr val="FF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Sigle ENI">
              <a:extLst>
                <a:ext uri="{FF2B5EF4-FFF2-40B4-BE49-F238E27FC236}">
                  <a16:creationId xmlns:a16="http://schemas.microsoft.com/office/drawing/2014/main" id="{1FB51DD6-266E-411D-8CE7-8361E8695669}"/>
                </a:ext>
              </a:extLst>
            </p:cNvPr>
            <p:cNvSpPr/>
            <p:nvPr userDrawn="1"/>
          </p:nvSpPr>
          <p:spPr>
            <a:xfrm>
              <a:off x="3183859" y="787368"/>
              <a:ext cx="6171271" cy="4608162"/>
            </a:xfrm>
            <a:custGeom>
              <a:avLst/>
              <a:gdLst>
                <a:gd name="connsiteX0" fmla="*/ 1414322 w 6176635"/>
                <a:gd name="connsiteY0" fmla="*/ 2125347 h 4646002"/>
                <a:gd name="connsiteX1" fmla="*/ 1017066 w 6176635"/>
                <a:gd name="connsiteY1" fmla="*/ 2805051 h 4646002"/>
                <a:gd name="connsiteX2" fmla="*/ 1527606 w 6176635"/>
                <a:gd name="connsiteY2" fmla="*/ 2448943 h 4646002"/>
                <a:gd name="connsiteX3" fmla="*/ 1414322 w 6176635"/>
                <a:gd name="connsiteY3" fmla="*/ 2125347 h 4646002"/>
                <a:gd name="connsiteX4" fmla="*/ 1557753 w 6176635"/>
                <a:gd name="connsiteY4" fmla="*/ 2015714 h 4646002"/>
                <a:gd name="connsiteX5" fmla="*/ 1792782 w 6176635"/>
                <a:gd name="connsiteY5" fmla="*/ 2274699 h 4646002"/>
                <a:gd name="connsiteX6" fmla="*/ 1905431 w 6176635"/>
                <a:gd name="connsiteY6" fmla="*/ 2183767 h 4646002"/>
                <a:gd name="connsiteX7" fmla="*/ 1929053 w 6176635"/>
                <a:gd name="connsiteY7" fmla="*/ 2185545 h 4646002"/>
                <a:gd name="connsiteX8" fmla="*/ 1917242 w 6176635"/>
                <a:gd name="connsiteY8" fmla="*/ 2284351 h 4646002"/>
                <a:gd name="connsiteX9" fmla="*/ 1014018 w 6176635"/>
                <a:gd name="connsiteY9" fmla="*/ 2927479 h 4646002"/>
                <a:gd name="connsiteX10" fmla="*/ 1314754 w 6176635"/>
                <a:gd name="connsiteY10" fmla="*/ 3377567 h 4646002"/>
                <a:gd name="connsiteX11" fmla="*/ 1755698 w 6176635"/>
                <a:gd name="connsiteY11" fmla="*/ 3134235 h 4646002"/>
                <a:gd name="connsiteX12" fmla="*/ 1814118 w 6176635"/>
                <a:gd name="connsiteY12" fmla="*/ 3198243 h 4646002"/>
                <a:gd name="connsiteX13" fmla="*/ 1117650 w 6176635"/>
                <a:gd name="connsiteY13" fmla="*/ 3523871 h 4646002"/>
                <a:gd name="connsiteX14" fmla="*/ 659434 w 6176635"/>
                <a:gd name="connsiteY14" fmla="*/ 2950339 h 4646002"/>
                <a:gd name="connsiteX15" fmla="*/ 1383842 w 6176635"/>
                <a:gd name="connsiteY15" fmla="*/ 2035431 h 4646002"/>
                <a:gd name="connsiteX16" fmla="*/ 1557753 w 6176635"/>
                <a:gd name="connsiteY16" fmla="*/ 2015714 h 4646002"/>
                <a:gd name="connsiteX17" fmla="*/ 3447593 w 6176635"/>
                <a:gd name="connsiteY17" fmla="*/ 1999110 h 4646002"/>
                <a:gd name="connsiteX18" fmla="*/ 3649269 w 6176635"/>
                <a:gd name="connsiteY18" fmla="*/ 2251205 h 4646002"/>
                <a:gd name="connsiteX19" fmla="*/ 3589325 w 6176635"/>
                <a:gd name="connsiteY19" fmla="*/ 3305178 h 4646002"/>
                <a:gd name="connsiteX20" fmla="*/ 3816909 w 6176635"/>
                <a:gd name="connsiteY20" fmla="*/ 3206626 h 4646002"/>
                <a:gd name="connsiteX21" fmla="*/ 3844849 w 6176635"/>
                <a:gd name="connsiteY21" fmla="*/ 3293494 h 4646002"/>
                <a:gd name="connsiteX22" fmla="*/ 3239193 w 6176635"/>
                <a:gd name="connsiteY22" fmla="*/ 3452881 h 4646002"/>
                <a:gd name="connsiteX23" fmla="*/ 3261418 w 6176635"/>
                <a:gd name="connsiteY23" fmla="*/ 2233681 h 4646002"/>
                <a:gd name="connsiteX24" fmla="*/ 2700706 w 6176635"/>
                <a:gd name="connsiteY24" fmla="*/ 3444497 h 4646002"/>
                <a:gd name="connsiteX25" fmla="*/ 2382825 w 6176635"/>
                <a:gd name="connsiteY25" fmla="*/ 3445640 h 4646002"/>
                <a:gd name="connsiteX26" fmla="*/ 2508308 w 6176635"/>
                <a:gd name="connsiteY26" fmla="*/ 2177166 h 4646002"/>
                <a:gd name="connsiteX27" fmla="*/ 2286693 w 6176635"/>
                <a:gd name="connsiteY27" fmla="*/ 2253366 h 4646002"/>
                <a:gd name="connsiteX28" fmla="*/ 2256848 w 6176635"/>
                <a:gd name="connsiteY28" fmla="*/ 2164466 h 4646002"/>
                <a:gd name="connsiteX29" fmla="*/ 2856288 w 6176635"/>
                <a:gd name="connsiteY29" fmla="*/ 2012066 h 4646002"/>
                <a:gd name="connsiteX30" fmla="*/ 2812593 w 6176635"/>
                <a:gd name="connsiteY30" fmla="*/ 2622172 h 4646002"/>
                <a:gd name="connsiteX31" fmla="*/ 3447593 w 6176635"/>
                <a:gd name="connsiteY31" fmla="*/ 1999110 h 4646002"/>
                <a:gd name="connsiteX32" fmla="*/ 4761660 w 6176635"/>
                <a:gd name="connsiteY32" fmla="*/ 1409094 h 4646002"/>
                <a:gd name="connsiteX33" fmla="*/ 4884756 w 6176635"/>
                <a:gd name="connsiteY33" fmla="*/ 1561176 h 4646002"/>
                <a:gd name="connsiteX34" fmla="*/ 4684318 w 6176635"/>
                <a:gd name="connsiteY34" fmla="*/ 1783139 h 4646002"/>
                <a:gd name="connsiteX35" fmla="*/ 4527860 w 6176635"/>
                <a:gd name="connsiteY35" fmla="*/ 1643664 h 4646002"/>
                <a:gd name="connsiteX36" fmla="*/ 4761660 w 6176635"/>
                <a:gd name="connsiteY36" fmla="*/ 1409094 h 4646002"/>
                <a:gd name="connsiteX37" fmla="*/ 4375282 w 6176635"/>
                <a:gd name="connsiteY37" fmla="*/ 1401 h 4646002"/>
                <a:gd name="connsiteX38" fmla="*/ 6176066 w 6176635"/>
                <a:gd name="connsiteY38" fmla="*/ 1470886 h 4646002"/>
                <a:gd name="connsiteX39" fmla="*/ 5336636 w 6176635"/>
                <a:gd name="connsiteY39" fmla="*/ 3058734 h 4646002"/>
                <a:gd name="connsiteX40" fmla="*/ 4516312 w 6176635"/>
                <a:gd name="connsiteY40" fmla="*/ 3485328 h 4646002"/>
                <a:gd name="connsiteX41" fmla="*/ 4371080 w 6176635"/>
                <a:gd name="connsiteY41" fmla="*/ 3363186 h 4646002"/>
                <a:gd name="connsiteX42" fmla="*/ 4435373 w 6176635"/>
                <a:gd name="connsiteY42" fmla="*/ 2756762 h 4646002"/>
                <a:gd name="connsiteX43" fmla="*/ 4487807 w 6176635"/>
                <a:gd name="connsiteY43" fmla="*/ 2166052 h 4646002"/>
                <a:gd name="connsiteX44" fmla="*/ 4260636 w 6176635"/>
                <a:gd name="connsiteY44" fmla="*/ 2218441 h 4646002"/>
                <a:gd name="connsiteX45" fmla="*/ 4230791 w 6176635"/>
                <a:gd name="connsiteY45" fmla="*/ 2142241 h 4646002"/>
                <a:gd name="connsiteX46" fmla="*/ 4778637 w 6176635"/>
                <a:gd name="connsiteY46" fmla="*/ 1988254 h 4646002"/>
                <a:gd name="connsiteX47" fmla="*/ 4830662 w 6176635"/>
                <a:gd name="connsiteY47" fmla="*/ 2120968 h 4646002"/>
                <a:gd name="connsiteX48" fmla="*/ 4759223 w 6176635"/>
                <a:gd name="connsiteY48" fmla="*/ 2723425 h 4646002"/>
                <a:gd name="connsiteX49" fmla="*/ 4721448 w 6176635"/>
                <a:gd name="connsiteY49" fmla="*/ 3269871 h 4646002"/>
                <a:gd name="connsiteX50" fmla="*/ 5981486 w 6176635"/>
                <a:gd name="connsiteY50" fmla="*/ 1481206 h 4646002"/>
                <a:gd name="connsiteX51" fmla="*/ 3839264 w 6176635"/>
                <a:gd name="connsiteY51" fmla="*/ 122306 h 4646002"/>
                <a:gd name="connsiteX52" fmla="*/ 1616766 w 6176635"/>
                <a:gd name="connsiteY52" fmla="*/ 890656 h 4646002"/>
                <a:gd name="connsiteX53" fmla="*/ 205477 w 6176635"/>
                <a:gd name="connsiteY53" fmla="*/ 3031400 h 4646002"/>
                <a:gd name="connsiteX54" fmla="*/ 2199378 w 6176635"/>
                <a:gd name="connsiteY54" fmla="*/ 4491104 h 4646002"/>
                <a:gd name="connsiteX55" fmla="*/ 3293959 w 6176635"/>
                <a:gd name="connsiteY55" fmla="*/ 4335529 h 4646002"/>
                <a:gd name="connsiteX56" fmla="*/ 3322535 w 6176635"/>
                <a:gd name="connsiteY56" fmla="*/ 4393474 h 4646002"/>
                <a:gd name="connsiteX57" fmla="*/ 1550091 w 6176635"/>
                <a:gd name="connsiteY57" fmla="*/ 4618105 h 4646002"/>
                <a:gd name="connsiteX58" fmla="*/ 689 w 6176635"/>
                <a:gd name="connsiteY58" fmla="*/ 3044894 h 4646002"/>
                <a:gd name="connsiteX59" fmla="*/ 4105964 w 6176635"/>
                <a:gd name="connsiteY59" fmla="*/ 4830 h 4646002"/>
                <a:gd name="connsiteX60" fmla="*/ 4375282 w 6176635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7 w 6176141"/>
                <a:gd name="connsiteY0" fmla="*/ 2125347 h 4634356"/>
                <a:gd name="connsiteX1" fmla="*/ 1017071 w 6176141"/>
                <a:gd name="connsiteY1" fmla="*/ 2805051 h 4634356"/>
                <a:gd name="connsiteX2" fmla="*/ 1527611 w 6176141"/>
                <a:gd name="connsiteY2" fmla="*/ 2448943 h 4634356"/>
                <a:gd name="connsiteX3" fmla="*/ 1414327 w 6176141"/>
                <a:gd name="connsiteY3" fmla="*/ 2125347 h 4634356"/>
                <a:gd name="connsiteX4" fmla="*/ 1557758 w 6176141"/>
                <a:gd name="connsiteY4" fmla="*/ 2015714 h 4634356"/>
                <a:gd name="connsiteX5" fmla="*/ 1792787 w 6176141"/>
                <a:gd name="connsiteY5" fmla="*/ 2274699 h 4634356"/>
                <a:gd name="connsiteX6" fmla="*/ 1905436 w 6176141"/>
                <a:gd name="connsiteY6" fmla="*/ 2183767 h 4634356"/>
                <a:gd name="connsiteX7" fmla="*/ 1929058 w 6176141"/>
                <a:gd name="connsiteY7" fmla="*/ 2185545 h 4634356"/>
                <a:gd name="connsiteX8" fmla="*/ 1917247 w 6176141"/>
                <a:gd name="connsiteY8" fmla="*/ 2284351 h 4634356"/>
                <a:gd name="connsiteX9" fmla="*/ 1014023 w 6176141"/>
                <a:gd name="connsiteY9" fmla="*/ 2927479 h 4634356"/>
                <a:gd name="connsiteX10" fmla="*/ 1314759 w 6176141"/>
                <a:gd name="connsiteY10" fmla="*/ 3377567 h 4634356"/>
                <a:gd name="connsiteX11" fmla="*/ 1755703 w 6176141"/>
                <a:gd name="connsiteY11" fmla="*/ 3134235 h 4634356"/>
                <a:gd name="connsiteX12" fmla="*/ 1814123 w 6176141"/>
                <a:gd name="connsiteY12" fmla="*/ 3198243 h 4634356"/>
                <a:gd name="connsiteX13" fmla="*/ 1117655 w 6176141"/>
                <a:gd name="connsiteY13" fmla="*/ 3523871 h 4634356"/>
                <a:gd name="connsiteX14" fmla="*/ 659439 w 6176141"/>
                <a:gd name="connsiteY14" fmla="*/ 2950339 h 4634356"/>
                <a:gd name="connsiteX15" fmla="*/ 1383847 w 6176141"/>
                <a:gd name="connsiteY15" fmla="*/ 2035431 h 4634356"/>
                <a:gd name="connsiteX16" fmla="*/ 1557758 w 6176141"/>
                <a:gd name="connsiteY16" fmla="*/ 2015714 h 4634356"/>
                <a:gd name="connsiteX17" fmla="*/ 3447598 w 6176141"/>
                <a:gd name="connsiteY17" fmla="*/ 1999110 h 4634356"/>
                <a:gd name="connsiteX18" fmla="*/ 3649274 w 6176141"/>
                <a:gd name="connsiteY18" fmla="*/ 2251205 h 4634356"/>
                <a:gd name="connsiteX19" fmla="*/ 3589330 w 6176141"/>
                <a:gd name="connsiteY19" fmla="*/ 3305178 h 4634356"/>
                <a:gd name="connsiteX20" fmla="*/ 3816914 w 6176141"/>
                <a:gd name="connsiteY20" fmla="*/ 3206626 h 4634356"/>
                <a:gd name="connsiteX21" fmla="*/ 3844854 w 6176141"/>
                <a:gd name="connsiteY21" fmla="*/ 3293494 h 4634356"/>
                <a:gd name="connsiteX22" fmla="*/ 3239198 w 6176141"/>
                <a:gd name="connsiteY22" fmla="*/ 3452881 h 4634356"/>
                <a:gd name="connsiteX23" fmla="*/ 3261423 w 6176141"/>
                <a:gd name="connsiteY23" fmla="*/ 2233681 h 4634356"/>
                <a:gd name="connsiteX24" fmla="*/ 2700711 w 6176141"/>
                <a:gd name="connsiteY24" fmla="*/ 3444497 h 4634356"/>
                <a:gd name="connsiteX25" fmla="*/ 2382830 w 6176141"/>
                <a:gd name="connsiteY25" fmla="*/ 3445640 h 4634356"/>
                <a:gd name="connsiteX26" fmla="*/ 2508313 w 6176141"/>
                <a:gd name="connsiteY26" fmla="*/ 2177166 h 4634356"/>
                <a:gd name="connsiteX27" fmla="*/ 2286698 w 6176141"/>
                <a:gd name="connsiteY27" fmla="*/ 2253366 h 4634356"/>
                <a:gd name="connsiteX28" fmla="*/ 2256853 w 6176141"/>
                <a:gd name="connsiteY28" fmla="*/ 2164466 h 4634356"/>
                <a:gd name="connsiteX29" fmla="*/ 2856293 w 6176141"/>
                <a:gd name="connsiteY29" fmla="*/ 2012066 h 4634356"/>
                <a:gd name="connsiteX30" fmla="*/ 2812598 w 6176141"/>
                <a:gd name="connsiteY30" fmla="*/ 2622172 h 4634356"/>
                <a:gd name="connsiteX31" fmla="*/ 3447598 w 6176141"/>
                <a:gd name="connsiteY31" fmla="*/ 1999110 h 4634356"/>
                <a:gd name="connsiteX32" fmla="*/ 4761665 w 6176141"/>
                <a:gd name="connsiteY32" fmla="*/ 1409094 h 4634356"/>
                <a:gd name="connsiteX33" fmla="*/ 4884761 w 6176141"/>
                <a:gd name="connsiteY33" fmla="*/ 1561176 h 4634356"/>
                <a:gd name="connsiteX34" fmla="*/ 4684323 w 6176141"/>
                <a:gd name="connsiteY34" fmla="*/ 1783139 h 4634356"/>
                <a:gd name="connsiteX35" fmla="*/ 4527865 w 6176141"/>
                <a:gd name="connsiteY35" fmla="*/ 1643664 h 4634356"/>
                <a:gd name="connsiteX36" fmla="*/ 4761665 w 6176141"/>
                <a:gd name="connsiteY36" fmla="*/ 1409094 h 4634356"/>
                <a:gd name="connsiteX37" fmla="*/ 4375287 w 6176141"/>
                <a:gd name="connsiteY37" fmla="*/ 1401 h 4634356"/>
                <a:gd name="connsiteX38" fmla="*/ 6176071 w 6176141"/>
                <a:gd name="connsiteY38" fmla="*/ 1470886 h 4634356"/>
                <a:gd name="connsiteX39" fmla="*/ 5336641 w 6176141"/>
                <a:gd name="connsiteY39" fmla="*/ 3058734 h 4634356"/>
                <a:gd name="connsiteX40" fmla="*/ 4516317 w 6176141"/>
                <a:gd name="connsiteY40" fmla="*/ 3485328 h 4634356"/>
                <a:gd name="connsiteX41" fmla="*/ 4371085 w 6176141"/>
                <a:gd name="connsiteY41" fmla="*/ 3363186 h 4634356"/>
                <a:gd name="connsiteX42" fmla="*/ 4435378 w 6176141"/>
                <a:gd name="connsiteY42" fmla="*/ 2756762 h 4634356"/>
                <a:gd name="connsiteX43" fmla="*/ 4487812 w 6176141"/>
                <a:gd name="connsiteY43" fmla="*/ 2166052 h 4634356"/>
                <a:gd name="connsiteX44" fmla="*/ 4260641 w 6176141"/>
                <a:gd name="connsiteY44" fmla="*/ 2218441 h 4634356"/>
                <a:gd name="connsiteX45" fmla="*/ 4230796 w 6176141"/>
                <a:gd name="connsiteY45" fmla="*/ 2142241 h 4634356"/>
                <a:gd name="connsiteX46" fmla="*/ 4778642 w 6176141"/>
                <a:gd name="connsiteY46" fmla="*/ 1988254 h 4634356"/>
                <a:gd name="connsiteX47" fmla="*/ 4830667 w 6176141"/>
                <a:gd name="connsiteY47" fmla="*/ 2120968 h 4634356"/>
                <a:gd name="connsiteX48" fmla="*/ 4759228 w 6176141"/>
                <a:gd name="connsiteY48" fmla="*/ 2723425 h 4634356"/>
                <a:gd name="connsiteX49" fmla="*/ 4721453 w 6176141"/>
                <a:gd name="connsiteY49" fmla="*/ 3269871 h 4634356"/>
                <a:gd name="connsiteX50" fmla="*/ 5981491 w 6176141"/>
                <a:gd name="connsiteY50" fmla="*/ 1481206 h 4634356"/>
                <a:gd name="connsiteX51" fmla="*/ 3839269 w 6176141"/>
                <a:gd name="connsiteY51" fmla="*/ 122306 h 4634356"/>
                <a:gd name="connsiteX52" fmla="*/ 1616771 w 6176141"/>
                <a:gd name="connsiteY52" fmla="*/ 890656 h 4634356"/>
                <a:gd name="connsiteX53" fmla="*/ 205482 w 6176141"/>
                <a:gd name="connsiteY53" fmla="*/ 3031400 h 4634356"/>
                <a:gd name="connsiteX54" fmla="*/ 2199383 w 6176141"/>
                <a:gd name="connsiteY54" fmla="*/ 4491104 h 4634356"/>
                <a:gd name="connsiteX55" fmla="*/ 3293964 w 6176141"/>
                <a:gd name="connsiteY55" fmla="*/ 4335529 h 4634356"/>
                <a:gd name="connsiteX56" fmla="*/ 3322540 w 6176141"/>
                <a:gd name="connsiteY56" fmla="*/ 4393474 h 4634356"/>
                <a:gd name="connsiteX57" fmla="*/ 1550096 w 6176141"/>
                <a:gd name="connsiteY57" fmla="*/ 4618105 h 4634356"/>
                <a:gd name="connsiteX58" fmla="*/ 694 w 6176141"/>
                <a:gd name="connsiteY58" fmla="*/ 3044894 h 4634356"/>
                <a:gd name="connsiteX59" fmla="*/ 4105969 w 6176141"/>
                <a:gd name="connsiteY59" fmla="*/ 4830 h 4634356"/>
                <a:gd name="connsiteX60" fmla="*/ 4375287 w 6176141"/>
                <a:gd name="connsiteY60" fmla="*/ 1401 h 463435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05517 w 6176176"/>
                <a:gd name="connsiteY53" fmla="*/ 30314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218510"/>
                <a:gd name="connsiteY0" fmla="*/ 2157044 h 4654188"/>
                <a:gd name="connsiteX1" fmla="*/ 1017037 w 6218510"/>
                <a:gd name="connsiteY1" fmla="*/ 2836748 h 4654188"/>
                <a:gd name="connsiteX2" fmla="*/ 1527577 w 6218510"/>
                <a:gd name="connsiteY2" fmla="*/ 2480640 h 4654188"/>
                <a:gd name="connsiteX3" fmla="*/ 1414293 w 6218510"/>
                <a:gd name="connsiteY3" fmla="*/ 2157044 h 4654188"/>
                <a:gd name="connsiteX4" fmla="*/ 1557724 w 6218510"/>
                <a:gd name="connsiteY4" fmla="*/ 2047411 h 4654188"/>
                <a:gd name="connsiteX5" fmla="*/ 1792753 w 6218510"/>
                <a:gd name="connsiteY5" fmla="*/ 2306396 h 4654188"/>
                <a:gd name="connsiteX6" fmla="*/ 1905402 w 6218510"/>
                <a:gd name="connsiteY6" fmla="*/ 2215464 h 4654188"/>
                <a:gd name="connsiteX7" fmla="*/ 1929024 w 6218510"/>
                <a:gd name="connsiteY7" fmla="*/ 2217242 h 4654188"/>
                <a:gd name="connsiteX8" fmla="*/ 1917213 w 6218510"/>
                <a:gd name="connsiteY8" fmla="*/ 2316048 h 4654188"/>
                <a:gd name="connsiteX9" fmla="*/ 1013989 w 6218510"/>
                <a:gd name="connsiteY9" fmla="*/ 2959176 h 4654188"/>
                <a:gd name="connsiteX10" fmla="*/ 1314725 w 6218510"/>
                <a:gd name="connsiteY10" fmla="*/ 3409264 h 4654188"/>
                <a:gd name="connsiteX11" fmla="*/ 1755669 w 6218510"/>
                <a:gd name="connsiteY11" fmla="*/ 3165932 h 4654188"/>
                <a:gd name="connsiteX12" fmla="*/ 1814089 w 6218510"/>
                <a:gd name="connsiteY12" fmla="*/ 3229940 h 4654188"/>
                <a:gd name="connsiteX13" fmla="*/ 1117621 w 6218510"/>
                <a:gd name="connsiteY13" fmla="*/ 3555568 h 4654188"/>
                <a:gd name="connsiteX14" fmla="*/ 659405 w 6218510"/>
                <a:gd name="connsiteY14" fmla="*/ 2982036 h 4654188"/>
                <a:gd name="connsiteX15" fmla="*/ 1383813 w 6218510"/>
                <a:gd name="connsiteY15" fmla="*/ 2067128 h 4654188"/>
                <a:gd name="connsiteX16" fmla="*/ 1557724 w 6218510"/>
                <a:gd name="connsiteY16" fmla="*/ 2047411 h 4654188"/>
                <a:gd name="connsiteX17" fmla="*/ 3447564 w 6218510"/>
                <a:gd name="connsiteY17" fmla="*/ 2030807 h 4654188"/>
                <a:gd name="connsiteX18" fmla="*/ 3649240 w 6218510"/>
                <a:gd name="connsiteY18" fmla="*/ 2282902 h 4654188"/>
                <a:gd name="connsiteX19" fmla="*/ 3589296 w 6218510"/>
                <a:gd name="connsiteY19" fmla="*/ 3336875 h 4654188"/>
                <a:gd name="connsiteX20" fmla="*/ 3816880 w 6218510"/>
                <a:gd name="connsiteY20" fmla="*/ 3238323 h 4654188"/>
                <a:gd name="connsiteX21" fmla="*/ 3844820 w 6218510"/>
                <a:gd name="connsiteY21" fmla="*/ 3325191 h 4654188"/>
                <a:gd name="connsiteX22" fmla="*/ 3239164 w 6218510"/>
                <a:gd name="connsiteY22" fmla="*/ 3484578 h 4654188"/>
                <a:gd name="connsiteX23" fmla="*/ 3261389 w 6218510"/>
                <a:gd name="connsiteY23" fmla="*/ 2265378 h 4654188"/>
                <a:gd name="connsiteX24" fmla="*/ 2700677 w 6218510"/>
                <a:gd name="connsiteY24" fmla="*/ 3476194 h 4654188"/>
                <a:gd name="connsiteX25" fmla="*/ 2382796 w 6218510"/>
                <a:gd name="connsiteY25" fmla="*/ 3477337 h 4654188"/>
                <a:gd name="connsiteX26" fmla="*/ 2508279 w 6218510"/>
                <a:gd name="connsiteY26" fmla="*/ 2208863 h 4654188"/>
                <a:gd name="connsiteX27" fmla="*/ 2286664 w 6218510"/>
                <a:gd name="connsiteY27" fmla="*/ 2285063 h 4654188"/>
                <a:gd name="connsiteX28" fmla="*/ 2256819 w 6218510"/>
                <a:gd name="connsiteY28" fmla="*/ 2196163 h 4654188"/>
                <a:gd name="connsiteX29" fmla="*/ 2856259 w 6218510"/>
                <a:gd name="connsiteY29" fmla="*/ 2043763 h 4654188"/>
                <a:gd name="connsiteX30" fmla="*/ 2812564 w 6218510"/>
                <a:gd name="connsiteY30" fmla="*/ 2653869 h 4654188"/>
                <a:gd name="connsiteX31" fmla="*/ 3447564 w 6218510"/>
                <a:gd name="connsiteY31" fmla="*/ 2030807 h 4654188"/>
                <a:gd name="connsiteX32" fmla="*/ 4761631 w 6218510"/>
                <a:gd name="connsiteY32" fmla="*/ 1440791 h 4654188"/>
                <a:gd name="connsiteX33" fmla="*/ 4884727 w 6218510"/>
                <a:gd name="connsiteY33" fmla="*/ 1592873 h 4654188"/>
                <a:gd name="connsiteX34" fmla="*/ 4684289 w 6218510"/>
                <a:gd name="connsiteY34" fmla="*/ 1814836 h 4654188"/>
                <a:gd name="connsiteX35" fmla="*/ 4527831 w 6218510"/>
                <a:gd name="connsiteY35" fmla="*/ 1675361 h 4654188"/>
                <a:gd name="connsiteX36" fmla="*/ 4761631 w 6218510"/>
                <a:gd name="connsiteY36" fmla="*/ 1440791 h 4654188"/>
                <a:gd name="connsiteX37" fmla="*/ 4105935 w 6218510"/>
                <a:gd name="connsiteY37" fmla="*/ 36527 h 4654188"/>
                <a:gd name="connsiteX38" fmla="*/ 6176037 w 6218510"/>
                <a:gd name="connsiteY38" fmla="*/ 1502583 h 4654188"/>
                <a:gd name="connsiteX39" fmla="*/ 5336607 w 6218510"/>
                <a:gd name="connsiteY39" fmla="*/ 3090431 h 4654188"/>
                <a:gd name="connsiteX40" fmla="*/ 4516283 w 6218510"/>
                <a:gd name="connsiteY40" fmla="*/ 3517025 h 4654188"/>
                <a:gd name="connsiteX41" fmla="*/ 4371051 w 6218510"/>
                <a:gd name="connsiteY41" fmla="*/ 3394883 h 4654188"/>
                <a:gd name="connsiteX42" fmla="*/ 4435344 w 6218510"/>
                <a:gd name="connsiteY42" fmla="*/ 2788459 h 4654188"/>
                <a:gd name="connsiteX43" fmla="*/ 4487778 w 6218510"/>
                <a:gd name="connsiteY43" fmla="*/ 2197749 h 4654188"/>
                <a:gd name="connsiteX44" fmla="*/ 4260607 w 6218510"/>
                <a:gd name="connsiteY44" fmla="*/ 2250138 h 4654188"/>
                <a:gd name="connsiteX45" fmla="*/ 4230762 w 6218510"/>
                <a:gd name="connsiteY45" fmla="*/ 2173938 h 4654188"/>
                <a:gd name="connsiteX46" fmla="*/ 4778608 w 6218510"/>
                <a:gd name="connsiteY46" fmla="*/ 2019951 h 4654188"/>
                <a:gd name="connsiteX47" fmla="*/ 4830633 w 6218510"/>
                <a:gd name="connsiteY47" fmla="*/ 2152665 h 4654188"/>
                <a:gd name="connsiteX48" fmla="*/ 4759194 w 6218510"/>
                <a:gd name="connsiteY48" fmla="*/ 2755122 h 4654188"/>
                <a:gd name="connsiteX49" fmla="*/ 4721419 w 6218510"/>
                <a:gd name="connsiteY49" fmla="*/ 3301568 h 4654188"/>
                <a:gd name="connsiteX50" fmla="*/ 5981457 w 6218510"/>
                <a:gd name="connsiteY50" fmla="*/ 1512903 h 4654188"/>
                <a:gd name="connsiteX51" fmla="*/ 3839235 w 6218510"/>
                <a:gd name="connsiteY51" fmla="*/ 154003 h 4654188"/>
                <a:gd name="connsiteX52" fmla="*/ 1616737 w 6218510"/>
                <a:gd name="connsiteY52" fmla="*/ 922353 h 4654188"/>
                <a:gd name="connsiteX53" fmla="*/ 218148 w 6218510"/>
                <a:gd name="connsiteY53" fmla="*/ 3177397 h 4654188"/>
                <a:gd name="connsiteX54" fmla="*/ 2199349 w 6218510"/>
                <a:gd name="connsiteY54" fmla="*/ 4522801 h 4654188"/>
                <a:gd name="connsiteX55" fmla="*/ 3293930 w 6218510"/>
                <a:gd name="connsiteY55" fmla="*/ 4367226 h 4654188"/>
                <a:gd name="connsiteX56" fmla="*/ 3322506 w 6218510"/>
                <a:gd name="connsiteY56" fmla="*/ 4425171 h 4654188"/>
                <a:gd name="connsiteX57" fmla="*/ 1516506 w 6218510"/>
                <a:gd name="connsiteY57" fmla="*/ 4624635 h 4654188"/>
                <a:gd name="connsiteX58" fmla="*/ 660 w 6218510"/>
                <a:gd name="connsiteY58" fmla="*/ 3076591 h 4654188"/>
                <a:gd name="connsiteX59" fmla="*/ 4105935 w 6218510"/>
                <a:gd name="connsiteY59" fmla="*/ 36527 h 4654188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294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2095 w 6176037"/>
                <a:gd name="connsiteY51" fmla="*/ 12509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10995 h 4608139"/>
                <a:gd name="connsiteX1" fmla="*/ 1017037 w 6176037"/>
                <a:gd name="connsiteY1" fmla="*/ 2790699 h 4608139"/>
                <a:gd name="connsiteX2" fmla="*/ 1527577 w 6176037"/>
                <a:gd name="connsiteY2" fmla="*/ 2434591 h 4608139"/>
                <a:gd name="connsiteX3" fmla="*/ 1414293 w 6176037"/>
                <a:gd name="connsiteY3" fmla="*/ 2110995 h 4608139"/>
                <a:gd name="connsiteX4" fmla="*/ 1557724 w 6176037"/>
                <a:gd name="connsiteY4" fmla="*/ 2001362 h 4608139"/>
                <a:gd name="connsiteX5" fmla="*/ 1792753 w 6176037"/>
                <a:gd name="connsiteY5" fmla="*/ 2260347 h 4608139"/>
                <a:gd name="connsiteX6" fmla="*/ 1905402 w 6176037"/>
                <a:gd name="connsiteY6" fmla="*/ 2169415 h 4608139"/>
                <a:gd name="connsiteX7" fmla="*/ 1929024 w 6176037"/>
                <a:gd name="connsiteY7" fmla="*/ 2171193 h 4608139"/>
                <a:gd name="connsiteX8" fmla="*/ 1917213 w 6176037"/>
                <a:gd name="connsiteY8" fmla="*/ 2269999 h 4608139"/>
                <a:gd name="connsiteX9" fmla="*/ 1013989 w 6176037"/>
                <a:gd name="connsiteY9" fmla="*/ 2913127 h 4608139"/>
                <a:gd name="connsiteX10" fmla="*/ 1314725 w 6176037"/>
                <a:gd name="connsiteY10" fmla="*/ 3363215 h 4608139"/>
                <a:gd name="connsiteX11" fmla="*/ 1755669 w 6176037"/>
                <a:gd name="connsiteY11" fmla="*/ 3119883 h 4608139"/>
                <a:gd name="connsiteX12" fmla="*/ 1814089 w 6176037"/>
                <a:gd name="connsiteY12" fmla="*/ 3183891 h 4608139"/>
                <a:gd name="connsiteX13" fmla="*/ 1117621 w 6176037"/>
                <a:gd name="connsiteY13" fmla="*/ 3509519 h 4608139"/>
                <a:gd name="connsiteX14" fmla="*/ 659405 w 6176037"/>
                <a:gd name="connsiteY14" fmla="*/ 2935987 h 4608139"/>
                <a:gd name="connsiteX15" fmla="*/ 1383813 w 6176037"/>
                <a:gd name="connsiteY15" fmla="*/ 2021079 h 4608139"/>
                <a:gd name="connsiteX16" fmla="*/ 1557724 w 6176037"/>
                <a:gd name="connsiteY16" fmla="*/ 2001362 h 4608139"/>
                <a:gd name="connsiteX17" fmla="*/ 3447564 w 6176037"/>
                <a:gd name="connsiteY17" fmla="*/ 1984758 h 4608139"/>
                <a:gd name="connsiteX18" fmla="*/ 3649240 w 6176037"/>
                <a:gd name="connsiteY18" fmla="*/ 2236853 h 4608139"/>
                <a:gd name="connsiteX19" fmla="*/ 3589296 w 6176037"/>
                <a:gd name="connsiteY19" fmla="*/ 3290826 h 4608139"/>
                <a:gd name="connsiteX20" fmla="*/ 3816880 w 6176037"/>
                <a:gd name="connsiteY20" fmla="*/ 3192274 h 4608139"/>
                <a:gd name="connsiteX21" fmla="*/ 3844820 w 6176037"/>
                <a:gd name="connsiteY21" fmla="*/ 3279142 h 4608139"/>
                <a:gd name="connsiteX22" fmla="*/ 3239164 w 6176037"/>
                <a:gd name="connsiteY22" fmla="*/ 3438529 h 4608139"/>
                <a:gd name="connsiteX23" fmla="*/ 3261389 w 6176037"/>
                <a:gd name="connsiteY23" fmla="*/ 2219329 h 4608139"/>
                <a:gd name="connsiteX24" fmla="*/ 2700677 w 6176037"/>
                <a:gd name="connsiteY24" fmla="*/ 3430145 h 4608139"/>
                <a:gd name="connsiteX25" fmla="*/ 2382796 w 6176037"/>
                <a:gd name="connsiteY25" fmla="*/ 3431288 h 4608139"/>
                <a:gd name="connsiteX26" fmla="*/ 2508279 w 6176037"/>
                <a:gd name="connsiteY26" fmla="*/ 2162814 h 4608139"/>
                <a:gd name="connsiteX27" fmla="*/ 2286664 w 6176037"/>
                <a:gd name="connsiteY27" fmla="*/ 2239014 h 4608139"/>
                <a:gd name="connsiteX28" fmla="*/ 2256819 w 6176037"/>
                <a:gd name="connsiteY28" fmla="*/ 2150114 h 4608139"/>
                <a:gd name="connsiteX29" fmla="*/ 2856259 w 6176037"/>
                <a:gd name="connsiteY29" fmla="*/ 1997714 h 4608139"/>
                <a:gd name="connsiteX30" fmla="*/ 2812564 w 6176037"/>
                <a:gd name="connsiteY30" fmla="*/ 2607820 h 4608139"/>
                <a:gd name="connsiteX31" fmla="*/ 3447564 w 6176037"/>
                <a:gd name="connsiteY31" fmla="*/ 1984758 h 4608139"/>
                <a:gd name="connsiteX32" fmla="*/ 4761631 w 6176037"/>
                <a:gd name="connsiteY32" fmla="*/ 1394742 h 4608139"/>
                <a:gd name="connsiteX33" fmla="*/ 4884727 w 6176037"/>
                <a:gd name="connsiteY33" fmla="*/ 1546824 h 4608139"/>
                <a:gd name="connsiteX34" fmla="*/ 4684289 w 6176037"/>
                <a:gd name="connsiteY34" fmla="*/ 1768787 h 4608139"/>
                <a:gd name="connsiteX35" fmla="*/ 4527831 w 6176037"/>
                <a:gd name="connsiteY35" fmla="*/ 1629312 h 4608139"/>
                <a:gd name="connsiteX36" fmla="*/ 4761631 w 6176037"/>
                <a:gd name="connsiteY36" fmla="*/ 1394742 h 4608139"/>
                <a:gd name="connsiteX37" fmla="*/ 4105935 w 6176037"/>
                <a:gd name="connsiteY37" fmla="*/ 3 h 4608139"/>
                <a:gd name="connsiteX38" fmla="*/ 6176037 w 6176037"/>
                <a:gd name="connsiteY38" fmla="*/ 1481934 h 4608139"/>
                <a:gd name="connsiteX39" fmla="*/ 5336607 w 6176037"/>
                <a:gd name="connsiteY39" fmla="*/ 3044382 h 4608139"/>
                <a:gd name="connsiteX40" fmla="*/ 4516283 w 6176037"/>
                <a:gd name="connsiteY40" fmla="*/ 3470976 h 4608139"/>
                <a:gd name="connsiteX41" fmla="*/ 4371051 w 6176037"/>
                <a:gd name="connsiteY41" fmla="*/ 3348834 h 4608139"/>
                <a:gd name="connsiteX42" fmla="*/ 4435344 w 6176037"/>
                <a:gd name="connsiteY42" fmla="*/ 2742410 h 4608139"/>
                <a:gd name="connsiteX43" fmla="*/ 4487778 w 6176037"/>
                <a:gd name="connsiteY43" fmla="*/ 2151700 h 4608139"/>
                <a:gd name="connsiteX44" fmla="*/ 4260607 w 6176037"/>
                <a:gd name="connsiteY44" fmla="*/ 2204089 h 4608139"/>
                <a:gd name="connsiteX45" fmla="*/ 4230762 w 6176037"/>
                <a:gd name="connsiteY45" fmla="*/ 2127889 h 4608139"/>
                <a:gd name="connsiteX46" fmla="*/ 4778608 w 6176037"/>
                <a:gd name="connsiteY46" fmla="*/ 1973902 h 4608139"/>
                <a:gd name="connsiteX47" fmla="*/ 4830633 w 6176037"/>
                <a:gd name="connsiteY47" fmla="*/ 2106616 h 4608139"/>
                <a:gd name="connsiteX48" fmla="*/ 4759194 w 6176037"/>
                <a:gd name="connsiteY48" fmla="*/ 2709073 h 4608139"/>
                <a:gd name="connsiteX49" fmla="*/ 4721419 w 6176037"/>
                <a:gd name="connsiteY49" fmla="*/ 3255519 h 4608139"/>
                <a:gd name="connsiteX50" fmla="*/ 5968757 w 6176037"/>
                <a:gd name="connsiteY50" fmla="*/ 1466854 h 4608139"/>
                <a:gd name="connsiteX51" fmla="*/ 3866857 w 6176037"/>
                <a:gd name="connsiteY51" fmla="*/ 122717 h 4608139"/>
                <a:gd name="connsiteX52" fmla="*/ 1635787 w 6176037"/>
                <a:gd name="connsiteY52" fmla="*/ 876304 h 4608139"/>
                <a:gd name="connsiteX53" fmla="*/ 218148 w 6176037"/>
                <a:gd name="connsiteY53" fmla="*/ 3131348 h 4608139"/>
                <a:gd name="connsiteX54" fmla="*/ 2199349 w 6176037"/>
                <a:gd name="connsiteY54" fmla="*/ 4476752 h 4608139"/>
                <a:gd name="connsiteX55" fmla="*/ 3293930 w 6176037"/>
                <a:gd name="connsiteY55" fmla="*/ 4321177 h 4608139"/>
                <a:gd name="connsiteX56" fmla="*/ 3322506 w 6176037"/>
                <a:gd name="connsiteY56" fmla="*/ 4379122 h 4608139"/>
                <a:gd name="connsiteX57" fmla="*/ 1516506 w 6176037"/>
                <a:gd name="connsiteY57" fmla="*/ 4578586 h 4608139"/>
                <a:gd name="connsiteX58" fmla="*/ 660 w 6176037"/>
                <a:gd name="connsiteY58" fmla="*/ 3030542 h 4608139"/>
                <a:gd name="connsiteX59" fmla="*/ 4105935 w 6176037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1019 h 4608163"/>
                <a:gd name="connsiteX1" fmla="*/ 1017037 w 6171275"/>
                <a:gd name="connsiteY1" fmla="*/ 2790723 h 4608163"/>
                <a:gd name="connsiteX2" fmla="*/ 1527577 w 6171275"/>
                <a:gd name="connsiteY2" fmla="*/ 2434615 h 4608163"/>
                <a:gd name="connsiteX3" fmla="*/ 1414293 w 6171275"/>
                <a:gd name="connsiteY3" fmla="*/ 2111019 h 4608163"/>
                <a:gd name="connsiteX4" fmla="*/ 1557724 w 6171275"/>
                <a:gd name="connsiteY4" fmla="*/ 2001386 h 4608163"/>
                <a:gd name="connsiteX5" fmla="*/ 1792753 w 6171275"/>
                <a:gd name="connsiteY5" fmla="*/ 2260371 h 4608163"/>
                <a:gd name="connsiteX6" fmla="*/ 1905402 w 6171275"/>
                <a:gd name="connsiteY6" fmla="*/ 2169439 h 4608163"/>
                <a:gd name="connsiteX7" fmla="*/ 1929024 w 6171275"/>
                <a:gd name="connsiteY7" fmla="*/ 2171217 h 4608163"/>
                <a:gd name="connsiteX8" fmla="*/ 1917213 w 6171275"/>
                <a:gd name="connsiteY8" fmla="*/ 2270023 h 4608163"/>
                <a:gd name="connsiteX9" fmla="*/ 1013989 w 6171275"/>
                <a:gd name="connsiteY9" fmla="*/ 2913151 h 4608163"/>
                <a:gd name="connsiteX10" fmla="*/ 1314725 w 6171275"/>
                <a:gd name="connsiteY10" fmla="*/ 3363239 h 4608163"/>
                <a:gd name="connsiteX11" fmla="*/ 1755669 w 6171275"/>
                <a:gd name="connsiteY11" fmla="*/ 3119907 h 4608163"/>
                <a:gd name="connsiteX12" fmla="*/ 1814089 w 6171275"/>
                <a:gd name="connsiteY12" fmla="*/ 3183915 h 4608163"/>
                <a:gd name="connsiteX13" fmla="*/ 1117621 w 6171275"/>
                <a:gd name="connsiteY13" fmla="*/ 3509543 h 4608163"/>
                <a:gd name="connsiteX14" fmla="*/ 659405 w 6171275"/>
                <a:gd name="connsiteY14" fmla="*/ 2936011 h 4608163"/>
                <a:gd name="connsiteX15" fmla="*/ 1383813 w 6171275"/>
                <a:gd name="connsiteY15" fmla="*/ 2021103 h 4608163"/>
                <a:gd name="connsiteX16" fmla="*/ 1557724 w 6171275"/>
                <a:gd name="connsiteY16" fmla="*/ 2001386 h 4608163"/>
                <a:gd name="connsiteX17" fmla="*/ 3447564 w 6171275"/>
                <a:gd name="connsiteY17" fmla="*/ 1984782 h 4608163"/>
                <a:gd name="connsiteX18" fmla="*/ 3649240 w 6171275"/>
                <a:gd name="connsiteY18" fmla="*/ 2236877 h 4608163"/>
                <a:gd name="connsiteX19" fmla="*/ 3589296 w 6171275"/>
                <a:gd name="connsiteY19" fmla="*/ 3290850 h 4608163"/>
                <a:gd name="connsiteX20" fmla="*/ 3816880 w 6171275"/>
                <a:gd name="connsiteY20" fmla="*/ 3192298 h 4608163"/>
                <a:gd name="connsiteX21" fmla="*/ 3844820 w 6171275"/>
                <a:gd name="connsiteY21" fmla="*/ 3279166 h 4608163"/>
                <a:gd name="connsiteX22" fmla="*/ 3239164 w 6171275"/>
                <a:gd name="connsiteY22" fmla="*/ 3438553 h 4608163"/>
                <a:gd name="connsiteX23" fmla="*/ 3261389 w 6171275"/>
                <a:gd name="connsiteY23" fmla="*/ 2219353 h 4608163"/>
                <a:gd name="connsiteX24" fmla="*/ 2700677 w 6171275"/>
                <a:gd name="connsiteY24" fmla="*/ 3430169 h 4608163"/>
                <a:gd name="connsiteX25" fmla="*/ 2382796 w 6171275"/>
                <a:gd name="connsiteY25" fmla="*/ 3431312 h 4608163"/>
                <a:gd name="connsiteX26" fmla="*/ 2508279 w 6171275"/>
                <a:gd name="connsiteY26" fmla="*/ 2162838 h 4608163"/>
                <a:gd name="connsiteX27" fmla="*/ 2286664 w 6171275"/>
                <a:gd name="connsiteY27" fmla="*/ 2239038 h 4608163"/>
                <a:gd name="connsiteX28" fmla="*/ 2256819 w 6171275"/>
                <a:gd name="connsiteY28" fmla="*/ 2150138 h 4608163"/>
                <a:gd name="connsiteX29" fmla="*/ 2856259 w 6171275"/>
                <a:gd name="connsiteY29" fmla="*/ 1997738 h 4608163"/>
                <a:gd name="connsiteX30" fmla="*/ 2812564 w 6171275"/>
                <a:gd name="connsiteY30" fmla="*/ 2607844 h 4608163"/>
                <a:gd name="connsiteX31" fmla="*/ 3447564 w 6171275"/>
                <a:gd name="connsiteY31" fmla="*/ 1984782 h 4608163"/>
                <a:gd name="connsiteX32" fmla="*/ 4761631 w 6171275"/>
                <a:gd name="connsiteY32" fmla="*/ 1394766 h 4608163"/>
                <a:gd name="connsiteX33" fmla="*/ 4884727 w 6171275"/>
                <a:gd name="connsiteY33" fmla="*/ 1546848 h 4608163"/>
                <a:gd name="connsiteX34" fmla="*/ 4684289 w 6171275"/>
                <a:gd name="connsiteY34" fmla="*/ 1768811 h 4608163"/>
                <a:gd name="connsiteX35" fmla="*/ 4527831 w 6171275"/>
                <a:gd name="connsiteY35" fmla="*/ 1629336 h 4608163"/>
                <a:gd name="connsiteX36" fmla="*/ 4761631 w 6171275"/>
                <a:gd name="connsiteY36" fmla="*/ 1394766 h 4608163"/>
                <a:gd name="connsiteX37" fmla="*/ 4105935 w 6171275"/>
                <a:gd name="connsiteY37" fmla="*/ 27 h 4608163"/>
                <a:gd name="connsiteX38" fmla="*/ 6171275 w 6171275"/>
                <a:gd name="connsiteY38" fmla="*/ 1481958 h 4608163"/>
                <a:gd name="connsiteX39" fmla="*/ 5336607 w 6171275"/>
                <a:gd name="connsiteY39" fmla="*/ 3044406 h 4608163"/>
                <a:gd name="connsiteX40" fmla="*/ 4516283 w 6171275"/>
                <a:gd name="connsiteY40" fmla="*/ 3471000 h 4608163"/>
                <a:gd name="connsiteX41" fmla="*/ 4371051 w 6171275"/>
                <a:gd name="connsiteY41" fmla="*/ 3348858 h 4608163"/>
                <a:gd name="connsiteX42" fmla="*/ 4435344 w 6171275"/>
                <a:gd name="connsiteY42" fmla="*/ 2742434 h 4608163"/>
                <a:gd name="connsiteX43" fmla="*/ 4487778 w 6171275"/>
                <a:gd name="connsiteY43" fmla="*/ 2151724 h 4608163"/>
                <a:gd name="connsiteX44" fmla="*/ 4260607 w 6171275"/>
                <a:gd name="connsiteY44" fmla="*/ 2204113 h 4608163"/>
                <a:gd name="connsiteX45" fmla="*/ 4230762 w 6171275"/>
                <a:gd name="connsiteY45" fmla="*/ 2127913 h 4608163"/>
                <a:gd name="connsiteX46" fmla="*/ 4778608 w 6171275"/>
                <a:gd name="connsiteY46" fmla="*/ 1973926 h 4608163"/>
                <a:gd name="connsiteX47" fmla="*/ 4830633 w 6171275"/>
                <a:gd name="connsiteY47" fmla="*/ 2106640 h 4608163"/>
                <a:gd name="connsiteX48" fmla="*/ 4759194 w 6171275"/>
                <a:gd name="connsiteY48" fmla="*/ 2709097 h 4608163"/>
                <a:gd name="connsiteX49" fmla="*/ 4721419 w 6171275"/>
                <a:gd name="connsiteY49" fmla="*/ 3255543 h 4608163"/>
                <a:gd name="connsiteX50" fmla="*/ 5968757 w 6171275"/>
                <a:gd name="connsiteY50" fmla="*/ 1466878 h 4608163"/>
                <a:gd name="connsiteX51" fmla="*/ 3866857 w 6171275"/>
                <a:gd name="connsiteY51" fmla="*/ 122741 h 4608163"/>
                <a:gd name="connsiteX52" fmla="*/ 1635787 w 6171275"/>
                <a:gd name="connsiteY52" fmla="*/ 876328 h 4608163"/>
                <a:gd name="connsiteX53" fmla="*/ 218148 w 6171275"/>
                <a:gd name="connsiteY53" fmla="*/ 3131372 h 4608163"/>
                <a:gd name="connsiteX54" fmla="*/ 2199349 w 6171275"/>
                <a:gd name="connsiteY54" fmla="*/ 4476776 h 4608163"/>
                <a:gd name="connsiteX55" fmla="*/ 3293930 w 6171275"/>
                <a:gd name="connsiteY55" fmla="*/ 4321201 h 4608163"/>
                <a:gd name="connsiteX56" fmla="*/ 3322506 w 6171275"/>
                <a:gd name="connsiteY56" fmla="*/ 4379146 h 4608163"/>
                <a:gd name="connsiteX57" fmla="*/ 1516506 w 6171275"/>
                <a:gd name="connsiteY57" fmla="*/ 4578610 h 4608163"/>
                <a:gd name="connsiteX58" fmla="*/ 660 w 6171275"/>
                <a:gd name="connsiteY58" fmla="*/ 3030566 h 4608163"/>
                <a:gd name="connsiteX59" fmla="*/ 4105935 w 6171275"/>
                <a:gd name="connsiteY59" fmla="*/ 27 h 460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171275" h="4608163">
                  <a:moveTo>
                    <a:pt x="1414293" y="2111019"/>
                  </a:moveTo>
                  <a:cubicBezTo>
                    <a:pt x="1346560" y="2107294"/>
                    <a:pt x="1054460" y="2247417"/>
                    <a:pt x="1017037" y="2790723"/>
                  </a:cubicBezTo>
                  <a:lnTo>
                    <a:pt x="1527577" y="2434615"/>
                  </a:lnTo>
                  <a:cubicBezTo>
                    <a:pt x="1529609" y="2299656"/>
                    <a:pt x="1590061" y="2126598"/>
                    <a:pt x="1414293" y="2111019"/>
                  </a:cubicBezTo>
                  <a:close/>
                  <a:moveTo>
                    <a:pt x="1557724" y="2001386"/>
                  </a:moveTo>
                  <a:cubicBezTo>
                    <a:pt x="1717506" y="2003418"/>
                    <a:pt x="1825138" y="2075459"/>
                    <a:pt x="1792753" y="2260371"/>
                  </a:cubicBezTo>
                  <a:cubicBezTo>
                    <a:pt x="1857819" y="2214397"/>
                    <a:pt x="1875938" y="2193611"/>
                    <a:pt x="1905402" y="2169439"/>
                  </a:cubicBezTo>
                  <a:cubicBezTo>
                    <a:pt x="1919626" y="2170667"/>
                    <a:pt x="1911625" y="2171894"/>
                    <a:pt x="1929024" y="2171217"/>
                  </a:cubicBezTo>
                  <a:cubicBezTo>
                    <a:pt x="1930379" y="2204576"/>
                    <a:pt x="1933003" y="2247141"/>
                    <a:pt x="1917213" y="2270023"/>
                  </a:cubicBezTo>
                  <a:cubicBezTo>
                    <a:pt x="1610212" y="2529484"/>
                    <a:pt x="1318450" y="2709570"/>
                    <a:pt x="1013989" y="2913151"/>
                  </a:cubicBezTo>
                  <a:cubicBezTo>
                    <a:pt x="1029568" y="3036087"/>
                    <a:pt x="1009586" y="3344443"/>
                    <a:pt x="1314725" y="3363239"/>
                  </a:cubicBezTo>
                  <a:cubicBezTo>
                    <a:pt x="1419373" y="3349862"/>
                    <a:pt x="1536721" y="3316164"/>
                    <a:pt x="1755669" y="3119907"/>
                  </a:cubicBezTo>
                  <a:lnTo>
                    <a:pt x="1814089" y="3183915"/>
                  </a:lnTo>
                  <a:cubicBezTo>
                    <a:pt x="1742038" y="3262824"/>
                    <a:pt x="1505225" y="3518179"/>
                    <a:pt x="1117621" y="3509543"/>
                  </a:cubicBezTo>
                  <a:cubicBezTo>
                    <a:pt x="795210" y="3530456"/>
                    <a:pt x="655680" y="3265364"/>
                    <a:pt x="659405" y="2936011"/>
                  </a:cubicBezTo>
                  <a:cubicBezTo>
                    <a:pt x="698309" y="2218080"/>
                    <a:pt x="1274424" y="2032279"/>
                    <a:pt x="1383813" y="2021103"/>
                  </a:cubicBezTo>
                  <a:cubicBezTo>
                    <a:pt x="1445408" y="2007810"/>
                    <a:pt x="1504463" y="2000709"/>
                    <a:pt x="1557724" y="2001386"/>
                  </a:cubicBezTo>
                  <a:close/>
                  <a:moveTo>
                    <a:pt x="3447564" y="1984782"/>
                  </a:moveTo>
                  <a:cubicBezTo>
                    <a:pt x="3574522" y="2008997"/>
                    <a:pt x="3624771" y="2081006"/>
                    <a:pt x="3649240" y="2236877"/>
                  </a:cubicBezTo>
                  <a:cubicBezTo>
                    <a:pt x="3657199" y="2700173"/>
                    <a:pt x="3489262" y="3261259"/>
                    <a:pt x="3589296" y="3290850"/>
                  </a:cubicBezTo>
                  <a:cubicBezTo>
                    <a:pt x="3693944" y="3277473"/>
                    <a:pt x="3714772" y="3241235"/>
                    <a:pt x="3816880" y="3192298"/>
                  </a:cubicBezTo>
                  <a:cubicBezTo>
                    <a:pt x="3826193" y="3221254"/>
                    <a:pt x="3831538" y="3250210"/>
                    <a:pt x="3844820" y="3279166"/>
                  </a:cubicBezTo>
                  <a:cubicBezTo>
                    <a:pt x="3720488" y="3357779"/>
                    <a:pt x="3312590" y="3555393"/>
                    <a:pt x="3239164" y="3438553"/>
                  </a:cubicBezTo>
                  <a:cubicBezTo>
                    <a:pt x="3149863" y="3118513"/>
                    <a:pt x="3473903" y="2235567"/>
                    <a:pt x="3261389" y="2219353"/>
                  </a:cubicBezTo>
                  <a:cubicBezTo>
                    <a:pt x="3001250" y="2215839"/>
                    <a:pt x="2756092" y="2860934"/>
                    <a:pt x="2700677" y="3430169"/>
                  </a:cubicBezTo>
                  <a:lnTo>
                    <a:pt x="2382796" y="3431312"/>
                  </a:lnTo>
                  <a:cubicBezTo>
                    <a:pt x="2435714" y="3042184"/>
                    <a:pt x="2577958" y="2197932"/>
                    <a:pt x="2508279" y="2162838"/>
                  </a:cubicBezTo>
                  <a:cubicBezTo>
                    <a:pt x="2447490" y="2175369"/>
                    <a:pt x="2390804" y="2183158"/>
                    <a:pt x="2286664" y="2239038"/>
                  </a:cubicBezTo>
                  <a:cubicBezTo>
                    <a:pt x="2271424" y="2200303"/>
                    <a:pt x="2274811" y="2193318"/>
                    <a:pt x="2256819" y="2150138"/>
                  </a:cubicBezTo>
                  <a:cubicBezTo>
                    <a:pt x="2412182" y="2077748"/>
                    <a:pt x="2799618" y="1955955"/>
                    <a:pt x="2856259" y="1997738"/>
                  </a:cubicBezTo>
                  <a:cubicBezTo>
                    <a:pt x="2884284" y="2190693"/>
                    <a:pt x="2820693" y="2430933"/>
                    <a:pt x="2812564" y="2607844"/>
                  </a:cubicBezTo>
                  <a:cubicBezTo>
                    <a:pt x="2944644" y="2343853"/>
                    <a:pt x="3098314" y="2011283"/>
                    <a:pt x="3447564" y="1984782"/>
                  </a:cubicBezTo>
                  <a:close/>
                  <a:moveTo>
                    <a:pt x="4761631" y="1394766"/>
                  </a:moveTo>
                  <a:cubicBezTo>
                    <a:pt x="4822682" y="1395000"/>
                    <a:pt x="4884106" y="1442711"/>
                    <a:pt x="4884727" y="1546848"/>
                  </a:cubicBezTo>
                  <a:cubicBezTo>
                    <a:pt x="4885581" y="1690156"/>
                    <a:pt x="4755689" y="1767447"/>
                    <a:pt x="4684289" y="1768811"/>
                  </a:cubicBezTo>
                  <a:cubicBezTo>
                    <a:pt x="4601827" y="1770386"/>
                    <a:pt x="4531391" y="1716708"/>
                    <a:pt x="4527831" y="1629336"/>
                  </a:cubicBezTo>
                  <a:cubicBezTo>
                    <a:pt x="4523347" y="1519289"/>
                    <a:pt x="4621185" y="1394227"/>
                    <a:pt x="4761631" y="1394766"/>
                  </a:cubicBezTo>
                  <a:close/>
                  <a:moveTo>
                    <a:pt x="4105935" y="27"/>
                  </a:moveTo>
                  <a:cubicBezTo>
                    <a:pt x="6011464" y="-6721"/>
                    <a:pt x="6153488" y="1223799"/>
                    <a:pt x="6171275" y="1481958"/>
                  </a:cubicBezTo>
                  <a:cubicBezTo>
                    <a:pt x="6139850" y="2176679"/>
                    <a:pt x="5782302" y="2666597"/>
                    <a:pt x="5336607" y="3044406"/>
                  </a:cubicBezTo>
                  <a:cubicBezTo>
                    <a:pt x="4983120" y="3297961"/>
                    <a:pt x="4699876" y="3475072"/>
                    <a:pt x="4516283" y="3471000"/>
                  </a:cubicBezTo>
                  <a:cubicBezTo>
                    <a:pt x="4416725" y="3468792"/>
                    <a:pt x="4363366" y="3430095"/>
                    <a:pt x="4371051" y="3348858"/>
                  </a:cubicBezTo>
                  <a:cubicBezTo>
                    <a:pt x="4367086" y="3210365"/>
                    <a:pt x="4417080" y="2988390"/>
                    <a:pt x="4435344" y="2742434"/>
                  </a:cubicBezTo>
                  <a:cubicBezTo>
                    <a:pt x="4453608" y="2496478"/>
                    <a:pt x="4522853" y="2232316"/>
                    <a:pt x="4487778" y="2151724"/>
                  </a:cubicBezTo>
                  <a:cubicBezTo>
                    <a:pt x="4439687" y="2130125"/>
                    <a:pt x="4364747" y="2148233"/>
                    <a:pt x="4260607" y="2204113"/>
                  </a:cubicBezTo>
                  <a:cubicBezTo>
                    <a:pt x="4238223" y="2172522"/>
                    <a:pt x="4232879" y="2171093"/>
                    <a:pt x="4230762" y="2127913"/>
                  </a:cubicBezTo>
                  <a:cubicBezTo>
                    <a:pt x="4417875" y="2074573"/>
                    <a:pt x="4690217" y="1984530"/>
                    <a:pt x="4778608" y="1973926"/>
                  </a:cubicBezTo>
                  <a:cubicBezTo>
                    <a:pt x="4825008" y="2000543"/>
                    <a:pt x="4835402" y="2016069"/>
                    <a:pt x="4830633" y="2106640"/>
                  </a:cubicBezTo>
                  <a:cubicBezTo>
                    <a:pt x="4804378" y="2292668"/>
                    <a:pt x="4788356" y="2436897"/>
                    <a:pt x="4759194" y="2709097"/>
                  </a:cubicBezTo>
                  <a:cubicBezTo>
                    <a:pt x="4730032" y="2981297"/>
                    <a:pt x="4671430" y="3214929"/>
                    <a:pt x="4721419" y="3255543"/>
                  </a:cubicBezTo>
                  <a:cubicBezTo>
                    <a:pt x="4810372" y="3380584"/>
                    <a:pt x="5972986" y="2687793"/>
                    <a:pt x="5968757" y="1466878"/>
                  </a:cubicBezTo>
                  <a:cubicBezTo>
                    <a:pt x="5921444" y="305315"/>
                    <a:pt x="4592194" y="100516"/>
                    <a:pt x="3866857" y="122741"/>
                  </a:cubicBezTo>
                  <a:cubicBezTo>
                    <a:pt x="3185970" y="175922"/>
                    <a:pt x="2470124" y="327265"/>
                    <a:pt x="1635787" y="876328"/>
                  </a:cubicBezTo>
                  <a:cubicBezTo>
                    <a:pt x="1084819" y="1292041"/>
                    <a:pt x="211034" y="2019498"/>
                    <a:pt x="218148" y="3131372"/>
                  </a:cubicBezTo>
                  <a:cubicBezTo>
                    <a:pt x="332793" y="4158749"/>
                    <a:pt x="1331119" y="4475321"/>
                    <a:pt x="2199349" y="4476776"/>
                  </a:cubicBezTo>
                  <a:cubicBezTo>
                    <a:pt x="2831521" y="4444180"/>
                    <a:pt x="2989131" y="4377556"/>
                    <a:pt x="3293930" y="4321201"/>
                  </a:cubicBezTo>
                  <a:cubicBezTo>
                    <a:pt x="3370130" y="4336283"/>
                    <a:pt x="3339968" y="4354540"/>
                    <a:pt x="3322506" y="4379146"/>
                  </a:cubicBezTo>
                  <a:cubicBezTo>
                    <a:pt x="2992306" y="4477571"/>
                    <a:pt x="2416246" y="4684946"/>
                    <a:pt x="1516506" y="4578610"/>
                  </a:cubicBezTo>
                  <a:cubicBezTo>
                    <a:pt x="670908" y="4432053"/>
                    <a:pt x="-24456" y="3909202"/>
                    <a:pt x="660" y="3030566"/>
                  </a:cubicBezTo>
                  <a:cubicBezTo>
                    <a:pt x="31351" y="1956887"/>
                    <a:pt x="1479337" y="157514"/>
                    <a:pt x="4105935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3755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fs ou conclusion">
    <p:bg>
      <p:bgPr>
        <a:solidFill>
          <a:srgbClr val="E4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nd"/>
          <p:cNvSpPr/>
          <p:nvPr userDrawn="1"/>
        </p:nvSpPr>
        <p:spPr>
          <a:xfrm>
            <a:off x="-1" y="829430"/>
            <a:ext cx="12192001" cy="6028569"/>
          </a:xfrm>
          <a:prstGeom prst="rect">
            <a:avLst/>
          </a:prstGeom>
          <a:solidFill>
            <a:srgbClr val="3488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itre 1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4" y="193022"/>
            <a:ext cx="11556000" cy="443387"/>
          </a:xfrm>
          <a:effectLst/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rgbClr val="34364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Nom du module</a:t>
            </a:r>
          </a:p>
        </p:txBody>
      </p:sp>
      <p:sp>
        <p:nvSpPr>
          <p:cNvPr id="2" name="Titre 2"/>
          <p:cNvSpPr>
            <a:spLocks noGrp="1"/>
          </p:cNvSpPr>
          <p:nvPr>
            <p:ph type="title"/>
          </p:nvPr>
        </p:nvSpPr>
        <p:spPr>
          <a:xfrm>
            <a:off x="339365" y="1099255"/>
            <a:ext cx="3672739" cy="1218795"/>
          </a:xfrm>
          <a:effectLst/>
        </p:spPr>
        <p:txBody>
          <a:bodyPr wrap="square" lIns="0" tIns="0" rIns="0" bIns="0" anchor="t" anchorCtr="0">
            <a:spAutoFit/>
          </a:bodyPr>
          <a:lstStyle>
            <a:lvl1pPr>
              <a:defRPr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Contenu"/>
          <p:cNvSpPr>
            <a:spLocks noGrp="1"/>
          </p:cNvSpPr>
          <p:nvPr>
            <p:ph idx="1" hasCustomPrompt="1"/>
          </p:nvPr>
        </p:nvSpPr>
        <p:spPr>
          <a:xfrm>
            <a:off x="4645506" y="1099255"/>
            <a:ext cx="7252455" cy="2644827"/>
          </a:xfrm>
          <a:effectLst/>
        </p:spPr>
        <p:txBody>
          <a:bodyPr wrap="square">
            <a:spAutoFit/>
          </a:bodyPr>
          <a:lstStyle>
            <a:lvl1pPr marL="342900" indent="-342900">
              <a:spcBef>
                <a:spcPts val="10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bg1">
                    <a:lumMod val="8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bg1">
                    <a:lumMod val="8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00150" indent="-285750">
              <a:spcBef>
                <a:spcPts val="10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57350" indent="-285750">
              <a:spcBef>
                <a:spcPts val="10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114550" indent="-285750">
              <a:spcBef>
                <a:spcPts val="10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Premièrement</a:t>
            </a:r>
          </a:p>
          <a:p>
            <a:pPr lvl="0"/>
            <a:r>
              <a:rPr lang="fr-FR" dirty="0"/>
              <a:t>Deuxièmement</a:t>
            </a:r>
          </a:p>
          <a:p>
            <a:pPr lvl="0"/>
            <a:r>
              <a:rPr lang="fr-FR" dirty="0"/>
              <a:t>Troisièmement</a:t>
            </a:r>
          </a:p>
          <a:p>
            <a:pPr lvl="0"/>
            <a:r>
              <a:rPr lang="fr-FR" dirty="0"/>
              <a:t>Quatrièmement</a:t>
            </a:r>
          </a:p>
          <a:p>
            <a:pPr lvl="0"/>
            <a:r>
              <a:rPr lang="fr-FR" dirty="0"/>
              <a:t>Cinquièmement</a:t>
            </a:r>
          </a:p>
          <a:p>
            <a:pPr lvl="1"/>
            <a:r>
              <a:rPr lang="fr-FR" dirty="0"/>
              <a:t>Détails si nécessaire</a:t>
            </a:r>
          </a:p>
        </p:txBody>
      </p:sp>
      <p:grpSp>
        <p:nvGrpSpPr>
          <p:cNvPr id="8" name="Logo ENI">
            <a:extLst>
              <a:ext uri="{FF2B5EF4-FFF2-40B4-BE49-F238E27FC236}">
                <a16:creationId xmlns:a16="http://schemas.microsoft.com/office/drawing/2014/main" id="{BF563604-DC6E-4E78-A7E8-D00F3F907581}"/>
              </a:ext>
            </a:extLst>
          </p:cNvPr>
          <p:cNvGrpSpPr/>
          <p:nvPr userDrawn="1"/>
        </p:nvGrpSpPr>
        <p:grpSpPr>
          <a:xfrm>
            <a:off x="338654" y="5699158"/>
            <a:ext cx="840465" cy="839754"/>
            <a:chOff x="1851544" y="-860783"/>
            <a:chExt cx="8866612" cy="8859113"/>
          </a:xfrm>
        </p:grpSpPr>
        <p:sp>
          <p:nvSpPr>
            <p:cNvPr id="10" name="Fond Bleu">
              <a:extLst>
                <a:ext uri="{FF2B5EF4-FFF2-40B4-BE49-F238E27FC236}">
                  <a16:creationId xmlns:a16="http://schemas.microsoft.com/office/drawing/2014/main" id="{1C9F0A31-60D0-42C4-896B-7E6EC4FD88FA}"/>
                </a:ext>
              </a:extLst>
            </p:cNvPr>
            <p:cNvSpPr/>
            <p:nvPr/>
          </p:nvSpPr>
          <p:spPr>
            <a:xfrm>
              <a:off x="1851544" y="-860783"/>
              <a:ext cx="8866612" cy="8859113"/>
            </a:xfrm>
            <a:prstGeom prst="rect">
              <a:avLst/>
            </a:prstGeom>
            <a:solidFill>
              <a:srgbClr val="114A8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Trait Horizontal">
              <a:extLst>
                <a:ext uri="{FF2B5EF4-FFF2-40B4-BE49-F238E27FC236}">
                  <a16:creationId xmlns:a16="http://schemas.microsoft.com/office/drawing/2014/main" id="{AC7950F4-2FD2-48F3-AAF0-CF8D9B9B9E67}"/>
                </a:ext>
              </a:extLst>
            </p:cNvPr>
            <p:cNvSpPr/>
            <p:nvPr userDrawn="1"/>
          </p:nvSpPr>
          <p:spPr>
            <a:xfrm>
              <a:off x="3595686" y="6624638"/>
              <a:ext cx="5400672" cy="95253"/>
            </a:xfrm>
            <a:prstGeom prst="rect">
              <a:avLst/>
            </a:prstGeom>
            <a:solidFill>
              <a:srgbClr val="FF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le ENI">
              <a:extLst>
                <a:ext uri="{FF2B5EF4-FFF2-40B4-BE49-F238E27FC236}">
                  <a16:creationId xmlns:a16="http://schemas.microsoft.com/office/drawing/2014/main" id="{9072960C-CD3D-40CC-BF87-09B20D2C1EA4}"/>
                </a:ext>
              </a:extLst>
            </p:cNvPr>
            <p:cNvSpPr/>
            <p:nvPr userDrawn="1"/>
          </p:nvSpPr>
          <p:spPr>
            <a:xfrm>
              <a:off x="3183859" y="787368"/>
              <a:ext cx="6171271" cy="4608162"/>
            </a:xfrm>
            <a:custGeom>
              <a:avLst/>
              <a:gdLst>
                <a:gd name="connsiteX0" fmla="*/ 1414322 w 6176635"/>
                <a:gd name="connsiteY0" fmla="*/ 2125347 h 4646002"/>
                <a:gd name="connsiteX1" fmla="*/ 1017066 w 6176635"/>
                <a:gd name="connsiteY1" fmla="*/ 2805051 h 4646002"/>
                <a:gd name="connsiteX2" fmla="*/ 1527606 w 6176635"/>
                <a:gd name="connsiteY2" fmla="*/ 2448943 h 4646002"/>
                <a:gd name="connsiteX3" fmla="*/ 1414322 w 6176635"/>
                <a:gd name="connsiteY3" fmla="*/ 2125347 h 4646002"/>
                <a:gd name="connsiteX4" fmla="*/ 1557753 w 6176635"/>
                <a:gd name="connsiteY4" fmla="*/ 2015714 h 4646002"/>
                <a:gd name="connsiteX5" fmla="*/ 1792782 w 6176635"/>
                <a:gd name="connsiteY5" fmla="*/ 2274699 h 4646002"/>
                <a:gd name="connsiteX6" fmla="*/ 1905431 w 6176635"/>
                <a:gd name="connsiteY6" fmla="*/ 2183767 h 4646002"/>
                <a:gd name="connsiteX7" fmla="*/ 1929053 w 6176635"/>
                <a:gd name="connsiteY7" fmla="*/ 2185545 h 4646002"/>
                <a:gd name="connsiteX8" fmla="*/ 1917242 w 6176635"/>
                <a:gd name="connsiteY8" fmla="*/ 2284351 h 4646002"/>
                <a:gd name="connsiteX9" fmla="*/ 1014018 w 6176635"/>
                <a:gd name="connsiteY9" fmla="*/ 2927479 h 4646002"/>
                <a:gd name="connsiteX10" fmla="*/ 1314754 w 6176635"/>
                <a:gd name="connsiteY10" fmla="*/ 3377567 h 4646002"/>
                <a:gd name="connsiteX11" fmla="*/ 1755698 w 6176635"/>
                <a:gd name="connsiteY11" fmla="*/ 3134235 h 4646002"/>
                <a:gd name="connsiteX12" fmla="*/ 1814118 w 6176635"/>
                <a:gd name="connsiteY12" fmla="*/ 3198243 h 4646002"/>
                <a:gd name="connsiteX13" fmla="*/ 1117650 w 6176635"/>
                <a:gd name="connsiteY13" fmla="*/ 3523871 h 4646002"/>
                <a:gd name="connsiteX14" fmla="*/ 659434 w 6176635"/>
                <a:gd name="connsiteY14" fmla="*/ 2950339 h 4646002"/>
                <a:gd name="connsiteX15" fmla="*/ 1383842 w 6176635"/>
                <a:gd name="connsiteY15" fmla="*/ 2035431 h 4646002"/>
                <a:gd name="connsiteX16" fmla="*/ 1557753 w 6176635"/>
                <a:gd name="connsiteY16" fmla="*/ 2015714 h 4646002"/>
                <a:gd name="connsiteX17" fmla="*/ 3447593 w 6176635"/>
                <a:gd name="connsiteY17" fmla="*/ 1999110 h 4646002"/>
                <a:gd name="connsiteX18" fmla="*/ 3649269 w 6176635"/>
                <a:gd name="connsiteY18" fmla="*/ 2251205 h 4646002"/>
                <a:gd name="connsiteX19" fmla="*/ 3589325 w 6176635"/>
                <a:gd name="connsiteY19" fmla="*/ 3305178 h 4646002"/>
                <a:gd name="connsiteX20" fmla="*/ 3816909 w 6176635"/>
                <a:gd name="connsiteY20" fmla="*/ 3206626 h 4646002"/>
                <a:gd name="connsiteX21" fmla="*/ 3844849 w 6176635"/>
                <a:gd name="connsiteY21" fmla="*/ 3293494 h 4646002"/>
                <a:gd name="connsiteX22" fmla="*/ 3239193 w 6176635"/>
                <a:gd name="connsiteY22" fmla="*/ 3452881 h 4646002"/>
                <a:gd name="connsiteX23" fmla="*/ 3261418 w 6176635"/>
                <a:gd name="connsiteY23" fmla="*/ 2233681 h 4646002"/>
                <a:gd name="connsiteX24" fmla="*/ 2700706 w 6176635"/>
                <a:gd name="connsiteY24" fmla="*/ 3444497 h 4646002"/>
                <a:gd name="connsiteX25" fmla="*/ 2382825 w 6176635"/>
                <a:gd name="connsiteY25" fmla="*/ 3445640 h 4646002"/>
                <a:gd name="connsiteX26" fmla="*/ 2508308 w 6176635"/>
                <a:gd name="connsiteY26" fmla="*/ 2177166 h 4646002"/>
                <a:gd name="connsiteX27" fmla="*/ 2286693 w 6176635"/>
                <a:gd name="connsiteY27" fmla="*/ 2253366 h 4646002"/>
                <a:gd name="connsiteX28" fmla="*/ 2256848 w 6176635"/>
                <a:gd name="connsiteY28" fmla="*/ 2164466 h 4646002"/>
                <a:gd name="connsiteX29" fmla="*/ 2856288 w 6176635"/>
                <a:gd name="connsiteY29" fmla="*/ 2012066 h 4646002"/>
                <a:gd name="connsiteX30" fmla="*/ 2812593 w 6176635"/>
                <a:gd name="connsiteY30" fmla="*/ 2622172 h 4646002"/>
                <a:gd name="connsiteX31" fmla="*/ 3447593 w 6176635"/>
                <a:gd name="connsiteY31" fmla="*/ 1999110 h 4646002"/>
                <a:gd name="connsiteX32" fmla="*/ 4761660 w 6176635"/>
                <a:gd name="connsiteY32" fmla="*/ 1409094 h 4646002"/>
                <a:gd name="connsiteX33" fmla="*/ 4884756 w 6176635"/>
                <a:gd name="connsiteY33" fmla="*/ 1561176 h 4646002"/>
                <a:gd name="connsiteX34" fmla="*/ 4684318 w 6176635"/>
                <a:gd name="connsiteY34" fmla="*/ 1783139 h 4646002"/>
                <a:gd name="connsiteX35" fmla="*/ 4527860 w 6176635"/>
                <a:gd name="connsiteY35" fmla="*/ 1643664 h 4646002"/>
                <a:gd name="connsiteX36" fmla="*/ 4761660 w 6176635"/>
                <a:gd name="connsiteY36" fmla="*/ 1409094 h 4646002"/>
                <a:gd name="connsiteX37" fmla="*/ 4375282 w 6176635"/>
                <a:gd name="connsiteY37" fmla="*/ 1401 h 4646002"/>
                <a:gd name="connsiteX38" fmla="*/ 6176066 w 6176635"/>
                <a:gd name="connsiteY38" fmla="*/ 1470886 h 4646002"/>
                <a:gd name="connsiteX39" fmla="*/ 5336636 w 6176635"/>
                <a:gd name="connsiteY39" fmla="*/ 3058734 h 4646002"/>
                <a:gd name="connsiteX40" fmla="*/ 4516312 w 6176635"/>
                <a:gd name="connsiteY40" fmla="*/ 3485328 h 4646002"/>
                <a:gd name="connsiteX41" fmla="*/ 4371080 w 6176635"/>
                <a:gd name="connsiteY41" fmla="*/ 3363186 h 4646002"/>
                <a:gd name="connsiteX42" fmla="*/ 4435373 w 6176635"/>
                <a:gd name="connsiteY42" fmla="*/ 2756762 h 4646002"/>
                <a:gd name="connsiteX43" fmla="*/ 4487807 w 6176635"/>
                <a:gd name="connsiteY43" fmla="*/ 2166052 h 4646002"/>
                <a:gd name="connsiteX44" fmla="*/ 4260636 w 6176635"/>
                <a:gd name="connsiteY44" fmla="*/ 2218441 h 4646002"/>
                <a:gd name="connsiteX45" fmla="*/ 4230791 w 6176635"/>
                <a:gd name="connsiteY45" fmla="*/ 2142241 h 4646002"/>
                <a:gd name="connsiteX46" fmla="*/ 4778637 w 6176635"/>
                <a:gd name="connsiteY46" fmla="*/ 1988254 h 4646002"/>
                <a:gd name="connsiteX47" fmla="*/ 4830662 w 6176635"/>
                <a:gd name="connsiteY47" fmla="*/ 2120968 h 4646002"/>
                <a:gd name="connsiteX48" fmla="*/ 4759223 w 6176635"/>
                <a:gd name="connsiteY48" fmla="*/ 2723425 h 4646002"/>
                <a:gd name="connsiteX49" fmla="*/ 4721448 w 6176635"/>
                <a:gd name="connsiteY49" fmla="*/ 3269871 h 4646002"/>
                <a:gd name="connsiteX50" fmla="*/ 5981486 w 6176635"/>
                <a:gd name="connsiteY50" fmla="*/ 1481206 h 4646002"/>
                <a:gd name="connsiteX51" fmla="*/ 3839264 w 6176635"/>
                <a:gd name="connsiteY51" fmla="*/ 122306 h 4646002"/>
                <a:gd name="connsiteX52" fmla="*/ 1616766 w 6176635"/>
                <a:gd name="connsiteY52" fmla="*/ 890656 h 4646002"/>
                <a:gd name="connsiteX53" fmla="*/ 205477 w 6176635"/>
                <a:gd name="connsiteY53" fmla="*/ 3031400 h 4646002"/>
                <a:gd name="connsiteX54" fmla="*/ 2199378 w 6176635"/>
                <a:gd name="connsiteY54" fmla="*/ 4491104 h 4646002"/>
                <a:gd name="connsiteX55" fmla="*/ 3293959 w 6176635"/>
                <a:gd name="connsiteY55" fmla="*/ 4335529 h 4646002"/>
                <a:gd name="connsiteX56" fmla="*/ 3322535 w 6176635"/>
                <a:gd name="connsiteY56" fmla="*/ 4393474 h 4646002"/>
                <a:gd name="connsiteX57" fmla="*/ 1550091 w 6176635"/>
                <a:gd name="connsiteY57" fmla="*/ 4618105 h 4646002"/>
                <a:gd name="connsiteX58" fmla="*/ 689 w 6176635"/>
                <a:gd name="connsiteY58" fmla="*/ 3044894 h 4646002"/>
                <a:gd name="connsiteX59" fmla="*/ 4105964 w 6176635"/>
                <a:gd name="connsiteY59" fmla="*/ 4830 h 4646002"/>
                <a:gd name="connsiteX60" fmla="*/ 4375282 w 6176635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7 w 6176141"/>
                <a:gd name="connsiteY0" fmla="*/ 2125347 h 4634356"/>
                <a:gd name="connsiteX1" fmla="*/ 1017071 w 6176141"/>
                <a:gd name="connsiteY1" fmla="*/ 2805051 h 4634356"/>
                <a:gd name="connsiteX2" fmla="*/ 1527611 w 6176141"/>
                <a:gd name="connsiteY2" fmla="*/ 2448943 h 4634356"/>
                <a:gd name="connsiteX3" fmla="*/ 1414327 w 6176141"/>
                <a:gd name="connsiteY3" fmla="*/ 2125347 h 4634356"/>
                <a:gd name="connsiteX4" fmla="*/ 1557758 w 6176141"/>
                <a:gd name="connsiteY4" fmla="*/ 2015714 h 4634356"/>
                <a:gd name="connsiteX5" fmla="*/ 1792787 w 6176141"/>
                <a:gd name="connsiteY5" fmla="*/ 2274699 h 4634356"/>
                <a:gd name="connsiteX6" fmla="*/ 1905436 w 6176141"/>
                <a:gd name="connsiteY6" fmla="*/ 2183767 h 4634356"/>
                <a:gd name="connsiteX7" fmla="*/ 1929058 w 6176141"/>
                <a:gd name="connsiteY7" fmla="*/ 2185545 h 4634356"/>
                <a:gd name="connsiteX8" fmla="*/ 1917247 w 6176141"/>
                <a:gd name="connsiteY8" fmla="*/ 2284351 h 4634356"/>
                <a:gd name="connsiteX9" fmla="*/ 1014023 w 6176141"/>
                <a:gd name="connsiteY9" fmla="*/ 2927479 h 4634356"/>
                <a:gd name="connsiteX10" fmla="*/ 1314759 w 6176141"/>
                <a:gd name="connsiteY10" fmla="*/ 3377567 h 4634356"/>
                <a:gd name="connsiteX11" fmla="*/ 1755703 w 6176141"/>
                <a:gd name="connsiteY11" fmla="*/ 3134235 h 4634356"/>
                <a:gd name="connsiteX12" fmla="*/ 1814123 w 6176141"/>
                <a:gd name="connsiteY12" fmla="*/ 3198243 h 4634356"/>
                <a:gd name="connsiteX13" fmla="*/ 1117655 w 6176141"/>
                <a:gd name="connsiteY13" fmla="*/ 3523871 h 4634356"/>
                <a:gd name="connsiteX14" fmla="*/ 659439 w 6176141"/>
                <a:gd name="connsiteY14" fmla="*/ 2950339 h 4634356"/>
                <a:gd name="connsiteX15" fmla="*/ 1383847 w 6176141"/>
                <a:gd name="connsiteY15" fmla="*/ 2035431 h 4634356"/>
                <a:gd name="connsiteX16" fmla="*/ 1557758 w 6176141"/>
                <a:gd name="connsiteY16" fmla="*/ 2015714 h 4634356"/>
                <a:gd name="connsiteX17" fmla="*/ 3447598 w 6176141"/>
                <a:gd name="connsiteY17" fmla="*/ 1999110 h 4634356"/>
                <a:gd name="connsiteX18" fmla="*/ 3649274 w 6176141"/>
                <a:gd name="connsiteY18" fmla="*/ 2251205 h 4634356"/>
                <a:gd name="connsiteX19" fmla="*/ 3589330 w 6176141"/>
                <a:gd name="connsiteY19" fmla="*/ 3305178 h 4634356"/>
                <a:gd name="connsiteX20" fmla="*/ 3816914 w 6176141"/>
                <a:gd name="connsiteY20" fmla="*/ 3206626 h 4634356"/>
                <a:gd name="connsiteX21" fmla="*/ 3844854 w 6176141"/>
                <a:gd name="connsiteY21" fmla="*/ 3293494 h 4634356"/>
                <a:gd name="connsiteX22" fmla="*/ 3239198 w 6176141"/>
                <a:gd name="connsiteY22" fmla="*/ 3452881 h 4634356"/>
                <a:gd name="connsiteX23" fmla="*/ 3261423 w 6176141"/>
                <a:gd name="connsiteY23" fmla="*/ 2233681 h 4634356"/>
                <a:gd name="connsiteX24" fmla="*/ 2700711 w 6176141"/>
                <a:gd name="connsiteY24" fmla="*/ 3444497 h 4634356"/>
                <a:gd name="connsiteX25" fmla="*/ 2382830 w 6176141"/>
                <a:gd name="connsiteY25" fmla="*/ 3445640 h 4634356"/>
                <a:gd name="connsiteX26" fmla="*/ 2508313 w 6176141"/>
                <a:gd name="connsiteY26" fmla="*/ 2177166 h 4634356"/>
                <a:gd name="connsiteX27" fmla="*/ 2286698 w 6176141"/>
                <a:gd name="connsiteY27" fmla="*/ 2253366 h 4634356"/>
                <a:gd name="connsiteX28" fmla="*/ 2256853 w 6176141"/>
                <a:gd name="connsiteY28" fmla="*/ 2164466 h 4634356"/>
                <a:gd name="connsiteX29" fmla="*/ 2856293 w 6176141"/>
                <a:gd name="connsiteY29" fmla="*/ 2012066 h 4634356"/>
                <a:gd name="connsiteX30" fmla="*/ 2812598 w 6176141"/>
                <a:gd name="connsiteY30" fmla="*/ 2622172 h 4634356"/>
                <a:gd name="connsiteX31" fmla="*/ 3447598 w 6176141"/>
                <a:gd name="connsiteY31" fmla="*/ 1999110 h 4634356"/>
                <a:gd name="connsiteX32" fmla="*/ 4761665 w 6176141"/>
                <a:gd name="connsiteY32" fmla="*/ 1409094 h 4634356"/>
                <a:gd name="connsiteX33" fmla="*/ 4884761 w 6176141"/>
                <a:gd name="connsiteY33" fmla="*/ 1561176 h 4634356"/>
                <a:gd name="connsiteX34" fmla="*/ 4684323 w 6176141"/>
                <a:gd name="connsiteY34" fmla="*/ 1783139 h 4634356"/>
                <a:gd name="connsiteX35" fmla="*/ 4527865 w 6176141"/>
                <a:gd name="connsiteY35" fmla="*/ 1643664 h 4634356"/>
                <a:gd name="connsiteX36" fmla="*/ 4761665 w 6176141"/>
                <a:gd name="connsiteY36" fmla="*/ 1409094 h 4634356"/>
                <a:gd name="connsiteX37" fmla="*/ 4375287 w 6176141"/>
                <a:gd name="connsiteY37" fmla="*/ 1401 h 4634356"/>
                <a:gd name="connsiteX38" fmla="*/ 6176071 w 6176141"/>
                <a:gd name="connsiteY38" fmla="*/ 1470886 h 4634356"/>
                <a:gd name="connsiteX39" fmla="*/ 5336641 w 6176141"/>
                <a:gd name="connsiteY39" fmla="*/ 3058734 h 4634356"/>
                <a:gd name="connsiteX40" fmla="*/ 4516317 w 6176141"/>
                <a:gd name="connsiteY40" fmla="*/ 3485328 h 4634356"/>
                <a:gd name="connsiteX41" fmla="*/ 4371085 w 6176141"/>
                <a:gd name="connsiteY41" fmla="*/ 3363186 h 4634356"/>
                <a:gd name="connsiteX42" fmla="*/ 4435378 w 6176141"/>
                <a:gd name="connsiteY42" fmla="*/ 2756762 h 4634356"/>
                <a:gd name="connsiteX43" fmla="*/ 4487812 w 6176141"/>
                <a:gd name="connsiteY43" fmla="*/ 2166052 h 4634356"/>
                <a:gd name="connsiteX44" fmla="*/ 4260641 w 6176141"/>
                <a:gd name="connsiteY44" fmla="*/ 2218441 h 4634356"/>
                <a:gd name="connsiteX45" fmla="*/ 4230796 w 6176141"/>
                <a:gd name="connsiteY45" fmla="*/ 2142241 h 4634356"/>
                <a:gd name="connsiteX46" fmla="*/ 4778642 w 6176141"/>
                <a:gd name="connsiteY46" fmla="*/ 1988254 h 4634356"/>
                <a:gd name="connsiteX47" fmla="*/ 4830667 w 6176141"/>
                <a:gd name="connsiteY47" fmla="*/ 2120968 h 4634356"/>
                <a:gd name="connsiteX48" fmla="*/ 4759228 w 6176141"/>
                <a:gd name="connsiteY48" fmla="*/ 2723425 h 4634356"/>
                <a:gd name="connsiteX49" fmla="*/ 4721453 w 6176141"/>
                <a:gd name="connsiteY49" fmla="*/ 3269871 h 4634356"/>
                <a:gd name="connsiteX50" fmla="*/ 5981491 w 6176141"/>
                <a:gd name="connsiteY50" fmla="*/ 1481206 h 4634356"/>
                <a:gd name="connsiteX51" fmla="*/ 3839269 w 6176141"/>
                <a:gd name="connsiteY51" fmla="*/ 122306 h 4634356"/>
                <a:gd name="connsiteX52" fmla="*/ 1616771 w 6176141"/>
                <a:gd name="connsiteY52" fmla="*/ 890656 h 4634356"/>
                <a:gd name="connsiteX53" fmla="*/ 205482 w 6176141"/>
                <a:gd name="connsiteY53" fmla="*/ 3031400 h 4634356"/>
                <a:gd name="connsiteX54" fmla="*/ 2199383 w 6176141"/>
                <a:gd name="connsiteY54" fmla="*/ 4491104 h 4634356"/>
                <a:gd name="connsiteX55" fmla="*/ 3293964 w 6176141"/>
                <a:gd name="connsiteY55" fmla="*/ 4335529 h 4634356"/>
                <a:gd name="connsiteX56" fmla="*/ 3322540 w 6176141"/>
                <a:gd name="connsiteY56" fmla="*/ 4393474 h 4634356"/>
                <a:gd name="connsiteX57" fmla="*/ 1550096 w 6176141"/>
                <a:gd name="connsiteY57" fmla="*/ 4618105 h 4634356"/>
                <a:gd name="connsiteX58" fmla="*/ 694 w 6176141"/>
                <a:gd name="connsiteY58" fmla="*/ 3044894 h 4634356"/>
                <a:gd name="connsiteX59" fmla="*/ 4105969 w 6176141"/>
                <a:gd name="connsiteY59" fmla="*/ 4830 h 4634356"/>
                <a:gd name="connsiteX60" fmla="*/ 4375287 w 6176141"/>
                <a:gd name="connsiteY60" fmla="*/ 1401 h 463435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05517 w 6176176"/>
                <a:gd name="connsiteY53" fmla="*/ 30314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218510"/>
                <a:gd name="connsiteY0" fmla="*/ 2157044 h 4654188"/>
                <a:gd name="connsiteX1" fmla="*/ 1017037 w 6218510"/>
                <a:gd name="connsiteY1" fmla="*/ 2836748 h 4654188"/>
                <a:gd name="connsiteX2" fmla="*/ 1527577 w 6218510"/>
                <a:gd name="connsiteY2" fmla="*/ 2480640 h 4654188"/>
                <a:gd name="connsiteX3" fmla="*/ 1414293 w 6218510"/>
                <a:gd name="connsiteY3" fmla="*/ 2157044 h 4654188"/>
                <a:gd name="connsiteX4" fmla="*/ 1557724 w 6218510"/>
                <a:gd name="connsiteY4" fmla="*/ 2047411 h 4654188"/>
                <a:gd name="connsiteX5" fmla="*/ 1792753 w 6218510"/>
                <a:gd name="connsiteY5" fmla="*/ 2306396 h 4654188"/>
                <a:gd name="connsiteX6" fmla="*/ 1905402 w 6218510"/>
                <a:gd name="connsiteY6" fmla="*/ 2215464 h 4654188"/>
                <a:gd name="connsiteX7" fmla="*/ 1929024 w 6218510"/>
                <a:gd name="connsiteY7" fmla="*/ 2217242 h 4654188"/>
                <a:gd name="connsiteX8" fmla="*/ 1917213 w 6218510"/>
                <a:gd name="connsiteY8" fmla="*/ 2316048 h 4654188"/>
                <a:gd name="connsiteX9" fmla="*/ 1013989 w 6218510"/>
                <a:gd name="connsiteY9" fmla="*/ 2959176 h 4654188"/>
                <a:gd name="connsiteX10" fmla="*/ 1314725 w 6218510"/>
                <a:gd name="connsiteY10" fmla="*/ 3409264 h 4654188"/>
                <a:gd name="connsiteX11" fmla="*/ 1755669 w 6218510"/>
                <a:gd name="connsiteY11" fmla="*/ 3165932 h 4654188"/>
                <a:gd name="connsiteX12" fmla="*/ 1814089 w 6218510"/>
                <a:gd name="connsiteY12" fmla="*/ 3229940 h 4654188"/>
                <a:gd name="connsiteX13" fmla="*/ 1117621 w 6218510"/>
                <a:gd name="connsiteY13" fmla="*/ 3555568 h 4654188"/>
                <a:gd name="connsiteX14" fmla="*/ 659405 w 6218510"/>
                <a:gd name="connsiteY14" fmla="*/ 2982036 h 4654188"/>
                <a:gd name="connsiteX15" fmla="*/ 1383813 w 6218510"/>
                <a:gd name="connsiteY15" fmla="*/ 2067128 h 4654188"/>
                <a:gd name="connsiteX16" fmla="*/ 1557724 w 6218510"/>
                <a:gd name="connsiteY16" fmla="*/ 2047411 h 4654188"/>
                <a:gd name="connsiteX17" fmla="*/ 3447564 w 6218510"/>
                <a:gd name="connsiteY17" fmla="*/ 2030807 h 4654188"/>
                <a:gd name="connsiteX18" fmla="*/ 3649240 w 6218510"/>
                <a:gd name="connsiteY18" fmla="*/ 2282902 h 4654188"/>
                <a:gd name="connsiteX19" fmla="*/ 3589296 w 6218510"/>
                <a:gd name="connsiteY19" fmla="*/ 3336875 h 4654188"/>
                <a:gd name="connsiteX20" fmla="*/ 3816880 w 6218510"/>
                <a:gd name="connsiteY20" fmla="*/ 3238323 h 4654188"/>
                <a:gd name="connsiteX21" fmla="*/ 3844820 w 6218510"/>
                <a:gd name="connsiteY21" fmla="*/ 3325191 h 4654188"/>
                <a:gd name="connsiteX22" fmla="*/ 3239164 w 6218510"/>
                <a:gd name="connsiteY22" fmla="*/ 3484578 h 4654188"/>
                <a:gd name="connsiteX23" fmla="*/ 3261389 w 6218510"/>
                <a:gd name="connsiteY23" fmla="*/ 2265378 h 4654188"/>
                <a:gd name="connsiteX24" fmla="*/ 2700677 w 6218510"/>
                <a:gd name="connsiteY24" fmla="*/ 3476194 h 4654188"/>
                <a:gd name="connsiteX25" fmla="*/ 2382796 w 6218510"/>
                <a:gd name="connsiteY25" fmla="*/ 3477337 h 4654188"/>
                <a:gd name="connsiteX26" fmla="*/ 2508279 w 6218510"/>
                <a:gd name="connsiteY26" fmla="*/ 2208863 h 4654188"/>
                <a:gd name="connsiteX27" fmla="*/ 2286664 w 6218510"/>
                <a:gd name="connsiteY27" fmla="*/ 2285063 h 4654188"/>
                <a:gd name="connsiteX28" fmla="*/ 2256819 w 6218510"/>
                <a:gd name="connsiteY28" fmla="*/ 2196163 h 4654188"/>
                <a:gd name="connsiteX29" fmla="*/ 2856259 w 6218510"/>
                <a:gd name="connsiteY29" fmla="*/ 2043763 h 4654188"/>
                <a:gd name="connsiteX30" fmla="*/ 2812564 w 6218510"/>
                <a:gd name="connsiteY30" fmla="*/ 2653869 h 4654188"/>
                <a:gd name="connsiteX31" fmla="*/ 3447564 w 6218510"/>
                <a:gd name="connsiteY31" fmla="*/ 2030807 h 4654188"/>
                <a:gd name="connsiteX32" fmla="*/ 4761631 w 6218510"/>
                <a:gd name="connsiteY32" fmla="*/ 1440791 h 4654188"/>
                <a:gd name="connsiteX33" fmla="*/ 4884727 w 6218510"/>
                <a:gd name="connsiteY33" fmla="*/ 1592873 h 4654188"/>
                <a:gd name="connsiteX34" fmla="*/ 4684289 w 6218510"/>
                <a:gd name="connsiteY34" fmla="*/ 1814836 h 4654188"/>
                <a:gd name="connsiteX35" fmla="*/ 4527831 w 6218510"/>
                <a:gd name="connsiteY35" fmla="*/ 1675361 h 4654188"/>
                <a:gd name="connsiteX36" fmla="*/ 4761631 w 6218510"/>
                <a:gd name="connsiteY36" fmla="*/ 1440791 h 4654188"/>
                <a:gd name="connsiteX37" fmla="*/ 4105935 w 6218510"/>
                <a:gd name="connsiteY37" fmla="*/ 36527 h 4654188"/>
                <a:gd name="connsiteX38" fmla="*/ 6176037 w 6218510"/>
                <a:gd name="connsiteY38" fmla="*/ 1502583 h 4654188"/>
                <a:gd name="connsiteX39" fmla="*/ 5336607 w 6218510"/>
                <a:gd name="connsiteY39" fmla="*/ 3090431 h 4654188"/>
                <a:gd name="connsiteX40" fmla="*/ 4516283 w 6218510"/>
                <a:gd name="connsiteY40" fmla="*/ 3517025 h 4654188"/>
                <a:gd name="connsiteX41" fmla="*/ 4371051 w 6218510"/>
                <a:gd name="connsiteY41" fmla="*/ 3394883 h 4654188"/>
                <a:gd name="connsiteX42" fmla="*/ 4435344 w 6218510"/>
                <a:gd name="connsiteY42" fmla="*/ 2788459 h 4654188"/>
                <a:gd name="connsiteX43" fmla="*/ 4487778 w 6218510"/>
                <a:gd name="connsiteY43" fmla="*/ 2197749 h 4654188"/>
                <a:gd name="connsiteX44" fmla="*/ 4260607 w 6218510"/>
                <a:gd name="connsiteY44" fmla="*/ 2250138 h 4654188"/>
                <a:gd name="connsiteX45" fmla="*/ 4230762 w 6218510"/>
                <a:gd name="connsiteY45" fmla="*/ 2173938 h 4654188"/>
                <a:gd name="connsiteX46" fmla="*/ 4778608 w 6218510"/>
                <a:gd name="connsiteY46" fmla="*/ 2019951 h 4654188"/>
                <a:gd name="connsiteX47" fmla="*/ 4830633 w 6218510"/>
                <a:gd name="connsiteY47" fmla="*/ 2152665 h 4654188"/>
                <a:gd name="connsiteX48" fmla="*/ 4759194 w 6218510"/>
                <a:gd name="connsiteY48" fmla="*/ 2755122 h 4654188"/>
                <a:gd name="connsiteX49" fmla="*/ 4721419 w 6218510"/>
                <a:gd name="connsiteY49" fmla="*/ 3301568 h 4654188"/>
                <a:gd name="connsiteX50" fmla="*/ 5981457 w 6218510"/>
                <a:gd name="connsiteY50" fmla="*/ 1512903 h 4654188"/>
                <a:gd name="connsiteX51" fmla="*/ 3839235 w 6218510"/>
                <a:gd name="connsiteY51" fmla="*/ 154003 h 4654188"/>
                <a:gd name="connsiteX52" fmla="*/ 1616737 w 6218510"/>
                <a:gd name="connsiteY52" fmla="*/ 922353 h 4654188"/>
                <a:gd name="connsiteX53" fmla="*/ 218148 w 6218510"/>
                <a:gd name="connsiteY53" fmla="*/ 3177397 h 4654188"/>
                <a:gd name="connsiteX54" fmla="*/ 2199349 w 6218510"/>
                <a:gd name="connsiteY54" fmla="*/ 4522801 h 4654188"/>
                <a:gd name="connsiteX55" fmla="*/ 3293930 w 6218510"/>
                <a:gd name="connsiteY55" fmla="*/ 4367226 h 4654188"/>
                <a:gd name="connsiteX56" fmla="*/ 3322506 w 6218510"/>
                <a:gd name="connsiteY56" fmla="*/ 4425171 h 4654188"/>
                <a:gd name="connsiteX57" fmla="*/ 1516506 w 6218510"/>
                <a:gd name="connsiteY57" fmla="*/ 4624635 h 4654188"/>
                <a:gd name="connsiteX58" fmla="*/ 660 w 6218510"/>
                <a:gd name="connsiteY58" fmla="*/ 3076591 h 4654188"/>
                <a:gd name="connsiteX59" fmla="*/ 4105935 w 6218510"/>
                <a:gd name="connsiteY59" fmla="*/ 36527 h 4654188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294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2095 w 6176037"/>
                <a:gd name="connsiteY51" fmla="*/ 12509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10995 h 4608139"/>
                <a:gd name="connsiteX1" fmla="*/ 1017037 w 6176037"/>
                <a:gd name="connsiteY1" fmla="*/ 2790699 h 4608139"/>
                <a:gd name="connsiteX2" fmla="*/ 1527577 w 6176037"/>
                <a:gd name="connsiteY2" fmla="*/ 2434591 h 4608139"/>
                <a:gd name="connsiteX3" fmla="*/ 1414293 w 6176037"/>
                <a:gd name="connsiteY3" fmla="*/ 2110995 h 4608139"/>
                <a:gd name="connsiteX4" fmla="*/ 1557724 w 6176037"/>
                <a:gd name="connsiteY4" fmla="*/ 2001362 h 4608139"/>
                <a:gd name="connsiteX5" fmla="*/ 1792753 w 6176037"/>
                <a:gd name="connsiteY5" fmla="*/ 2260347 h 4608139"/>
                <a:gd name="connsiteX6" fmla="*/ 1905402 w 6176037"/>
                <a:gd name="connsiteY6" fmla="*/ 2169415 h 4608139"/>
                <a:gd name="connsiteX7" fmla="*/ 1929024 w 6176037"/>
                <a:gd name="connsiteY7" fmla="*/ 2171193 h 4608139"/>
                <a:gd name="connsiteX8" fmla="*/ 1917213 w 6176037"/>
                <a:gd name="connsiteY8" fmla="*/ 2269999 h 4608139"/>
                <a:gd name="connsiteX9" fmla="*/ 1013989 w 6176037"/>
                <a:gd name="connsiteY9" fmla="*/ 2913127 h 4608139"/>
                <a:gd name="connsiteX10" fmla="*/ 1314725 w 6176037"/>
                <a:gd name="connsiteY10" fmla="*/ 3363215 h 4608139"/>
                <a:gd name="connsiteX11" fmla="*/ 1755669 w 6176037"/>
                <a:gd name="connsiteY11" fmla="*/ 3119883 h 4608139"/>
                <a:gd name="connsiteX12" fmla="*/ 1814089 w 6176037"/>
                <a:gd name="connsiteY12" fmla="*/ 3183891 h 4608139"/>
                <a:gd name="connsiteX13" fmla="*/ 1117621 w 6176037"/>
                <a:gd name="connsiteY13" fmla="*/ 3509519 h 4608139"/>
                <a:gd name="connsiteX14" fmla="*/ 659405 w 6176037"/>
                <a:gd name="connsiteY14" fmla="*/ 2935987 h 4608139"/>
                <a:gd name="connsiteX15" fmla="*/ 1383813 w 6176037"/>
                <a:gd name="connsiteY15" fmla="*/ 2021079 h 4608139"/>
                <a:gd name="connsiteX16" fmla="*/ 1557724 w 6176037"/>
                <a:gd name="connsiteY16" fmla="*/ 2001362 h 4608139"/>
                <a:gd name="connsiteX17" fmla="*/ 3447564 w 6176037"/>
                <a:gd name="connsiteY17" fmla="*/ 1984758 h 4608139"/>
                <a:gd name="connsiteX18" fmla="*/ 3649240 w 6176037"/>
                <a:gd name="connsiteY18" fmla="*/ 2236853 h 4608139"/>
                <a:gd name="connsiteX19" fmla="*/ 3589296 w 6176037"/>
                <a:gd name="connsiteY19" fmla="*/ 3290826 h 4608139"/>
                <a:gd name="connsiteX20" fmla="*/ 3816880 w 6176037"/>
                <a:gd name="connsiteY20" fmla="*/ 3192274 h 4608139"/>
                <a:gd name="connsiteX21" fmla="*/ 3844820 w 6176037"/>
                <a:gd name="connsiteY21" fmla="*/ 3279142 h 4608139"/>
                <a:gd name="connsiteX22" fmla="*/ 3239164 w 6176037"/>
                <a:gd name="connsiteY22" fmla="*/ 3438529 h 4608139"/>
                <a:gd name="connsiteX23" fmla="*/ 3261389 w 6176037"/>
                <a:gd name="connsiteY23" fmla="*/ 2219329 h 4608139"/>
                <a:gd name="connsiteX24" fmla="*/ 2700677 w 6176037"/>
                <a:gd name="connsiteY24" fmla="*/ 3430145 h 4608139"/>
                <a:gd name="connsiteX25" fmla="*/ 2382796 w 6176037"/>
                <a:gd name="connsiteY25" fmla="*/ 3431288 h 4608139"/>
                <a:gd name="connsiteX26" fmla="*/ 2508279 w 6176037"/>
                <a:gd name="connsiteY26" fmla="*/ 2162814 h 4608139"/>
                <a:gd name="connsiteX27" fmla="*/ 2286664 w 6176037"/>
                <a:gd name="connsiteY27" fmla="*/ 2239014 h 4608139"/>
                <a:gd name="connsiteX28" fmla="*/ 2256819 w 6176037"/>
                <a:gd name="connsiteY28" fmla="*/ 2150114 h 4608139"/>
                <a:gd name="connsiteX29" fmla="*/ 2856259 w 6176037"/>
                <a:gd name="connsiteY29" fmla="*/ 1997714 h 4608139"/>
                <a:gd name="connsiteX30" fmla="*/ 2812564 w 6176037"/>
                <a:gd name="connsiteY30" fmla="*/ 2607820 h 4608139"/>
                <a:gd name="connsiteX31" fmla="*/ 3447564 w 6176037"/>
                <a:gd name="connsiteY31" fmla="*/ 1984758 h 4608139"/>
                <a:gd name="connsiteX32" fmla="*/ 4761631 w 6176037"/>
                <a:gd name="connsiteY32" fmla="*/ 1394742 h 4608139"/>
                <a:gd name="connsiteX33" fmla="*/ 4884727 w 6176037"/>
                <a:gd name="connsiteY33" fmla="*/ 1546824 h 4608139"/>
                <a:gd name="connsiteX34" fmla="*/ 4684289 w 6176037"/>
                <a:gd name="connsiteY34" fmla="*/ 1768787 h 4608139"/>
                <a:gd name="connsiteX35" fmla="*/ 4527831 w 6176037"/>
                <a:gd name="connsiteY35" fmla="*/ 1629312 h 4608139"/>
                <a:gd name="connsiteX36" fmla="*/ 4761631 w 6176037"/>
                <a:gd name="connsiteY36" fmla="*/ 1394742 h 4608139"/>
                <a:gd name="connsiteX37" fmla="*/ 4105935 w 6176037"/>
                <a:gd name="connsiteY37" fmla="*/ 3 h 4608139"/>
                <a:gd name="connsiteX38" fmla="*/ 6176037 w 6176037"/>
                <a:gd name="connsiteY38" fmla="*/ 1481934 h 4608139"/>
                <a:gd name="connsiteX39" fmla="*/ 5336607 w 6176037"/>
                <a:gd name="connsiteY39" fmla="*/ 3044382 h 4608139"/>
                <a:gd name="connsiteX40" fmla="*/ 4516283 w 6176037"/>
                <a:gd name="connsiteY40" fmla="*/ 3470976 h 4608139"/>
                <a:gd name="connsiteX41" fmla="*/ 4371051 w 6176037"/>
                <a:gd name="connsiteY41" fmla="*/ 3348834 h 4608139"/>
                <a:gd name="connsiteX42" fmla="*/ 4435344 w 6176037"/>
                <a:gd name="connsiteY42" fmla="*/ 2742410 h 4608139"/>
                <a:gd name="connsiteX43" fmla="*/ 4487778 w 6176037"/>
                <a:gd name="connsiteY43" fmla="*/ 2151700 h 4608139"/>
                <a:gd name="connsiteX44" fmla="*/ 4260607 w 6176037"/>
                <a:gd name="connsiteY44" fmla="*/ 2204089 h 4608139"/>
                <a:gd name="connsiteX45" fmla="*/ 4230762 w 6176037"/>
                <a:gd name="connsiteY45" fmla="*/ 2127889 h 4608139"/>
                <a:gd name="connsiteX46" fmla="*/ 4778608 w 6176037"/>
                <a:gd name="connsiteY46" fmla="*/ 1973902 h 4608139"/>
                <a:gd name="connsiteX47" fmla="*/ 4830633 w 6176037"/>
                <a:gd name="connsiteY47" fmla="*/ 2106616 h 4608139"/>
                <a:gd name="connsiteX48" fmla="*/ 4759194 w 6176037"/>
                <a:gd name="connsiteY48" fmla="*/ 2709073 h 4608139"/>
                <a:gd name="connsiteX49" fmla="*/ 4721419 w 6176037"/>
                <a:gd name="connsiteY49" fmla="*/ 3255519 h 4608139"/>
                <a:gd name="connsiteX50" fmla="*/ 5968757 w 6176037"/>
                <a:gd name="connsiteY50" fmla="*/ 1466854 h 4608139"/>
                <a:gd name="connsiteX51" fmla="*/ 3866857 w 6176037"/>
                <a:gd name="connsiteY51" fmla="*/ 122717 h 4608139"/>
                <a:gd name="connsiteX52" fmla="*/ 1635787 w 6176037"/>
                <a:gd name="connsiteY52" fmla="*/ 876304 h 4608139"/>
                <a:gd name="connsiteX53" fmla="*/ 218148 w 6176037"/>
                <a:gd name="connsiteY53" fmla="*/ 3131348 h 4608139"/>
                <a:gd name="connsiteX54" fmla="*/ 2199349 w 6176037"/>
                <a:gd name="connsiteY54" fmla="*/ 4476752 h 4608139"/>
                <a:gd name="connsiteX55" fmla="*/ 3293930 w 6176037"/>
                <a:gd name="connsiteY55" fmla="*/ 4321177 h 4608139"/>
                <a:gd name="connsiteX56" fmla="*/ 3322506 w 6176037"/>
                <a:gd name="connsiteY56" fmla="*/ 4379122 h 4608139"/>
                <a:gd name="connsiteX57" fmla="*/ 1516506 w 6176037"/>
                <a:gd name="connsiteY57" fmla="*/ 4578586 h 4608139"/>
                <a:gd name="connsiteX58" fmla="*/ 660 w 6176037"/>
                <a:gd name="connsiteY58" fmla="*/ 3030542 h 4608139"/>
                <a:gd name="connsiteX59" fmla="*/ 4105935 w 6176037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1019 h 4608163"/>
                <a:gd name="connsiteX1" fmla="*/ 1017037 w 6171275"/>
                <a:gd name="connsiteY1" fmla="*/ 2790723 h 4608163"/>
                <a:gd name="connsiteX2" fmla="*/ 1527577 w 6171275"/>
                <a:gd name="connsiteY2" fmla="*/ 2434615 h 4608163"/>
                <a:gd name="connsiteX3" fmla="*/ 1414293 w 6171275"/>
                <a:gd name="connsiteY3" fmla="*/ 2111019 h 4608163"/>
                <a:gd name="connsiteX4" fmla="*/ 1557724 w 6171275"/>
                <a:gd name="connsiteY4" fmla="*/ 2001386 h 4608163"/>
                <a:gd name="connsiteX5" fmla="*/ 1792753 w 6171275"/>
                <a:gd name="connsiteY5" fmla="*/ 2260371 h 4608163"/>
                <a:gd name="connsiteX6" fmla="*/ 1905402 w 6171275"/>
                <a:gd name="connsiteY6" fmla="*/ 2169439 h 4608163"/>
                <a:gd name="connsiteX7" fmla="*/ 1929024 w 6171275"/>
                <a:gd name="connsiteY7" fmla="*/ 2171217 h 4608163"/>
                <a:gd name="connsiteX8" fmla="*/ 1917213 w 6171275"/>
                <a:gd name="connsiteY8" fmla="*/ 2270023 h 4608163"/>
                <a:gd name="connsiteX9" fmla="*/ 1013989 w 6171275"/>
                <a:gd name="connsiteY9" fmla="*/ 2913151 h 4608163"/>
                <a:gd name="connsiteX10" fmla="*/ 1314725 w 6171275"/>
                <a:gd name="connsiteY10" fmla="*/ 3363239 h 4608163"/>
                <a:gd name="connsiteX11" fmla="*/ 1755669 w 6171275"/>
                <a:gd name="connsiteY11" fmla="*/ 3119907 h 4608163"/>
                <a:gd name="connsiteX12" fmla="*/ 1814089 w 6171275"/>
                <a:gd name="connsiteY12" fmla="*/ 3183915 h 4608163"/>
                <a:gd name="connsiteX13" fmla="*/ 1117621 w 6171275"/>
                <a:gd name="connsiteY13" fmla="*/ 3509543 h 4608163"/>
                <a:gd name="connsiteX14" fmla="*/ 659405 w 6171275"/>
                <a:gd name="connsiteY14" fmla="*/ 2936011 h 4608163"/>
                <a:gd name="connsiteX15" fmla="*/ 1383813 w 6171275"/>
                <a:gd name="connsiteY15" fmla="*/ 2021103 h 4608163"/>
                <a:gd name="connsiteX16" fmla="*/ 1557724 w 6171275"/>
                <a:gd name="connsiteY16" fmla="*/ 2001386 h 4608163"/>
                <a:gd name="connsiteX17" fmla="*/ 3447564 w 6171275"/>
                <a:gd name="connsiteY17" fmla="*/ 1984782 h 4608163"/>
                <a:gd name="connsiteX18" fmla="*/ 3649240 w 6171275"/>
                <a:gd name="connsiteY18" fmla="*/ 2236877 h 4608163"/>
                <a:gd name="connsiteX19" fmla="*/ 3589296 w 6171275"/>
                <a:gd name="connsiteY19" fmla="*/ 3290850 h 4608163"/>
                <a:gd name="connsiteX20" fmla="*/ 3816880 w 6171275"/>
                <a:gd name="connsiteY20" fmla="*/ 3192298 h 4608163"/>
                <a:gd name="connsiteX21" fmla="*/ 3844820 w 6171275"/>
                <a:gd name="connsiteY21" fmla="*/ 3279166 h 4608163"/>
                <a:gd name="connsiteX22" fmla="*/ 3239164 w 6171275"/>
                <a:gd name="connsiteY22" fmla="*/ 3438553 h 4608163"/>
                <a:gd name="connsiteX23" fmla="*/ 3261389 w 6171275"/>
                <a:gd name="connsiteY23" fmla="*/ 2219353 h 4608163"/>
                <a:gd name="connsiteX24" fmla="*/ 2700677 w 6171275"/>
                <a:gd name="connsiteY24" fmla="*/ 3430169 h 4608163"/>
                <a:gd name="connsiteX25" fmla="*/ 2382796 w 6171275"/>
                <a:gd name="connsiteY25" fmla="*/ 3431312 h 4608163"/>
                <a:gd name="connsiteX26" fmla="*/ 2508279 w 6171275"/>
                <a:gd name="connsiteY26" fmla="*/ 2162838 h 4608163"/>
                <a:gd name="connsiteX27" fmla="*/ 2286664 w 6171275"/>
                <a:gd name="connsiteY27" fmla="*/ 2239038 h 4608163"/>
                <a:gd name="connsiteX28" fmla="*/ 2256819 w 6171275"/>
                <a:gd name="connsiteY28" fmla="*/ 2150138 h 4608163"/>
                <a:gd name="connsiteX29" fmla="*/ 2856259 w 6171275"/>
                <a:gd name="connsiteY29" fmla="*/ 1997738 h 4608163"/>
                <a:gd name="connsiteX30" fmla="*/ 2812564 w 6171275"/>
                <a:gd name="connsiteY30" fmla="*/ 2607844 h 4608163"/>
                <a:gd name="connsiteX31" fmla="*/ 3447564 w 6171275"/>
                <a:gd name="connsiteY31" fmla="*/ 1984782 h 4608163"/>
                <a:gd name="connsiteX32" fmla="*/ 4761631 w 6171275"/>
                <a:gd name="connsiteY32" fmla="*/ 1394766 h 4608163"/>
                <a:gd name="connsiteX33" fmla="*/ 4884727 w 6171275"/>
                <a:gd name="connsiteY33" fmla="*/ 1546848 h 4608163"/>
                <a:gd name="connsiteX34" fmla="*/ 4684289 w 6171275"/>
                <a:gd name="connsiteY34" fmla="*/ 1768811 h 4608163"/>
                <a:gd name="connsiteX35" fmla="*/ 4527831 w 6171275"/>
                <a:gd name="connsiteY35" fmla="*/ 1629336 h 4608163"/>
                <a:gd name="connsiteX36" fmla="*/ 4761631 w 6171275"/>
                <a:gd name="connsiteY36" fmla="*/ 1394766 h 4608163"/>
                <a:gd name="connsiteX37" fmla="*/ 4105935 w 6171275"/>
                <a:gd name="connsiteY37" fmla="*/ 27 h 4608163"/>
                <a:gd name="connsiteX38" fmla="*/ 6171275 w 6171275"/>
                <a:gd name="connsiteY38" fmla="*/ 1481958 h 4608163"/>
                <a:gd name="connsiteX39" fmla="*/ 5336607 w 6171275"/>
                <a:gd name="connsiteY39" fmla="*/ 3044406 h 4608163"/>
                <a:gd name="connsiteX40" fmla="*/ 4516283 w 6171275"/>
                <a:gd name="connsiteY40" fmla="*/ 3471000 h 4608163"/>
                <a:gd name="connsiteX41" fmla="*/ 4371051 w 6171275"/>
                <a:gd name="connsiteY41" fmla="*/ 3348858 h 4608163"/>
                <a:gd name="connsiteX42" fmla="*/ 4435344 w 6171275"/>
                <a:gd name="connsiteY42" fmla="*/ 2742434 h 4608163"/>
                <a:gd name="connsiteX43" fmla="*/ 4487778 w 6171275"/>
                <a:gd name="connsiteY43" fmla="*/ 2151724 h 4608163"/>
                <a:gd name="connsiteX44" fmla="*/ 4260607 w 6171275"/>
                <a:gd name="connsiteY44" fmla="*/ 2204113 h 4608163"/>
                <a:gd name="connsiteX45" fmla="*/ 4230762 w 6171275"/>
                <a:gd name="connsiteY45" fmla="*/ 2127913 h 4608163"/>
                <a:gd name="connsiteX46" fmla="*/ 4778608 w 6171275"/>
                <a:gd name="connsiteY46" fmla="*/ 1973926 h 4608163"/>
                <a:gd name="connsiteX47" fmla="*/ 4830633 w 6171275"/>
                <a:gd name="connsiteY47" fmla="*/ 2106640 h 4608163"/>
                <a:gd name="connsiteX48" fmla="*/ 4759194 w 6171275"/>
                <a:gd name="connsiteY48" fmla="*/ 2709097 h 4608163"/>
                <a:gd name="connsiteX49" fmla="*/ 4721419 w 6171275"/>
                <a:gd name="connsiteY49" fmla="*/ 3255543 h 4608163"/>
                <a:gd name="connsiteX50" fmla="*/ 5968757 w 6171275"/>
                <a:gd name="connsiteY50" fmla="*/ 1466878 h 4608163"/>
                <a:gd name="connsiteX51" fmla="*/ 3866857 w 6171275"/>
                <a:gd name="connsiteY51" fmla="*/ 122741 h 4608163"/>
                <a:gd name="connsiteX52" fmla="*/ 1635787 w 6171275"/>
                <a:gd name="connsiteY52" fmla="*/ 876328 h 4608163"/>
                <a:gd name="connsiteX53" fmla="*/ 218148 w 6171275"/>
                <a:gd name="connsiteY53" fmla="*/ 3131372 h 4608163"/>
                <a:gd name="connsiteX54" fmla="*/ 2199349 w 6171275"/>
                <a:gd name="connsiteY54" fmla="*/ 4476776 h 4608163"/>
                <a:gd name="connsiteX55" fmla="*/ 3293930 w 6171275"/>
                <a:gd name="connsiteY55" fmla="*/ 4321201 h 4608163"/>
                <a:gd name="connsiteX56" fmla="*/ 3322506 w 6171275"/>
                <a:gd name="connsiteY56" fmla="*/ 4379146 h 4608163"/>
                <a:gd name="connsiteX57" fmla="*/ 1516506 w 6171275"/>
                <a:gd name="connsiteY57" fmla="*/ 4578610 h 4608163"/>
                <a:gd name="connsiteX58" fmla="*/ 660 w 6171275"/>
                <a:gd name="connsiteY58" fmla="*/ 3030566 h 4608163"/>
                <a:gd name="connsiteX59" fmla="*/ 4105935 w 6171275"/>
                <a:gd name="connsiteY59" fmla="*/ 27 h 460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171275" h="4608163">
                  <a:moveTo>
                    <a:pt x="1414293" y="2111019"/>
                  </a:moveTo>
                  <a:cubicBezTo>
                    <a:pt x="1346560" y="2107294"/>
                    <a:pt x="1054460" y="2247417"/>
                    <a:pt x="1017037" y="2790723"/>
                  </a:cubicBezTo>
                  <a:lnTo>
                    <a:pt x="1527577" y="2434615"/>
                  </a:lnTo>
                  <a:cubicBezTo>
                    <a:pt x="1529609" y="2299656"/>
                    <a:pt x="1590061" y="2126598"/>
                    <a:pt x="1414293" y="2111019"/>
                  </a:cubicBezTo>
                  <a:close/>
                  <a:moveTo>
                    <a:pt x="1557724" y="2001386"/>
                  </a:moveTo>
                  <a:cubicBezTo>
                    <a:pt x="1717506" y="2003418"/>
                    <a:pt x="1825138" y="2075459"/>
                    <a:pt x="1792753" y="2260371"/>
                  </a:cubicBezTo>
                  <a:cubicBezTo>
                    <a:pt x="1857819" y="2214397"/>
                    <a:pt x="1875938" y="2193611"/>
                    <a:pt x="1905402" y="2169439"/>
                  </a:cubicBezTo>
                  <a:cubicBezTo>
                    <a:pt x="1919626" y="2170667"/>
                    <a:pt x="1911625" y="2171894"/>
                    <a:pt x="1929024" y="2171217"/>
                  </a:cubicBezTo>
                  <a:cubicBezTo>
                    <a:pt x="1930379" y="2204576"/>
                    <a:pt x="1933003" y="2247141"/>
                    <a:pt x="1917213" y="2270023"/>
                  </a:cubicBezTo>
                  <a:cubicBezTo>
                    <a:pt x="1610212" y="2529484"/>
                    <a:pt x="1318450" y="2709570"/>
                    <a:pt x="1013989" y="2913151"/>
                  </a:cubicBezTo>
                  <a:cubicBezTo>
                    <a:pt x="1029568" y="3036087"/>
                    <a:pt x="1009586" y="3344443"/>
                    <a:pt x="1314725" y="3363239"/>
                  </a:cubicBezTo>
                  <a:cubicBezTo>
                    <a:pt x="1419373" y="3349862"/>
                    <a:pt x="1536721" y="3316164"/>
                    <a:pt x="1755669" y="3119907"/>
                  </a:cubicBezTo>
                  <a:lnTo>
                    <a:pt x="1814089" y="3183915"/>
                  </a:lnTo>
                  <a:cubicBezTo>
                    <a:pt x="1742038" y="3262824"/>
                    <a:pt x="1505225" y="3518179"/>
                    <a:pt x="1117621" y="3509543"/>
                  </a:cubicBezTo>
                  <a:cubicBezTo>
                    <a:pt x="795210" y="3530456"/>
                    <a:pt x="655680" y="3265364"/>
                    <a:pt x="659405" y="2936011"/>
                  </a:cubicBezTo>
                  <a:cubicBezTo>
                    <a:pt x="698309" y="2218080"/>
                    <a:pt x="1274424" y="2032279"/>
                    <a:pt x="1383813" y="2021103"/>
                  </a:cubicBezTo>
                  <a:cubicBezTo>
                    <a:pt x="1445408" y="2007810"/>
                    <a:pt x="1504463" y="2000709"/>
                    <a:pt x="1557724" y="2001386"/>
                  </a:cubicBezTo>
                  <a:close/>
                  <a:moveTo>
                    <a:pt x="3447564" y="1984782"/>
                  </a:moveTo>
                  <a:cubicBezTo>
                    <a:pt x="3574522" y="2008997"/>
                    <a:pt x="3624771" y="2081006"/>
                    <a:pt x="3649240" y="2236877"/>
                  </a:cubicBezTo>
                  <a:cubicBezTo>
                    <a:pt x="3657199" y="2700173"/>
                    <a:pt x="3489262" y="3261259"/>
                    <a:pt x="3589296" y="3290850"/>
                  </a:cubicBezTo>
                  <a:cubicBezTo>
                    <a:pt x="3693944" y="3277473"/>
                    <a:pt x="3714772" y="3241235"/>
                    <a:pt x="3816880" y="3192298"/>
                  </a:cubicBezTo>
                  <a:cubicBezTo>
                    <a:pt x="3826193" y="3221254"/>
                    <a:pt x="3831538" y="3250210"/>
                    <a:pt x="3844820" y="3279166"/>
                  </a:cubicBezTo>
                  <a:cubicBezTo>
                    <a:pt x="3720488" y="3357779"/>
                    <a:pt x="3312590" y="3555393"/>
                    <a:pt x="3239164" y="3438553"/>
                  </a:cubicBezTo>
                  <a:cubicBezTo>
                    <a:pt x="3149863" y="3118513"/>
                    <a:pt x="3473903" y="2235567"/>
                    <a:pt x="3261389" y="2219353"/>
                  </a:cubicBezTo>
                  <a:cubicBezTo>
                    <a:pt x="3001250" y="2215839"/>
                    <a:pt x="2756092" y="2860934"/>
                    <a:pt x="2700677" y="3430169"/>
                  </a:cubicBezTo>
                  <a:lnTo>
                    <a:pt x="2382796" y="3431312"/>
                  </a:lnTo>
                  <a:cubicBezTo>
                    <a:pt x="2435714" y="3042184"/>
                    <a:pt x="2577958" y="2197932"/>
                    <a:pt x="2508279" y="2162838"/>
                  </a:cubicBezTo>
                  <a:cubicBezTo>
                    <a:pt x="2447490" y="2175369"/>
                    <a:pt x="2390804" y="2183158"/>
                    <a:pt x="2286664" y="2239038"/>
                  </a:cubicBezTo>
                  <a:cubicBezTo>
                    <a:pt x="2271424" y="2200303"/>
                    <a:pt x="2274811" y="2193318"/>
                    <a:pt x="2256819" y="2150138"/>
                  </a:cubicBezTo>
                  <a:cubicBezTo>
                    <a:pt x="2412182" y="2077748"/>
                    <a:pt x="2799618" y="1955955"/>
                    <a:pt x="2856259" y="1997738"/>
                  </a:cubicBezTo>
                  <a:cubicBezTo>
                    <a:pt x="2884284" y="2190693"/>
                    <a:pt x="2820693" y="2430933"/>
                    <a:pt x="2812564" y="2607844"/>
                  </a:cubicBezTo>
                  <a:cubicBezTo>
                    <a:pt x="2944644" y="2343853"/>
                    <a:pt x="3098314" y="2011283"/>
                    <a:pt x="3447564" y="1984782"/>
                  </a:cubicBezTo>
                  <a:close/>
                  <a:moveTo>
                    <a:pt x="4761631" y="1394766"/>
                  </a:moveTo>
                  <a:cubicBezTo>
                    <a:pt x="4822682" y="1395000"/>
                    <a:pt x="4884106" y="1442711"/>
                    <a:pt x="4884727" y="1546848"/>
                  </a:cubicBezTo>
                  <a:cubicBezTo>
                    <a:pt x="4885581" y="1690156"/>
                    <a:pt x="4755689" y="1767447"/>
                    <a:pt x="4684289" y="1768811"/>
                  </a:cubicBezTo>
                  <a:cubicBezTo>
                    <a:pt x="4601827" y="1770386"/>
                    <a:pt x="4531391" y="1716708"/>
                    <a:pt x="4527831" y="1629336"/>
                  </a:cubicBezTo>
                  <a:cubicBezTo>
                    <a:pt x="4523347" y="1519289"/>
                    <a:pt x="4621185" y="1394227"/>
                    <a:pt x="4761631" y="1394766"/>
                  </a:cubicBezTo>
                  <a:close/>
                  <a:moveTo>
                    <a:pt x="4105935" y="27"/>
                  </a:moveTo>
                  <a:cubicBezTo>
                    <a:pt x="6011464" y="-6721"/>
                    <a:pt x="6153488" y="1223799"/>
                    <a:pt x="6171275" y="1481958"/>
                  </a:cubicBezTo>
                  <a:cubicBezTo>
                    <a:pt x="6139850" y="2176679"/>
                    <a:pt x="5782302" y="2666597"/>
                    <a:pt x="5336607" y="3044406"/>
                  </a:cubicBezTo>
                  <a:cubicBezTo>
                    <a:pt x="4983120" y="3297961"/>
                    <a:pt x="4699876" y="3475072"/>
                    <a:pt x="4516283" y="3471000"/>
                  </a:cubicBezTo>
                  <a:cubicBezTo>
                    <a:pt x="4416725" y="3468792"/>
                    <a:pt x="4363366" y="3430095"/>
                    <a:pt x="4371051" y="3348858"/>
                  </a:cubicBezTo>
                  <a:cubicBezTo>
                    <a:pt x="4367086" y="3210365"/>
                    <a:pt x="4417080" y="2988390"/>
                    <a:pt x="4435344" y="2742434"/>
                  </a:cubicBezTo>
                  <a:cubicBezTo>
                    <a:pt x="4453608" y="2496478"/>
                    <a:pt x="4522853" y="2232316"/>
                    <a:pt x="4487778" y="2151724"/>
                  </a:cubicBezTo>
                  <a:cubicBezTo>
                    <a:pt x="4439687" y="2130125"/>
                    <a:pt x="4364747" y="2148233"/>
                    <a:pt x="4260607" y="2204113"/>
                  </a:cubicBezTo>
                  <a:cubicBezTo>
                    <a:pt x="4238223" y="2172522"/>
                    <a:pt x="4232879" y="2171093"/>
                    <a:pt x="4230762" y="2127913"/>
                  </a:cubicBezTo>
                  <a:cubicBezTo>
                    <a:pt x="4417875" y="2074573"/>
                    <a:pt x="4690217" y="1984530"/>
                    <a:pt x="4778608" y="1973926"/>
                  </a:cubicBezTo>
                  <a:cubicBezTo>
                    <a:pt x="4825008" y="2000543"/>
                    <a:pt x="4835402" y="2016069"/>
                    <a:pt x="4830633" y="2106640"/>
                  </a:cubicBezTo>
                  <a:cubicBezTo>
                    <a:pt x="4804378" y="2292668"/>
                    <a:pt x="4788356" y="2436897"/>
                    <a:pt x="4759194" y="2709097"/>
                  </a:cubicBezTo>
                  <a:cubicBezTo>
                    <a:pt x="4730032" y="2981297"/>
                    <a:pt x="4671430" y="3214929"/>
                    <a:pt x="4721419" y="3255543"/>
                  </a:cubicBezTo>
                  <a:cubicBezTo>
                    <a:pt x="4810372" y="3380584"/>
                    <a:pt x="5972986" y="2687793"/>
                    <a:pt x="5968757" y="1466878"/>
                  </a:cubicBezTo>
                  <a:cubicBezTo>
                    <a:pt x="5921444" y="305315"/>
                    <a:pt x="4592194" y="100516"/>
                    <a:pt x="3866857" y="122741"/>
                  </a:cubicBezTo>
                  <a:cubicBezTo>
                    <a:pt x="3185970" y="175922"/>
                    <a:pt x="2470124" y="327265"/>
                    <a:pt x="1635787" y="876328"/>
                  </a:cubicBezTo>
                  <a:cubicBezTo>
                    <a:pt x="1084819" y="1292041"/>
                    <a:pt x="211034" y="2019498"/>
                    <a:pt x="218148" y="3131372"/>
                  </a:cubicBezTo>
                  <a:cubicBezTo>
                    <a:pt x="332793" y="4158749"/>
                    <a:pt x="1331119" y="4475321"/>
                    <a:pt x="2199349" y="4476776"/>
                  </a:cubicBezTo>
                  <a:cubicBezTo>
                    <a:pt x="2831521" y="4444180"/>
                    <a:pt x="2989131" y="4377556"/>
                    <a:pt x="3293930" y="4321201"/>
                  </a:cubicBezTo>
                  <a:cubicBezTo>
                    <a:pt x="3370130" y="4336283"/>
                    <a:pt x="3339968" y="4354540"/>
                    <a:pt x="3322506" y="4379146"/>
                  </a:cubicBezTo>
                  <a:cubicBezTo>
                    <a:pt x="2992306" y="4477571"/>
                    <a:pt x="2416246" y="4684946"/>
                    <a:pt x="1516506" y="4578610"/>
                  </a:cubicBezTo>
                  <a:cubicBezTo>
                    <a:pt x="670908" y="4432053"/>
                    <a:pt x="-24456" y="3909202"/>
                    <a:pt x="660" y="3030566"/>
                  </a:cubicBezTo>
                  <a:cubicBezTo>
                    <a:pt x="31351" y="1956887"/>
                    <a:pt x="1479337" y="157514"/>
                    <a:pt x="4105935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4013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rgbClr val="E5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ndeau"/>
          <p:cNvSpPr/>
          <p:nvPr userDrawn="1"/>
        </p:nvSpPr>
        <p:spPr>
          <a:xfrm>
            <a:off x="0" y="6173786"/>
            <a:ext cx="12192000" cy="697706"/>
          </a:xfrm>
          <a:prstGeom prst="rect">
            <a:avLst/>
          </a:prstGeom>
          <a:solidFill>
            <a:srgbClr val="3488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itre 1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  <a:effectLst/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rgbClr val="34364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Nom du module</a:t>
            </a:r>
          </a:p>
        </p:txBody>
      </p:sp>
      <p:sp>
        <p:nvSpPr>
          <p:cNvPr id="2" name="Titre 2"/>
          <p:cNvSpPr>
            <a:spLocks noGrp="1"/>
          </p:cNvSpPr>
          <p:nvPr>
            <p:ph type="title"/>
          </p:nvPr>
        </p:nvSpPr>
        <p:spPr>
          <a:xfrm>
            <a:off x="339365" y="636411"/>
            <a:ext cx="11558596" cy="609398"/>
          </a:xfrm>
          <a:effectLst/>
        </p:spPr>
        <p:txBody>
          <a:bodyPr lIns="0" tIns="0" rIns="0" bIns="0" anchor="t" anchorCtr="0">
            <a:spAutoFit/>
          </a:bodyPr>
          <a:lstStyle>
            <a:lvl1pPr>
              <a:defRPr>
                <a:solidFill>
                  <a:srgbClr val="348899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Contenu"/>
          <p:cNvSpPr>
            <a:spLocks noGrp="1"/>
          </p:cNvSpPr>
          <p:nvPr>
            <p:ph idx="1" hasCustomPrompt="1"/>
          </p:nvPr>
        </p:nvSpPr>
        <p:spPr>
          <a:xfrm>
            <a:off x="1179118" y="1825625"/>
            <a:ext cx="10718843" cy="1650708"/>
          </a:xfrm>
          <a:effectLst/>
        </p:spPr>
        <p:txBody>
          <a:bodyPr>
            <a:spAutoFit/>
          </a:bodyPr>
          <a:lstStyle>
            <a:lvl1pPr>
              <a:buClr>
                <a:srgbClr val="004358"/>
              </a:buClr>
              <a:defRPr sz="24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348899"/>
              </a:buClr>
              <a:defRPr sz="20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ACCFCC"/>
              </a:buClr>
              <a:defRPr sz="18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979C9C"/>
              </a:buClr>
              <a:defRPr sz="16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979C9C"/>
              </a:buClr>
              <a:defRPr sz="14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grpSp>
        <p:nvGrpSpPr>
          <p:cNvPr id="8" name="Logo ENI">
            <a:extLst>
              <a:ext uri="{FF2B5EF4-FFF2-40B4-BE49-F238E27FC236}">
                <a16:creationId xmlns:a16="http://schemas.microsoft.com/office/drawing/2014/main" id="{A3EF6788-CC11-42E3-BCE7-84DA17DF8365}"/>
              </a:ext>
            </a:extLst>
          </p:cNvPr>
          <p:cNvGrpSpPr/>
          <p:nvPr userDrawn="1"/>
        </p:nvGrpSpPr>
        <p:grpSpPr>
          <a:xfrm>
            <a:off x="338654" y="5699158"/>
            <a:ext cx="840465" cy="839754"/>
            <a:chOff x="1851544" y="-860783"/>
            <a:chExt cx="8866612" cy="8859113"/>
          </a:xfrm>
        </p:grpSpPr>
        <p:sp>
          <p:nvSpPr>
            <p:cNvPr id="11" name="Fond Bleu">
              <a:extLst>
                <a:ext uri="{FF2B5EF4-FFF2-40B4-BE49-F238E27FC236}">
                  <a16:creationId xmlns:a16="http://schemas.microsoft.com/office/drawing/2014/main" id="{EA104B35-5764-4581-A58E-DE81E9F94B2F}"/>
                </a:ext>
              </a:extLst>
            </p:cNvPr>
            <p:cNvSpPr/>
            <p:nvPr/>
          </p:nvSpPr>
          <p:spPr>
            <a:xfrm>
              <a:off x="1851544" y="-860783"/>
              <a:ext cx="8866612" cy="8859113"/>
            </a:xfrm>
            <a:prstGeom prst="rect">
              <a:avLst/>
            </a:prstGeom>
            <a:solidFill>
              <a:srgbClr val="114A8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rait Horizontal">
              <a:extLst>
                <a:ext uri="{FF2B5EF4-FFF2-40B4-BE49-F238E27FC236}">
                  <a16:creationId xmlns:a16="http://schemas.microsoft.com/office/drawing/2014/main" id="{6DB0CD00-E274-4E24-BAD9-C50D3DEDF884}"/>
                </a:ext>
              </a:extLst>
            </p:cNvPr>
            <p:cNvSpPr/>
            <p:nvPr userDrawn="1"/>
          </p:nvSpPr>
          <p:spPr>
            <a:xfrm>
              <a:off x="3595686" y="6624638"/>
              <a:ext cx="5400672" cy="95253"/>
            </a:xfrm>
            <a:prstGeom prst="rect">
              <a:avLst/>
            </a:prstGeom>
            <a:solidFill>
              <a:srgbClr val="FF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le ENI">
              <a:extLst>
                <a:ext uri="{FF2B5EF4-FFF2-40B4-BE49-F238E27FC236}">
                  <a16:creationId xmlns:a16="http://schemas.microsoft.com/office/drawing/2014/main" id="{3AA27E17-5670-4160-B6C7-29760AF72C5C}"/>
                </a:ext>
              </a:extLst>
            </p:cNvPr>
            <p:cNvSpPr/>
            <p:nvPr userDrawn="1"/>
          </p:nvSpPr>
          <p:spPr>
            <a:xfrm>
              <a:off x="3183859" y="787368"/>
              <a:ext cx="6171271" cy="4608162"/>
            </a:xfrm>
            <a:custGeom>
              <a:avLst/>
              <a:gdLst>
                <a:gd name="connsiteX0" fmla="*/ 1414322 w 6176635"/>
                <a:gd name="connsiteY0" fmla="*/ 2125347 h 4646002"/>
                <a:gd name="connsiteX1" fmla="*/ 1017066 w 6176635"/>
                <a:gd name="connsiteY1" fmla="*/ 2805051 h 4646002"/>
                <a:gd name="connsiteX2" fmla="*/ 1527606 w 6176635"/>
                <a:gd name="connsiteY2" fmla="*/ 2448943 h 4646002"/>
                <a:gd name="connsiteX3" fmla="*/ 1414322 w 6176635"/>
                <a:gd name="connsiteY3" fmla="*/ 2125347 h 4646002"/>
                <a:gd name="connsiteX4" fmla="*/ 1557753 w 6176635"/>
                <a:gd name="connsiteY4" fmla="*/ 2015714 h 4646002"/>
                <a:gd name="connsiteX5" fmla="*/ 1792782 w 6176635"/>
                <a:gd name="connsiteY5" fmla="*/ 2274699 h 4646002"/>
                <a:gd name="connsiteX6" fmla="*/ 1905431 w 6176635"/>
                <a:gd name="connsiteY6" fmla="*/ 2183767 h 4646002"/>
                <a:gd name="connsiteX7" fmla="*/ 1929053 w 6176635"/>
                <a:gd name="connsiteY7" fmla="*/ 2185545 h 4646002"/>
                <a:gd name="connsiteX8" fmla="*/ 1917242 w 6176635"/>
                <a:gd name="connsiteY8" fmla="*/ 2284351 h 4646002"/>
                <a:gd name="connsiteX9" fmla="*/ 1014018 w 6176635"/>
                <a:gd name="connsiteY9" fmla="*/ 2927479 h 4646002"/>
                <a:gd name="connsiteX10" fmla="*/ 1314754 w 6176635"/>
                <a:gd name="connsiteY10" fmla="*/ 3377567 h 4646002"/>
                <a:gd name="connsiteX11" fmla="*/ 1755698 w 6176635"/>
                <a:gd name="connsiteY11" fmla="*/ 3134235 h 4646002"/>
                <a:gd name="connsiteX12" fmla="*/ 1814118 w 6176635"/>
                <a:gd name="connsiteY12" fmla="*/ 3198243 h 4646002"/>
                <a:gd name="connsiteX13" fmla="*/ 1117650 w 6176635"/>
                <a:gd name="connsiteY13" fmla="*/ 3523871 h 4646002"/>
                <a:gd name="connsiteX14" fmla="*/ 659434 w 6176635"/>
                <a:gd name="connsiteY14" fmla="*/ 2950339 h 4646002"/>
                <a:gd name="connsiteX15" fmla="*/ 1383842 w 6176635"/>
                <a:gd name="connsiteY15" fmla="*/ 2035431 h 4646002"/>
                <a:gd name="connsiteX16" fmla="*/ 1557753 w 6176635"/>
                <a:gd name="connsiteY16" fmla="*/ 2015714 h 4646002"/>
                <a:gd name="connsiteX17" fmla="*/ 3447593 w 6176635"/>
                <a:gd name="connsiteY17" fmla="*/ 1999110 h 4646002"/>
                <a:gd name="connsiteX18" fmla="*/ 3649269 w 6176635"/>
                <a:gd name="connsiteY18" fmla="*/ 2251205 h 4646002"/>
                <a:gd name="connsiteX19" fmla="*/ 3589325 w 6176635"/>
                <a:gd name="connsiteY19" fmla="*/ 3305178 h 4646002"/>
                <a:gd name="connsiteX20" fmla="*/ 3816909 w 6176635"/>
                <a:gd name="connsiteY20" fmla="*/ 3206626 h 4646002"/>
                <a:gd name="connsiteX21" fmla="*/ 3844849 w 6176635"/>
                <a:gd name="connsiteY21" fmla="*/ 3293494 h 4646002"/>
                <a:gd name="connsiteX22" fmla="*/ 3239193 w 6176635"/>
                <a:gd name="connsiteY22" fmla="*/ 3452881 h 4646002"/>
                <a:gd name="connsiteX23" fmla="*/ 3261418 w 6176635"/>
                <a:gd name="connsiteY23" fmla="*/ 2233681 h 4646002"/>
                <a:gd name="connsiteX24" fmla="*/ 2700706 w 6176635"/>
                <a:gd name="connsiteY24" fmla="*/ 3444497 h 4646002"/>
                <a:gd name="connsiteX25" fmla="*/ 2382825 w 6176635"/>
                <a:gd name="connsiteY25" fmla="*/ 3445640 h 4646002"/>
                <a:gd name="connsiteX26" fmla="*/ 2508308 w 6176635"/>
                <a:gd name="connsiteY26" fmla="*/ 2177166 h 4646002"/>
                <a:gd name="connsiteX27" fmla="*/ 2286693 w 6176635"/>
                <a:gd name="connsiteY27" fmla="*/ 2253366 h 4646002"/>
                <a:gd name="connsiteX28" fmla="*/ 2256848 w 6176635"/>
                <a:gd name="connsiteY28" fmla="*/ 2164466 h 4646002"/>
                <a:gd name="connsiteX29" fmla="*/ 2856288 w 6176635"/>
                <a:gd name="connsiteY29" fmla="*/ 2012066 h 4646002"/>
                <a:gd name="connsiteX30" fmla="*/ 2812593 w 6176635"/>
                <a:gd name="connsiteY30" fmla="*/ 2622172 h 4646002"/>
                <a:gd name="connsiteX31" fmla="*/ 3447593 w 6176635"/>
                <a:gd name="connsiteY31" fmla="*/ 1999110 h 4646002"/>
                <a:gd name="connsiteX32" fmla="*/ 4761660 w 6176635"/>
                <a:gd name="connsiteY32" fmla="*/ 1409094 h 4646002"/>
                <a:gd name="connsiteX33" fmla="*/ 4884756 w 6176635"/>
                <a:gd name="connsiteY33" fmla="*/ 1561176 h 4646002"/>
                <a:gd name="connsiteX34" fmla="*/ 4684318 w 6176635"/>
                <a:gd name="connsiteY34" fmla="*/ 1783139 h 4646002"/>
                <a:gd name="connsiteX35" fmla="*/ 4527860 w 6176635"/>
                <a:gd name="connsiteY35" fmla="*/ 1643664 h 4646002"/>
                <a:gd name="connsiteX36" fmla="*/ 4761660 w 6176635"/>
                <a:gd name="connsiteY36" fmla="*/ 1409094 h 4646002"/>
                <a:gd name="connsiteX37" fmla="*/ 4375282 w 6176635"/>
                <a:gd name="connsiteY37" fmla="*/ 1401 h 4646002"/>
                <a:gd name="connsiteX38" fmla="*/ 6176066 w 6176635"/>
                <a:gd name="connsiteY38" fmla="*/ 1470886 h 4646002"/>
                <a:gd name="connsiteX39" fmla="*/ 5336636 w 6176635"/>
                <a:gd name="connsiteY39" fmla="*/ 3058734 h 4646002"/>
                <a:gd name="connsiteX40" fmla="*/ 4516312 w 6176635"/>
                <a:gd name="connsiteY40" fmla="*/ 3485328 h 4646002"/>
                <a:gd name="connsiteX41" fmla="*/ 4371080 w 6176635"/>
                <a:gd name="connsiteY41" fmla="*/ 3363186 h 4646002"/>
                <a:gd name="connsiteX42" fmla="*/ 4435373 w 6176635"/>
                <a:gd name="connsiteY42" fmla="*/ 2756762 h 4646002"/>
                <a:gd name="connsiteX43" fmla="*/ 4487807 w 6176635"/>
                <a:gd name="connsiteY43" fmla="*/ 2166052 h 4646002"/>
                <a:gd name="connsiteX44" fmla="*/ 4260636 w 6176635"/>
                <a:gd name="connsiteY44" fmla="*/ 2218441 h 4646002"/>
                <a:gd name="connsiteX45" fmla="*/ 4230791 w 6176635"/>
                <a:gd name="connsiteY45" fmla="*/ 2142241 h 4646002"/>
                <a:gd name="connsiteX46" fmla="*/ 4778637 w 6176635"/>
                <a:gd name="connsiteY46" fmla="*/ 1988254 h 4646002"/>
                <a:gd name="connsiteX47" fmla="*/ 4830662 w 6176635"/>
                <a:gd name="connsiteY47" fmla="*/ 2120968 h 4646002"/>
                <a:gd name="connsiteX48" fmla="*/ 4759223 w 6176635"/>
                <a:gd name="connsiteY48" fmla="*/ 2723425 h 4646002"/>
                <a:gd name="connsiteX49" fmla="*/ 4721448 w 6176635"/>
                <a:gd name="connsiteY49" fmla="*/ 3269871 h 4646002"/>
                <a:gd name="connsiteX50" fmla="*/ 5981486 w 6176635"/>
                <a:gd name="connsiteY50" fmla="*/ 1481206 h 4646002"/>
                <a:gd name="connsiteX51" fmla="*/ 3839264 w 6176635"/>
                <a:gd name="connsiteY51" fmla="*/ 122306 h 4646002"/>
                <a:gd name="connsiteX52" fmla="*/ 1616766 w 6176635"/>
                <a:gd name="connsiteY52" fmla="*/ 890656 h 4646002"/>
                <a:gd name="connsiteX53" fmla="*/ 205477 w 6176635"/>
                <a:gd name="connsiteY53" fmla="*/ 3031400 h 4646002"/>
                <a:gd name="connsiteX54" fmla="*/ 2199378 w 6176635"/>
                <a:gd name="connsiteY54" fmla="*/ 4491104 h 4646002"/>
                <a:gd name="connsiteX55" fmla="*/ 3293959 w 6176635"/>
                <a:gd name="connsiteY55" fmla="*/ 4335529 h 4646002"/>
                <a:gd name="connsiteX56" fmla="*/ 3322535 w 6176635"/>
                <a:gd name="connsiteY56" fmla="*/ 4393474 h 4646002"/>
                <a:gd name="connsiteX57" fmla="*/ 1550091 w 6176635"/>
                <a:gd name="connsiteY57" fmla="*/ 4618105 h 4646002"/>
                <a:gd name="connsiteX58" fmla="*/ 689 w 6176635"/>
                <a:gd name="connsiteY58" fmla="*/ 3044894 h 4646002"/>
                <a:gd name="connsiteX59" fmla="*/ 4105964 w 6176635"/>
                <a:gd name="connsiteY59" fmla="*/ 4830 h 4646002"/>
                <a:gd name="connsiteX60" fmla="*/ 4375282 w 6176635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7 w 6176141"/>
                <a:gd name="connsiteY0" fmla="*/ 2125347 h 4634356"/>
                <a:gd name="connsiteX1" fmla="*/ 1017071 w 6176141"/>
                <a:gd name="connsiteY1" fmla="*/ 2805051 h 4634356"/>
                <a:gd name="connsiteX2" fmla="*/ 1527611 w 6176141"/>
                <a:gd name="connsiteY2" fmla="*/ 2448943 h 4634356"/>
                <a:gd name="connsiteX3" fmla="*/ 1414327 w 6176141"/>
                <a:gd name="connsiteY3" fmla="*/ 2125347 h 4634356"/>
                <a:gd name="connsiteX4" fmla="*/ 1557758 w 6176141"/>
                <a:gd name="connsiteY4" fmla="*/ 2015714 h 4634356"/>
                <a:gd name="connsiteX5" fmla="*/ 1792787 w 6176141"/>
                <a:gd name="connsiteY5" fmla="*/ 2274699 h 4634356"/>
                <a:gd name="connsiteX6" fmla="*/ 1905436 w 6176141"/>
                <a:gd name="connsiteY6" fmla="*/ 2183767 h 4634356"/>
                <a:gd name="connsiteX7" fmla="*/ 1929058 w 6176141"/>
                <a:gd name="connsiteY7" fmla="*/ 2185545 h 4634356"/>
                <a:gd name="connsiteX8" fmla="*/ 1917247 w 6176141"/>
                <a:gd name="connsiteY8" fmla="*/ 2284351 h 4634356"/>
                <a:gd name="connsiteX9" fmla="*/ 1014023 w 6176141"/>
                <a:gd name="connsiteY9" fmla="*/ 2927479 h 4634356"/>
                <a:gd name="connsiteX10" fmla="*/ 1314759 w 6176141"/>
                <a:gd name="connsiteY10" fmla="*/ 3377567 h 4634356"/>
                <a:gd name="connsiteX11" fmla="*/ 1755703 w 6176141"/>
                <a:gd name="connsiteY11" fmla="*/ 3134235 h 4634356"/>
                <a:gd name="connsiteX12" fmla="*/ 1814123 w 6176141"/>
                <a:gd name="connsiteY12" fmla="*/ 3198243 h 4634356"/>
                <a:gd name="connsiteX13" fmla="*/ 1117655 w 6176141"/>
                <a:gd name="connsiteY13" fmla="*/ 3523871 h 4634356"/>
                <a:gd name="connsiteX14" fmla="*/ 659439 w 6176141"/>
                <a:gd name="connsiteY14" fmla="*/ 2950339 h 4634356"/>
                <a:gd name="connsiteX15" fmla="*/ 1383847 w 6176141"/>
                <a:gd name="connsiteY15" fmla="*/ 2035431 h 4634356"/>
                <a:gd name="connsiteX16" fmla="*/ 1557758 w 6176141"/>
                <a:gd name="connsiteY16" fmla="*/ 2015714 h 4634356"/>
                <a:gd name="connsiteX17" fmla="*/ 3447598 w 6176141"/>
                <a:gd name="connsiteY17" fmla="*/ 1999110 h 4634356"/>
                <a:gd name="connsiteX18" fmla="*/ 3649274 w 6176141"/>
                <a:gd name="connsiteY18" fmla="*/ 2251205 h 4634356"/>
                <a:gd name="connsiteX19" fmla="*/ 3589330 w 6176141"/>
                <a:gd name="connsiteY19" fmla="*/ 3305178 h 4634356"/>
                <a:gd name="connsiteX20" fmla="*/ 3816914 w 6176141"/>
                <a:gd name="connsiteY20" fmla="*/ 3206626 h 4634356"/>
                <a:gd name="connsiteX21" fmla="*/ 3844854 w 6176141"/>
                <a:gd name="connsiteY21" fmla="*/ 3293494 h 4634356"/>
                <a:gd name="connsiteX22" fmla="*/ 3239198 w 6176141"/>
                <a:gd name="connsiteY22" fmla="*/ 3452881 h 4634356"/>
                <a:gd name="connsiteX23" fmla="*/ 3261423 w 6176141"/>
                <a:gd name="connsiteY23" fmla="*/ 2233681 h 4634356"/>
                <a:gd name="connsiteX24" fmla="*/ 2700711 w 6176141"/>
                <a:gd name="connsiteY24" fmla="*/ 3444497 h 4634356"/>
                <a:gd name="connsiteX25" fmla="*/ 2382830 w 6176141"/>
                <a:gd name="connsiteY25" fmla="*/ 3445640 h 4634356"/>
                <a:gd name="connsiteX26" fmla="*/ 2508313 w 6176141"/>
                <a:gd name="connsiteY26" fmla="*/ 2177166 h 4634356"/>
                <a:gd name="connsiteX27" fmla="*/ 2286698 w 6176141"/>
                <a:gd name="connsiteY27" fmla="*/ 2253366 h 4634356"/>
                <a:gd name="connsiteX28" fmla="*/ 2256853 w 6176141"/>
                <a:gd name="connsiteY28" fmla="*/ 2164466 h 4634356"/>
                <a:gd name="connsiteX29" fmla="*/ 2856293 w 6176141"/>
                <a:gd name="connsiteY29" fmla="*/ 2012066 h 4634356"/>
                <a:gd name="connsiteX30" fmla="*/ 2812598 w 6176141"/>
                <a:gd name="connsiteY30" fmla="*/ 2622172 h 4634356"/>
                <a:gd name="connsiteX31" fmla="*/ 3447598 w 6176141"/>
                <a:gd name="connsiteY31" fmla="*/ 1999110 h 4634356"/>
                <a:gd name="connsiteX32" fmla="*/ 4761665 w 6176141"/>
                <a:gd name="connsiteY32" fmla="*/ 1409094 h 4634356"/>
                <a:gd name="connsiteX33" fmla="*/ 4884761 w 6176141"/>
                <a:gd name="connsiteY33" fmla="*/ 1561176 h 4634356"/>
                <a:gd name="connsiteX34" fmla="*/ 4684323 w 6176141"/>
                <a:gd name="connsiteY34" fmla="*/ 1783139 h 4634356"/>
                <a:gd name="connsiteX35" fmla="*/ 4527865 w 6176141"/>
                <a:gd name="connsiteY35" fmla="*/ 1643664 h 4634356"/>
                <a:gd name="connsiteX36" fmla="*/ 4761665 w 6176141"/>
                <a:gd name="connsiteY36" fmla="*/ 1409094 h 4634356"/>
                <a:gd name="connsiteX37" fmla="*/ 4375287 w 6176141"/>
                <a:gd name="connsiteY37" fmla="*/ 1401 h 4634356"/>
                <a:gd name="connsiteX38" fmla="*/ 6176071 w 6176141"/>
                <a:gd name="connsiteY38" fmla="*/ 1470886 h 4634356"/>
                <a:gd name="connsiteX39" fmla="*/ 5336641 w 6176141"/>
                <a:gd name="connsiteY39" fmla="*/ 3058734 h 4634356"/>
                <a:gd name="connsiteX40" fmla="*/ 4516317 w 6176141"/>
                <a:gd name="connsiteY40" fmla="*/ 3485328 h 4634356"/>
                <a:gd name="connsiteX41" fmla="*/ 4371085 w 6176141"/>
                <a:gd name="connsiteY41" fmla="*/ 3363186 h 4634356"/>
                <a:gd name="connsiteX42" fmla="*/ 4435378 w 6176141"/>
                <a:gd name="connsiteY42" fmla="*/ 2756762 h 4634356"/>
                <a:gd name="connsiteX43" fmla="*/ 4487812 w 6176141"/>
                <a:gd name="connsiteY43" fmla="*/ 2166052 h 4634356"/>
                <a:gd name="connsiteX44" fmla="*/ 4260641 w 6176141"/>
                <a:gd name="connsiteY44" fmla="*/ 2218441 h 4634356"/>
                <a:gd name="connsiteX45" fmla="*/ 4230796 w 6176141"/>
                <a:gd name="connsiteY45" fmla="*/ 2142241 h 4634356"/>
                <a:gd name="connsiteX46" fmla="*/ 4778642 w 6176141"/>
                <a:gd name="connsiteY46" fmla="*/ 1988254 h 4634356"/>
                <a:gd name="connsiteX47" fmla="*/ 4830667 w 6176141"/>
                <a:gd name="connsiteY47" fmla="*/ 2120968 h 4634356"/>
                <a:gd name="connsiteX48" fmla="*/ 4759228 w 6176141"/>
                <a:gd name="connsiteY48" fmla="*/ 2723425 h 4634356"/>
                <a:gd name="connsiteX49" fmla="*/ 4721453 w 6176141"/>
                <a:gd name="connsiteY49" fmla="*/ 3269871 h 4634356"/>
                <a:gd name="connsiteX50" fmla="*/ 5981491 w 6176141"/>
                <a:gd name="connsiteY50" fmla="*/ 1481206 h 4634356"/>
                <a:gd name="connsiteX51" fmla="*/ 3839269 w 6176141"/>
                <a:gd name="connsiteY51" fmla="*/ 122306 h 4634356"/>
                <a:gd name="connsiteX52" fmla="*/ 1616771 w 6176141"/>
                <a:gd name="connsiteY52" fmla="*/ 890656 h 4634356"/>
                <a:gd name="connsiteX53" fmla="*/ 205482 w 6176141"/>
                <a:gd name="connsiteY53" fmla="*/ 3031400 h 4634356"/>
                <a:gd name="connsiteX54" fmla="*/ 2199383 w 6176141"/>
                <a:gd name="connsiteY54" fmla="*/ 4491104 h 4634356"/>
                <a:gd name="connsiteX55" fmla="*/ 3293964 w 6176141"/>
                <a:gd name="connsiteY55" fmla="*/ 4335529 h 4634356"/>
                <a:gd name="connsiteX56" fmla="*/ 3322540 w 6176141"/>
                <a:gd name="connsiteY56" fmla="*/ 4393474 h 4634356"/>
                <a:gd name="connsiteX57" fmla="*/ 1550096 w 6176141"/>
                <a:gd name="connsiteY57" fmla="*/ 4618105 h 4634356"/>
                <a:gd name="connsiteX58" fmla="*/ 694 w 6176141"/>
                <a:gd name="connsiteY58" fmla="*/ 3044894 h 4634356"/>
                <a:gd name="connsiteX59" fmla="*/ 4105969 w 6176141"/>
                <a:gd name="connsiteY59" fmla="*/ 4830 h 4634356"/>
                <a:gd name="connsiteX60" fmla="*/ 4375287 w 6176141"/>
                <a:gd name="connsiteY60" fmla="*/ 1401 h 463435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05517 w 6176176"/>
                <a:gd name="connsiteY53" fmla="*/ 30314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218510"/>
                <a:gd name="connsiteY0" fmla="*/ 2157044 h 4654188"/>
                <a:gd name="connsiteX1" fmla="*/ 1017037 w 6218510"/>
                <a:gd name="connsiteY1" fmla="*/ 2836748 h 4654188"/>
                <a:gd name="connsiteX2" fmla="*/ 1527577 w 6218510"/>
                <a:gd name="connsiteY2" fmla="*/ 2480640 h 4654188"/>
                <a:gd name="connsiteX3" fmla="*/ 1414293 w 6218510"/>
                <a:gd name="connsiteY3" fmla="*/ 2157044 h 4654188"/>
                <a:gd name="connsiteX4" fmla="*/ 1557724 w 6218510"/>
                <a:gd name="connsiteY4" fmla="*/ 2047411 h 4654188"/>
                <a:gd name="connsiteX5" fmla="*/ 1792753 w 6218510"/>
                <a:gd name="connsiteY5" fmla="*/ 2306396 h 4654188"/>
                <a:gd name="connsiteX6" fmla="*/ 1905402 w 6218510"/>
                <a:gd name="connsiteY6" fmla="*/ 2215464 h 4654188"/>
                <a:gd name="connsiteX7" fmla="*/ 1929024 w 6218510"/>
                <a:gd name="connsiteY7" fmla="*/ 2217242 h 4654188"/>
                <a:gd name="connsiteX8" fmla="*/ 1917213 w 6218510"/>
                <a:gd name="connsiteY8" fmla="*/ 2316048 h 4654188"/>
                <a:gd name="connsiteX9" fmla="*/ 1013989 w 6218510"/>
                <a:gd name="connsiteY9" fmla="*/ 2959176 h 4654188"/>
                <a:gd name="connsiteX10" fmla="*/ 1314725 w 6218510"/>
                <a:gd name="connsiteY10" fmla="*/ 3409264 h 4654188"/>
                <a:gd name="connsiteX11" fmla="*/ 1755669 w 6218510"/>
                <a:gd name="connsiteY11" fmla="*/ 3165932 h 4654188"/>
                <a:gd name="connsiteX12" fmla="*/ 1814089 w 6218510"/>
                <a:gd name="connsiteY12" fmla="*/ 3229940 h 4654188"/>
                <a:gd name="connsiteX13" fmla="*/ 1117621 w 6218510"/>
                <a:gd name="connsiteY13" fmla="*/ 3555568 h 4654188"/>
                <a:gd name="connsiteX14" fmla="*/ 659405 w 6218510"/>
                <a:gd name="connsiteY14" fmla="*/ 2982036 h 4654188"/>
                <a:gd name="connsiteX15" fmla="*/ 1383813 w 6218510"/>
                <a:gd name="connsiteY15" fmla="*/ 2067128 h 4654188"/>
                <a:gd name="connsiteX16" fmla="*/ 1557724 w 6218510"/>
                <a:gd name="connsiteY16" fmla="*/ 2047411 h 4654188"/>
                <a:gd name="connsiteX17" fmla="*/ 3447564 w 6218510"/>
                <a:gd name="connsiteY17" fmla="*/ 2030807 h 4654188"/>
                <a:gd name="connsiteX18" fmla="*/ 3649240 w 6218510"/>
                <a:gd name="connsiteY18" fmla="*/ 2282902 h 4654188"/>
                <a:gd name="connsiteX19" fmla="*/ 3589296 w 6218510"/>
                <a:gd name="connsiteY19" fmla="*/ 3336875 h 4654188"/>
                <a:gd name="connsiteX20" fmla="*/ 3816880 w 6218510"/>
                <a:gd name="connsiteY20" fmla="*/ 3238323 h 4654188"/>
                <a:gd name="connsiteX21" fmla="*/ 3844820 w 6218510"/>
                <a:gd name="connsiteY21" fmla="*/ 3325191 h 4654188"/>
                <a:gd name="connsiteX22" fmla="*/ 3239164 w 6218510"/>
                <a:gd name="connsiteY22" fmla="*/ 3484578 h 4654188"/>
                <a:gd name="connsiteX23" fmla="*/ 3261389 w 6218510"/>
                <a:gd name="connsiteY23" fmla="*/ 2265378 h 4654188"/>
                <a:gd name="connsiteX24" fmla="*/ 2700677 w 6218510"/>
                <a:gd name="connsiteY24" fmla="*/ 3476194 h 4654188"/>
                <a:gd name="connsiteX25" fmla="*/ 2382796 w 6218510"/>
                <a:gd name="connsiteY25" fmla="*/ 3477337 h 4654188"/>
                <a:gd name="connsiteX26" fmla="*/ 2508279 w 6218510"/>
                <a:gd name="connsiteY26" fmla="*/ 2208863 h 4654188"/>
                <a:gd name="connsiteX27" fmla="*/ 2286664 w 6218510"/>
                <a:gd name="connsiteY27" fmla="*/ 2285063 h 4654188"/>
                <a:gd name="connsiteX28" fmla="*/ 2256819 w 6218510"/>
                <a:gd name="connsiteY28" fmla="*/ 2196163 h 4654188"/>
                <a:gd name="connsiteX29" fmla="*/ 2856259 w 6218510"/>
                <a:gd name="connsiteY29" fmla="*/ 2043763 h 4654188"/>
                <a:gd name="connsiteX30" fmla="*/ 2812564 w 6218510"/>
                <a:gd name="connsiteY30" fmla="*/ 2653869 h 4654188"/>
                <a:gd name="connsiteX31" fmla="*/ 3447564 w 6218510"/>
                <a:gd name="connsiteY31" fmla="*/ 2030807 h 4654188"/>
                <a:gd name="connsiteX32" fmla="*/ 4761631 w 6218510"/>
                <a:gd name="connsiteY32" fmla="*/ 1440791 h 4654188"/>
                <a:gd name="connsiteX33" fmla="*/ 4884727 w 6218510"/>
                <a:gd name="connsiteY33" fmla="*/ 1592873 h 4654188"/>
                <a:gd name="connsiteX34" fmla="*/ 4684289 w 6218510"/>
                <a:gd name="connsiteY34" fmla="*/ 1814836 h 4654188"/>
                <a:gd name="connsiteX35" fmla="*/ 4527831 w 6218510"/>
                <a:gd name="connsiteY35" fmla="*/ 1675361 h 4654188"/>
                <a:gd name="connsiteX36" fmla="*/ 4761631 w 6218510"/>
                <a:gd name="connsiteY36" fmla="*/ 1440791 h 4654188"/>
                <a:gd name="connsiteX37" fmla="*/ 4105935 w 6218510"/>
                <a:gd name="connsiteY37" fmla="*/ 36527 h 4654188"/>
                <a:gd name="connsiteX38" fmla="*/ 6176037 w 6218510"/>
                <a:gd name="connsiteY38" fmla="*/ 1502583 h 4654188"/>
                <a:gd name="connsiteX39" fmla="*/ 5336607 w 6218510"/>
                <a:gd name="connsiteY39" fmla="*/ 3090431 h 4654188"/>
                <a:gd name="connsiteX40" fmla="*/ 4516283 w 6218510"/>
                <a:gd name="connsiteY40" fmla="*/ 3517025 h 4654188"/>
                <a:gd name="connsiteX41" fmla="*/ 4371051 w 6218510"/>
                <a:gd name="connsiteY41" fmla="*/ 3394883 h 4654188"/>
                <a:gd name="connsiteX42" fmla="*/ 4435344 w 6218510"/>
                <a:gd name="connsiteY42" fmla="*/ 2788459 h 4654188"/>
                <a:gd name="connsiteX43" fmla="*/ 4487778 w 6218510"/>
                <a:gd name="connsiteY43" fmla="*/ 2197749 h 4654188"/>
                <a:gd name="connsiteX44" fmla="*/ 4260607 w 6218510"/>
                <a:gd name="connsiteY44" fmla="*/ 2250138 h 4654188"/>
                <a:gd name="connsiteX45" fmla="*/ 4230762 w 6218510"/>
                <a:gd name="connsiteY45" fmla="*/ 2173938 h 4654188"/>
                <a:gd name="connsiteX46" fmla="*/ 4778608 w 6218510"/>
                <a:gd name="connsiteY46" fmla="*/ 2019951 h 4654188"/>
                <a:gd name="connsiteX47" fmla="*/ 4830633 w 6218510"/>
                <a:gd name="connsiteY47" fmla="*/ 2152665 h 4654188"/>
                <a:gd name="connsiteX48" fmla="*/ 4759194 w 6218510"/>
                <a:gd name="connsiteY48" fmla="*/ 2755122 h 4654188"/>
                <a:gd name="connsiteX49" fmla="*/ 4721419 w 6218510"/>
                <a:gd name="connsiteY49" fmla="*/ 3301568 h 4654188"/>
                <a:gd name="connsiteX50" fmla="*/ 5981457 w 6218510"/>
                <a:gd name="connsiteY50" fmla="*/ 1512903 h 4654188"/>
                <a:gd name="connsiteX51" fmla="*/ 3839235 w 6218510"/>
                <a:gd name="connsiteY51" fmla="*/ 154003 h 4654188"/>
                <a:gd name="connsiteX52" fmla="*/ 1616737 w 6218510"/>
                <a:gd name="connsiteY52" fmla="*/ 922353 h 4654188"/>
                <a:gd name="connsiteX53" fmla="*/ 218148 w 6218510"/>
                <a:gd name="connsiteY53" fmla="*/ 3177397 h 4654188"/>
                <a:gd name="connsiteX54" fmla="*/ 2199349 w 6218510"/>
                <a:gd name="connsiteY54" fmla="*/ 4522801 h 4654188"/>
                <a:gd name="connsiteX55" fmla="*/ 3293930 w 6218510"/>
                <a:gd name="connsiteY55" fmla="*/ 4367226 h 4654188"/>
                <a:gd name="connsiteX56" fmla="*/ 3322506 w 6218510"/>
                <a:gd name="connsiteY56" fmla="*/ 4425171 h 4654188"/>
                <a:gd name="connsiteX57" fmla="*/ 1516506 w 6218510"/>
                <a:gd name="connsiteY57" fmla="*/ 4624635 h 4654188"/>
                <a:gd name="connsiteX58" fmla="*/ 660 w 6218510"/>
                <a:gd name="connsiteY58" fmla="*/ 3076591 h 4654188"/>
                <a:gd name="connsiteX59" fmla="*/ 4105935 w 6218510"/>
                <a:gd name="connsiteY59" fmla="*/ 36527 h 4654188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294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2095 w 6176037"/>
                <a:gd name="connsiteY51" fmla="*/ 12509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10995 h 4608139"/>
                <a:gd name="connsiteX1" fmla="*/ 1017037 w 6176037"/>
                <a:gd name="connsiteY1" fmla="*/ 2790699 h 4608139"/>
                <a:gd name="connsiteX2" fmla="*/ 1527577 w 6176037"/>
                <a:gd name="connsiteY2" fmla="*/ 2434591 h 4608139"/>
                <a:gd name="connsiteX3" fmla="*/ 1414293 w 6176037"/>
                <a:gd name="connsiteY3" fmla="*/ 2110995 h 4608139"/>
                <a:gd name="connsiteX4" fmla="*/ 1557724 w 6176037"/>
                <a:gd name="connsiteY4" fmla="*/ 2001362 h 4608139"/>
                <a:gd name="connsiteX5" fmla="*/ 1792753 w 6176037"/>
                <a:gd name="connsiteY5" fmla="*/ 2260347 h 4608139"/>
                <a:gd name="connsiteX6" fmla="*/ 1905402 w 6176037"/>
                <a:gd name="connsiteY6" fmla="*/ 2169415 h 4608139"/>
                <a:gd name="connsiteX7" fmla="*/ 1929024 w 6176037"/>
                <a:gd name="connsiteY7" fmla="*/ 2171193 h 4608139"/>
                <a:gd name="connsiteX8" fmla="*/ 1917213 w 6176037"/>
                <a:gd name="connsiteY8" fmla="*/ 2269999 h 4608139"/>
                <a:gd name="connsiteX9" fmla="*/ 1013989 w 6176037"/>
                <a:gd name="connsiteY9" fmla="*/ 2913127 h 4608139"/>
                <a:gd name="connsiteX10" fmla="*/ 1314725 w 6176037"/>
                <a:gd name="connsiteY10" fmla="*/ 3363215 h 4608139"/>
                <a:gd name="connsiteX11" fmla="*/ 1755669 w 6176037"/>
                <a:gd name="connsiteY11" fmla="*/ 3119883 h 4608139"/>
                <a:gd name="connsiteX12" fmla="*/ 1814089 w 6176037"/>
                <a:gd name="connsiteY12" fmla="*/ 3183891 h 4608139"/>
                <a:gd name="connsiteX13" fmla="*/ 1117621 w 6176037"/>
                <a:gd name="connsiteY13" fmla="*/ 3509519 h 4608139"/>
                <a:gd name="connsiteX14" fmla="*/ 659405 w 6176037"/>
                <a:gd name="connsiteY14" fmla="*/ 2935987 h 4608139"/>
                <a:gd name="connsiteX15" fmla="*/ 1383813 w 6176037"/>
                <a:gd name="connsiteY15" fmla="*/ 2021079 h 4608139"/>
                <a:gd name="connsiteX16" fmla="*/ 1557724 w 6176037"/>
                <a:gd name="connsiteY16" fmla="*/ 2001362 h 4608139"/>
                <a:gd name="connsiteX17" fmla="*/ 3447564 w 6176037"/>
                <a:gd name="connsiteY17" fmla="*/ 1984758 h 4608139"/>
                <a:gd name="connsiteX18" fmla="*/ 3649240 w 6176037"/>
                <a:gd name="connsiteY18" fmla="*/ 2236853 h 4608139"/>
                <a:gd name="connsiteX19" fmla="*/ 3589296 w 6176037"/>
                <a:gd name="connsiteY19" fmla="*/ 3290826 h 4608139"/>
                <a:gd name="connsiteX20" fmla="*/ 3816880 w 6176037"/>
                <a:gd name="connsiteY20" fmla="*/ 3192274 h 4608139"/>
                <a:gd name="connsiteX21" fmla="*/ 3844820 w 6176037"/>
                <a:gd name="connsiteY21" fmla="*/ 3279142 h 4608139"/>
                <a:gd name="connsiteX22" fmla="*/ 3239164 w 6176037"/>
                <a:gd name="connsiteY22" fmla="*/ 3438529 h 4608139"/>
                <a:gd name="connsiteX23" fmla="*/ 3261389 w 6176037"/>
                <a:gd name="connsiteY23" fmla="*/ 2219329 h 4608139"/>
                <a:gd name="connsiteX24" fmla="*/ 2700677 w 6176037"/>
                <a:gd name="connsiteY24" fmla="*/ 3430145 h 4608139"/>
                <a:gd name="connsiteX25" fmla="*/ 2382796 w 6176037"/>
                <a:gd name="connsiteY25" fmla="*/ 3431288 h 4608139"/>
                <a:gd name="connsiteX26" fmla="*/ 2508279 w 6176037"/>
                <a:gd name="connsiteY26" fmla="*/ 2162814 h 4608139"/>
                <a:gd name="connsiteX27" fmla="*/ 2286664 w 6176037"/>
                <a:gd name="connsiteY27" fmla="*/ 2239014 h 4608139"/>
                <a:gd name="connsiteX28" fmla="*/ 2256819 w 6176037"/>
                <a:gd name="connsiteY28" fmla="*/ 2150114 h 4608139"/>
                <a:gd name="connsiteX29" fmla="*/ 2856259 w 6176037"/>
                <a:gd name="connsiteY29" fmla="*/ 1997714 h 4608139"/>
                <a:gd name="connsiteX30" fmla="*/ 2812564 w 6176037"/>
                <a:gd name="connsiteY30" fmla="*/ 2607820 h 4608139"/>
                <a:gd name="connsiteX31" fmla="*/ 3447564 w 6176037"/>
                <a:gd name="connsiteY31" fmla="*/ 1984758 h 4608139"/>
                <a:gd name="connsiteX32" fmla="*/ 4761631 w 6176037"/>
                <a:gd name="connsiteY32" fmla="*/ 1394742 h 4608139"/>
                <a:gd name="connsiteX33" fmla="*/ 4884727 w 6176037"/>
                <a:gd name="connsiteY33" fmla="*/ 1546824 h 4608139"/>
                <a:gd name="connsiteX34" fmla="*/ 4684289 w 6176037"/>
                <a:gd name="connsiteY34" fmla="*/ 1768787 h 4608139"/>
                <a:gd name="connsiteX35" fmla="*/ 4527831 w 6176037"/>
                <a:gd name="connsiteY35" fmla="*/ 1629312 h 4608139"/>
                <a:gd name="connsiteX36" fmla="*/ 4761631 w 6176037"/>
                <a:gd name="connsiteY36" fmla="*/ 1394742 h 4608139"/>
                <a:gd name="connsiteX37" fmla="*/ 4105935 w 6176037"/>
                <a:gd name="connsiteY37" fmla="*/ 3 h 4608139"/>
                <a:gd name="connsiteX38" fmla="*/ 6176037 w 6176037"/>
                <a:gd name="connsiteY38" fmla="*/ 1481934 h 4608139"/>
                <a:gd name="connsiteX39" fmla="*/ 5336607 w 6176037"/>
                <a:gd name="connsiteY39" fmla="*/ 3044382 h 4608139"/>
                <a:gd name="connsiteX40" fmla="*/ 4516283 w 6176037"/>
                <a:gd name="connsiteY40" fmla="*/ 3470976 h 4608139"/>
                <a:gd name="connsiteX41" fmla="*/ 4371051 w 6176037"/>
                <a:gd name="connsiteY41" fmla="*/ 3348834 h 4608139"/>
                <a:gd name="connsiteX42" fmla="*/ 4435344 w 6176037"/>
                <a:gd name="connsiteY42" fmla="*/ 2742410 h 4608139"/>
                <a:gd name="connsiteX43" fmla="*/ 4487778 w 6176037"/>
                <a:gd name="connsiteY43" fmla="*/ 2151700 h 4608139"/>
                <a:gd name="connsiteX44" fmla="*/ 4260607 w 6176037"/>
                <a:gd name="connsiteY44" fmla="*/ 2204089 h 4608139"/>
                <a:gd name="connsiteX45" fmla="*/ 4230762 w 6176037"/>
                <a:gd name="connsiteY45" fmla="*/ 2127889 h 4608139"/>
                <a:gd name="connsiteX46" fmla="*/ 4778608 w 6176037"/>
                <a:gd name="connsiteY46" fmla="*/ 1973902 h 4608139"/>
                <a:gd name="connsiteX47" fmla="*/ 4830633 w 6176037"/>
                <a:gd name="connsiteY47" fmla="*/ 2106616 h 4608139"/>
                <a:gd name="connsiteX48" fmla="*/ 4759194 w 6176037"/>
                <a:gd name="connsiteY48" fmla="*/ 2709073 h 4608139"/>
                <a:gd name="connsiteX49" fmla="*/ 4721419 w 6176037"/>
                <a:gd name="connsiteY49" fmla="*/ 3255519 h 4608139"/>
                <a:gd name="connsiteX50" fmla="*/ 5968757 w 6176037"/>
                <a:gd name="connsiteY50" fmla="*/ 1466854 h 4608139"/>
                <a:gd name="connsiteX51" fmla="*/ 3866857 w 6176037"/>
                <a:gd name="connsiteY51" fmla="*/ 122717 h 4608139"/>
                <a:gd name="connsiteX52" fmla="*/ 1635787 w 6176037"/>
                <a:gd name="connsiteY52" fmla="*/ 876304 h 4608139"/>
                <a:gd name="connsiteX53" fmla="*/ 218148 w 6176037"/>
                <a:gd name="connsiteY53" fmla="*/ 3131348 h 4608139"/>
                <a:gd name="connsiteX54" fmla="*/ 2199349 w 6176037"/>
                <a:gd name="connsiteY54" fmla="*/ 4476752 h 4608139"/>
                <a:gd name="connsiteX55" fmla="*/ 3293930 w 6176037"/>
                <a:gd name="connsiteY55" fmla="*/ 4321177 h 4608139"/>
                <a:gd name="connsiteX56" fmla="*/ 3322506 w 6176037"/>
                <a:gd name="connsiteY56" fmla="*/ 4379122 h 4608139"/>
                <a:gd name="connsiteX57" fmla="*/ 1516506 w 6176037"/>
                <a:gd name="connsiteY57" fmla="*/ 4578586 h 4608139"/>
                <a:gd name="connsiteX58" fmla="*/ 660 w 6176037"/>
                <a:gd name="connsiteY58" fmla="*/ 3030542 h 4608139"/>
                <a:gd name="connsiteX59" fmla="*/ 4105935 w 6176037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1019 h 4608163"/>
                <a:gd name="connsiteX1" fmla="*/ 1017037 w 6171275"/>
                <a:gd name="connsiteY1" fmla="*/ 2790723 h 4608163"/>
                <a:gd name="connsiteX2" fmla="*/ 1527577 w 6171275"/>
                <a:gd name="connsiteY2" fmla="*/ 2434615 h 4608163"/>
                <a:gd name="connsiteX3" fmla="*/ 1414293 w 6171275"/>
                <a:gd name="connsiteY3" fmla="*/ 2111019 h 4608163"/>
                <a:gd name="connsiteX4" fmla="*/ 1557724 w 6171275"/>
                <a:gd name="connsiteY4" fmla="*/ 2001386 h 4608163"/>
                <a:gd name="connsiteX5" fmla="*/ 1792753 w 6171275"/>
                <a:gd name="connsiteY5" fmla="*/ 2260371 h 4608163"/>
                <a:gd name="connsiteX6" fmla="*/ 1905402 w 6171275"/>
                <a:gd name="connsiteY6" fmla="*/ 2169439 h 4608163"/>
                <a:gd name="connsiteX7" fmla="*/ 1929024 w 6171275"/>
                <a:gd name="connsiteY7" fmla="*/ 2171217 h 4608163"/>
                <a:gd name="connsiteX8" fmla="*/ 1917213 w 6171275"/>
                <a:gd name="connsiteY8" fmla="*/ 2270023 h 4608163"/>
                <a:gd name="connsiteX9" fmla="*/ 1013989 w 6171275"/>
                <a:gd name="connsiteY9" fmla="*/ 2913151 h 4608163"/>
                <a:gd name="connsiteX10" fmla="*/ 1314725 w 6171275"/>
                <a:gd name="connsiteY10" fmla="*/ 3363239 h 4608163"/>
                <a:gd name="connsiteX11" fmla="*/ 1755669 w 6171275"/>
                <a:gd name="connsiteY11" fmla="*/ 3119907 h 4608163"/>
                <a:gd name="connsiteX12" fmla="*/ 1814089 w 6171275"/>
                <a:gd name="connsiteY12" fmla="*/ 3183915 h 4608163"/>
                <a:gd name="connsiteX13" fmla="*/ 1117621 w 6171275"/>
                <a:gd name="connsiteY13" fmla="*/ 3509543 h 4608163"/>
                <a:gd name="connsiteX14" fmla="*/ 659405 w 6171275"/>
                <a:gd name="connsiteY14" fmla="*/ 2936011 h 4608163"/>
                <a:gd name="connsiteX15" fmla="*/ 1383813 w 6171275"/>
                <a:gd name="connsiteY15" fmla="*/ 2021103 h 4608163"/>
                <a:gd name="connsiteX16" fmla="*/ 1557724 w 6171275"/>
                <a:gd name="connsiteY16" fmla="*/ 2001386 h 4608163"/>
                <a:gd name="connsiteX17" fmla="*/ 3447564 w 6171275"/>
                <a:gd name="connsiteY17" fmla="*/ 1984782 h 4608163"/>
                <a:gd name="connsiteX18" fmla="*/ 3649240 w 6171275"/>
                <a:gd name="connsiteY18" fmla="*/ 2236877 h 4608163"/>
                <a:gd name="connsiteX19" fmla="*/ 3589296 w 6171275"/>
                <a:gd name="connsiteY19" fmla="*/ 3290850 h 4608163"/>
                <a:gd name="connsiteX20" fmla="*/ 3816880 w 6171275"/>
                <a:gd name="connsiteY20" fmla="*/ 3192298 h 4608163"/>
                <a:gd name="connsiteX21" fmla="*/ 3844820 w 6171275"/>
                <a:gd name="connsiteY21" fmla="*/ 3279166 h 4608163"/>
                <a:gd name="connsiteX22" fmla="*/ 3239164 w 6171275"/>
                <a:gd name="connsiteY22" fmla="*/ 3438553 h 4608163"/>
                <a:gd name="connsiteX23" fmla="*/ 3261389 w 6171275"/>
                <a:gd name="connsiteY23" fmla="*/ 2219353 h 4608163"/>
                <a:gd name="connsiteX24" fmla="*/ 2700677 w 6171275"/>
                <a:gd name="connsiteY24" fmla="*/ 3430169 h 4608163"/>
                <a:gd name="connsiteX25" fmla="*/ 2382796 w 6171275"/>
                <a:gd name="connsiteY25" fmla="*/ 3431312 h 4608163"/>
                <a:gd name="connsiteX26" fmla="*/ 2508279 w 6171275"/>
                <a:gd name="connsiteY26" fmla="*/ 2162838 h 4608163"/>
                <a:gd name="connsiteX27" fmla="*/ 2286664 w 6171275"/>
                <a:gd name="connsiteY27" fmla="*/ 2239038 h 4608163"/>
                <a:gd name="connsiteX28" fmla="*/ 2256819 w 6171275"/>
                <a:gd name="connsiteY28" fmla="*/ 2150138 h 4608163"/>
                <a:gd name="connsiteX29" fmla="*/ 2856259 w 6171275"/>
                <a:gd name="connsiteY29" fmla="*/ 1997738 h 4608163"/>
                <a:gd name="connsiteX30" fmla="*/ 2812564 w 6171275"/>
                <a:gd name="connsiteY30" fmla="*/ 2607844 h 4608163"/>
                <a:gd name="connsiteX31" fmla="*/ 3447564 w 6171275"/>
                <a:gd name="connsiteY31" fmla="*/ 1984782 h 4608163"/>
                <a:gd name="connsiteX32" fmla="*/ 4761631 w 6171275"/>
                <a:gd name="connsiteY32" fmla="*/ 1394766 h 4608163"/>
                <a:gd name="connsiteX33" fmla="*/ 4884727 w 6171275"/>
                <a:gd name="connsiteY33" fmla="*/ 1546848 h 4608163"/>
                <a:gd name="connsiteX34" fmla="*/ 4684289 w 6171275"/>
                <a:gd name="connsiteY34" fmla="*/ 1768811 h 4608163"/>
                <a:gd name="connsiteX35" fmla="*/ 4527831 w 6171275"/>
                <a:gd name="connsiteY35" fmla="*/ 1629336 h 4608163"/>
                <a:gd name="connsiteX36" fmla="*/ 4761631 w 6171275"/>
                <a:gd name="connsiteY36" fmla="*/ 1394766 h 4608163"/>
                <a:gd name="connsiteX37" fmla="*/ 4105935 w 6171275"/>
                <a:gd name="connsiteY37" fmla="*/ 27 h 4608163"/>
                <a:gd name="connsiteX38" fmla="*/ 6171275 w 6171275"/>
                <a:gd name="connsiteY38" fmla="*/ 1481958 h 4608163"/>
                <a:gd name="connsiteX39" fmla="*/ 5336607 w 6171275"/>
                <a:gd name="connsiteY39" fmla="*/ 3044406 h 4608163"/>
                <a:gd name="connsiteX40" fmla="*/ 4516283 w 6171275"/>
                <a:gd name="connsiteY40" fmla="*/ 3471000 h 4608163"/>
                <a:gd name="connsiteX41" fmla="*/ 4371051 w 6171275"/>
                <a:gd name="connsiteY41" fmla="*/ 3348858 h 4608163"/>
                <a:gd name="connsiteX42" fmla="*/ 4435344 w 6171275"/>
                <a:gd name="connsiteY42" fmla="*/ 2742434 h 4608163"/>
                <a:gd name="connsiteX43" fmla="*/ 4487778 w 6171275"/>
                <a:gd name="connsiteY43" fmla="*/ 2151724 h 4608163"/>
                <a:gd name="connsiteX44" fmla="*/ 4260607 w 6171275"/>
                <a:gd name="connsiteY44" fmla="*/ 2204113 h 4608163"/>
                <a:gd name="connsiteX45" fmla="*/ 4230762 w 6171275"/>
                <a:gd name="connsiteY45" fmla="*/ 2127913 h 4608163"/>
                <a:gd name="connsiteX46" fmla="*/ 4778608 w 6171275"/>
                <a:gd name="connsiteY46" fmla="*/ 1973926 h 4608163"/>
                <a:gd name="connsiteX47" fmla="*/ 4830633 w 6171275"/>
                <a:gd name="connsiteY47" fmla="*/ 2106640 h 4608163"/>
                <a:gd name="connsiteX48" fmla="*/ 4759194 w 6171275"/>
                <a:gd name="connsiteY48" fmla="*/ 2709097 h 4608163"/>
                <a:gd name="connsiteX49" fmla="*/ 4721419 w 6171275"/>
                <a:gd name="connsiteY49" fmla="*/ 3255543 h 4608163"/>
                <a:gd name="connsiteX50" fmla="*/ 5968757 w 6171275"/>
                <a:gd name="connsiteY50" fmla="*/ 1466878 h 4608163"/>
                <a:gd name="connsiteX51" fmla="*/ 3866857 w 6171275"/>
                <a:gd name="connsiteY51" fmla="*/ 122741 h 4608163"/>
                <a:gd name="connsiteX52" fmla="*/ 1635787 w 6171275"/>
                <a:gd name="connsiteY52" fmla="*/ 876328 h 4608163"/>
                <a:gd name="connsiteX53" fmla="*/ 218148 w 6171275"/>
                <a:gd name="connsiteY53" fmla="*/ 3131372 h 4608163"/>
                <a:gd name="connsiteX54" fmla="*/ 2199349 w 6171275"/>
                <a:gd name="connsiteY54" fmla="*/ 4476776 h 4608163"/>
                <a:gd name="connsiteX55" fmla="*/ 3293930 w 6171275"/>
                <a:gd name="connsiteY55" fmla="*/ 4321201 h 4608163"/>
                <a:gd name="connsiteX56" fmla="*/ 3322506 w 6171275"/>
                <a:gd name="connsiteY56" fmla="*/ 4379146 h 4608163"/>
                <a:gd name="connsiteX57" fmla="*/ 1516506 w 6171275"/>
                <a:gd name="connsiteY57" fmla="*/ 4578610 h 4608163"/>
                <a:gd name="connsiteX58" fmla="*/ 660 w 6171275"/>
                <a:gd name="connsiteY58" fmla="*/ 3030566 h 4608163"/>
                <a:gd name="connsiteX59" fmla="*/ 4105935 w 6171275"/>
                <a:gd name="connsiteY59" fmla="*/ 27 h 460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171275" h="4608163">
                  <a:moveTo>
                    <a:pt x="1414293" y="2111019"/>
                  </a:moveTo>
                  <a:cubicBezTo>
                    <a:pt x="1346560" y="2107294"/>
                    <a:pt x="1054460" y="2247417"/>
                    <a:pt x="1017037" y="2790723"/>
                  </a:cubicBezTo>
                  <a:lnTo>
                    <a:pt x="1527577" y="2434615"/>
                  </a:lnTo>
                  <a:cubicBezTo>
                    <a:pt x="1529609" y="2299656"/>
                    <a:pt x="1590061" y="2126598"/>
                    <a:pt x="1414293" y="2111019"/>
                  </a:cubicBezTo>
                  <a:close/>
                  <a:moveTo>
                    <a:pt x="1557724" y="2001386"/>
                  </a:moveTo>
                  <a:cubicBezTo>
                    <a:pt x="1717506" y="2003418"/>
                    <a:pt x="1825138" y="2075459"/>
                    <a:pt x="1792753" y="2260371"/>
                  </a:cubicBezTo>
                  <a:cubicBezTo>
                    <a:pt x="1857819" y="2214397"/>
                    <a:pt x="1875938" y="2193611"/>
                    <a:pt x="1905402" y="2169439"/>
                  </a:cubicBezTo>
                  <a:cubicBezTo>
                    <a:pt x="1919626" y="2170667"/>
                    <a:pt x="1911625" y="2171894"/>
                    <a:pt x="1929024" y="2171217"/>
                  </a:cubicBezTo>
                  <a:cubicBezTo>
                    <a:pt x="1930379" y="2204576"/>
                    <a:pt x="1933003" y="2247141"/>
                    <a:pt x="1917213" y="2270023"/>
                  </a:cubicBezTo>
                  <a:cubicBezTo>
                    <a:pt x="1610212" y="2529484"/>
                    <a:pt x="1318450" y="2709570"/>
                    <a:pt x="1013989" y="2913151"/>
                  </a:cubicBezTo>
                  <a:cubicBezTo>
                    <a:pt x="1029568" y="3036087"/>
                    <a:pt x="1009586" y="3344443"/>
                    <a:pt x="1314725" y="3363239"/>
                  </a:cubicBezTo>
                  <a:cubicBezTo>
                    <a:pt x="1419373" y="3349862"/>
                    <a:pt x="1536721" y="3316164"/>
                    <a:pt x="1755669" y="3119907"/>
                  </a:cubicBezTo>
                  <a:lnTo>
                    <a:pt x="1814089" y="3183915"/>
                  </a:lnTo>
                  <a:cubicBezTo>
                    <a:pt x="1742038" y="3262824"/>
                    <a:pt x="1505225" y="3518179"/>
                    <a:pt x="1117621" y="3509543"/>
                  </a:cubicBezTo>
                  <a:cubicBezTo>
                    <a:pt x="795210" y="3530456"/>
                    <a:pt x="655680" y="3265364"/>
                    <a:pt x="659405" y="2936011"/>
                  </a:cubicBezTo>
                  <a:cubicBezTo>
                    <a:pt x="698309" y="2218080"/>
                    <a:pt x="1274424" y="2032279"/>
                    <a:pt x="1383813" y="2021103"/>
                  </a:cubicBezTo>
                  <a:cubicBezTo>
                    <a:pt x="1445408" y="2007810"/>
                    <a:pt x="1504463" y="2000709"/>
                    <a:pt x="1557724" y="2001386"/>
                  </a:cubicBezTo>
                  <a:close/>
                  <a:moveTo>
                    <a:pt x="3447564" y="1984782"/>
                  </a:moveTo>
                  <a:cubicBezTo>
                    <a:pt x="3574522" y="2008997"/>
                    <a:pt x="3624771" y="2081006"/>
                    <a:pt x="3649240" y="2236877"/>
                  </a:cubicBezTo>
                  <a:cubicBezTo>
                    <a:pt x="3657199" y="2700173"/>
                    <a:pt x="3489262" y="3261259"/>
                    <a:pt x="3589296" y="3290850"/>
                  </a:cubicBezTo>
                  <a:cubicBezTo>
                    <a:pt x="3693944" y="3277473"/>
                    <a:pt x="3714772" y="3241235"/>
                    <a:pt x="3816880" y="3192298"/>
                  </a:cubicBezTo>
                  <a:cubicBezTo>
                    <a:pt x="3826193" y="3221254"/>
                    <a:pt x="3831538" y="3250210"/>
                    <a:pt x="3844820" y="3279166"/>
                  </a:cubicBezTo>
                  <a:cubicBezTo>
                    <a:pt x="3720488" y="3357779"/>
                    <a:pt x="3312590" y="3555393"/>
                    <a:pt x="3239164" y="3438553"/>
                  </a:cubicBezTo>
                  <a:cubicBezTo>
                    <a:pt x="3149863" y="3118513"/>
                    <a:pt x="3473903" y="2235567"/>
                    <a:pt x="3261389" y="2219353"/>
                  </a:cubicBezTo>
                  <a:cubicBezTo>
                    <a:pt x="3001250" y="2215839"/>
                    <a:pt x="2756092" y="2860934"/>
                    <a:pt x="2700677" y="3430169"/>
                  </a:cubicBezTo>
                  <a:lnTo>
                    <a:pt x="2382796" y="3431312"/>
                  </a:lnTo>
                  <a:cubicBezTo>
                    <a:pt x="2435714" y="3042184"/>
                    <a:pt x="2577958" y="2197932"/>
                    <a:pt x="2508279" y="2162838"/>
                  </a:cubicBezTo>
                  <a:cubicBezTo>
                    <a:pt x="2447490" y="2175369"/>
                    <a:pt x="2390804" y="2183158"/>
                    <a:pt x="2286664" y="2239038"/>
                  </a:cubicBezTo>
                  <a:cubicBezTo>
                    <a:pt x="2271424" y="2200303"/>
                    <a:pt x="2274811" y="2193318"/>
                    <a:pt x="2256819" y="2150138"/>
                  </a:cubicBezTo>
                  <a:cubicBezTo>
                    <a:pt x="2412182" y="2077748"/>
                    <a:pt x="2799618" y="1955955"/>
                    <a:pt x="2856259" y="1997738"/>
                  </a:cubicBezTo>
                  <a:cubicBezTo>
                    <a:pt x="2884284" y="2190693"/>
                    <a:pt x="2820693" y="2430933"/>
                    <a:pt x="2812564" y="2607844"/>
                  </a:cubicBezTo>
                  <a:cubicBezTo>
                    <a:pt x="2944644" y="2343853"/>
                    <a:pt x="3098314" y="2011283"/>
                    <a:pt x="3447564" y="1984782"/>
                  </a:cubicBezTo>
                  <a:close/>
                  <a:moveTo>
                    <a:pt x="4761631" y="1394766"/>
                  </a:moveTo>
                  <a:cubicBezTo>
                    <a:pt x="4822682" y="1395000"/>
                    <a:pt x="4884106" y="1442711"/>
                    <a:pt x="4884727" y="1546848"/>
                  </a:cubicBezTo>
                  <a:cubicBezTo>
                    <a:pt x="4885581" y="1690156"/>
                    <a:pt x="4755689" y="1767447"/>
                    <a:pt x="4684289" y="1768811"/>
                  </a:cubicBezTo>
                  <a:cubicBezTo>
                    <a:pt x="4601827" y="1770386"/>
                    <a:pt x="4531391" y="1716708"/>
                    <a:pt x="4527831" y="1629336"/>
                  </a:cubicBezTo>
                  <a:cubicBezTo>
                    <a:pt x="4523347" y="1519289"/>
                    <a:pt x="4621185" y="1394227"/>
                    <a:pt x="4761631" y="1394766"/>
                  </a:cubicBezTo>
                  <a:close/>
                  <a:moveTo>
                    <a:pt x="4105935" y="27"/>
                  </a:moveTo>
                  <a:cubicBezTo>
                    <a:pt x="6011464" y="-6721"/>
                    <a:pt x="6153488" y="1223799"/>
                    <a:pt x="6171275" y="1481958"/>
                  </a:cubicBezTo>
                  <a:cubicBezTo>
                    <a:pt x="6139850" y="2176679"/>
                    <a:pt x="5782302" y="2666597"/>
                    <a:pt x="5336607" y="3044406"/>
                  </a:cubicBezTo>
                  <a:cubicBezTo>
                    <a:pt x="4983120" y="3297961"/>
                    <a:pt x="4699876" y="3475072"/>
                    <a:pt x="4516283" y="3471000"/>
                  </a:cubicBezTo>
                  <a:cubicBezTo>
                    <a:pt x="4416725" y="3468792"/>
                    <a:pt x="4363366" y="3430095"/>
                    <a:pt x="4371051" y="3348858"/>
                  </a:cubicBezTo>
                  <a:cubicBezTo>
                    <a:pt x="4367086" y="3210365"/>
                    <a:pt x="4417080" y="2988390"/>
                    <a:pt x="4435344" y="2742434"/>
                  </a:cubicBezTo>
                  <a:cubicBezTo>
                    <a:pt x="4453608" y="2496478"/>
                    <a:pt x="4522853" y="2232316"/>
                    <a:pt x="4487778" y="2151724"/>
                  </a:cubicBezTo>
                  <a:cubicBezTo>
                    <a:pt x="4439687" y="2130125"/>
                    <a:pt x="4364747" y="2148233"/>
                    <a:pt x="4260607" y="2204113"/>
                  </a:cubicBezTo>
                  <a:cubicBezTo>
                    <a:pt x="4238223" y="2172522"/>
                    <a:pt x="4232879" y="2171093"/>
                    <a:pt x="4230762" y="2127913"/>
                  </a:cubicBezTo>
                  <a:cubicBezTo>
                    <a:pt x="4417875" y="2074573"/>
                    <a:pt x="4690217" y="1984530"/>
                    <a:pt x="4778608" y="1973926"/>
                  </a:cubicBezTo>
                  <a:cubicBezTo>
                    <a:pt x="4825008" y="2000543"/>
                    <a:pt x="4835402" y="2016069"/>
                    <a:pt x="4830633" y="2106640"/>
                  </a:cubicBezTo>
                  <a:cubicBezTo>
                    <a:pt x="4804378" y="2292668"/>
                    <a:pt x="4788356" y="2436897"/>
                    <a:pt x="4759194" y="2709097"/>
                  </a:cubicBezTo>
                  <a:cubicBezTo>
                    <a:pt x="4730032" y="2981297"/>
                    <a:pt x="4671430" y="3214929"/>
                    <a:pt x="4721419" y="3255543"/>
                  </a:cubicBezTo>
                  <a:cubicBezTo>
                    <a:pt x="4810372" y="3380584"/>
                    <a:pt x="5972986" y="2687793"/>
                    <a:pt x="5968757" y="1466878"/>
                  </a:cubicBezTo>
                  <a:cubicBezTo>
                    <a:pt x="5921444" y="305315"/>
                    <a:pt x="4592194" y="100516"/>
                    <a:pt x="3866857" y="122741"/>
                  </a:cubicBezTo>
                  <a:cubicBezTo>
                    <a:pt x="3185970" y="175922"/>
                    <a:pt x="2470124" y="327265"/>
                    <a:pt x="1635787" y="876328"/>
                  </a:cubicBezTo>
                  <a:cubicBezTo>
                    <a:pt x="1084819" y="1292041"/>
                    <a:pt x="211034" y="2019498"/>
                    <a:pt x="218148" y="3131372"/>
                  </a:cubicBezTo>
                  <a:cubicBezTo>
                    <a:pt x="332793" y="4158749"/>
                    <a:pt x="1331119" y="4475321"/>
                    <a:pt x="2199349" y="4476776"/>
                  </a:cubicBezTo>
                  <a:cubicBezTo>
                    <a:pt x="2831521" y="4444180"/>
                    <a:pt x="2989131" y="4377556"/>
                    <a:pt x="3293930" y="4321201"/>
                  </a:cubicBezTo>
                  <a:cubicBezTo>
                    <a:pt x="3370130" y="4336283"/>
                    <a:pt x="3339968" y="4354540"/>
                    <a:pt x="3322506" y="4379146"/>
                  </a:cubicBezTo>
                  <a:cubicBezTo>
                    <a:pt x="2992306" y="4477571"/>
                    <a:pt x="2416246" y="4684946"/>
                    <a:pt x="1516506" y="4578610"/>
                  </a:cubicBezTo>
                  <a:cubicBezTo>
                    <a:pt x="670908" y="4432053"/>
                    <a:pt x="-24456" y="3909202"/>
                    <a:pt x="660" y="3030566"/>
                  </a:cubicBezTo>
                  <a:cubicBezTo>
                    <a:pt x="31351" y="1956887"/>
                    <a:pt x="1479337" y="157514"/>
                    <a:pt x="4105935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2080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P">
    <p:bg>
      <p:bgPr>
        <a:solidFill>
          <a:srgbClr val="979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  <a:effectLst/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Titre du module (sans son numéro)</a:t>
            </a:r>
          </a:p>
        </p:txBody>
      </p:sp>
      <p:sp>
        <p:nvSpPr>
          <p:cNvPr id="11" name="Titre 2"/>
          <p:cNvSpPr>
            <a:spLocks noGrp="1"/>
          </p:cNvSpPr>
          <p:nvPr>
            <p:ph type="title" hasCustomPrompt="1"/>
          </p:nvPr>
        </p:nvSpPr>
        <p:spPr>
          <a:xfrm>
            <a:off x="339365" y="636411"/>
            <a:ext cx="11558596" cy="609398"/>
          </a:xfrm>
          <a:effectLst/>
        </p:spPr>
        <p:txBody>
          <a:bodyPr lIns="0" tIns="0" rIns="0" bIns="0" anchor="t" anchorCtr="0">
            <a:spAutoFit/>
          </a:bodyPr>
          <a:lstStyle>
            <a:lvl1pPr>
              <a:defRPr b="0">
                <a:solidFill>
                  <a:srgbClr val="34364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du TP</a:t>
            </a:r>
          </a:p>
        </p:txBody>
      </p:sp>
      <p:sp>
        <p:nvSpPr>
          <p:cNvPr id="4" name="ZoneTexte"/>
          <p:cNvSpPr txBox="1"/>
          <p:nvPr userDrawn="1"/>
        </p:nvSpPr>
        <p:spPr>
          <a:xfrm>
            <a:off x="1524000" y="1365956"/>
            <a:ext cx="9144000" cy="3826933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/>
            <a:r>
              <a:rPr lang="fr-FR" sz="6000" kern="1200" dirty="0">
                <a:solidFill>
                  <a:srgbClr val="343642"/>
                </a:solidFill>
                <a:effectLst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TP</a:t>
            </a:r>
          </a:p>
        </p:txBody>
      </p:sp>
      <p:grpSp>
        <p:nvGrpSpPr>
          <p:cNvPr id="8" name="Logo ENI">
            <a:extLst>
              <a:ext uri="{FF2B5EF4-FFF2-40B4-BE49-F238E27FC236}">
                <a16:creationId xmlns:a16="http://schemas.microsoft.com/office/drawing/2014/main" id="{3F3D9A07-F48F-42DB-BB86-E4A2D018E3CB}"/>
              </a:ext>
            </a:extLst>
          </p:cNvPr>
          <p:cNvGrpSpPr/>
          <p:nvPr userDrawn="1"/>
        </p:nvGrpSpPr>
        <p:grpSpPr>
          <a:xfrm>
            <a:off x="338654" y="5699158"/>
            <a:ext cx="840465" cy="839754"/>
            <a:chOff x="1851544" y="-860783"/>
            <a:chExt cx="8866612" cy="8859113"/>
          </a:xfrm>
        </p:grpSpPr>
        <p:sp>
          <p:nvSpPr>
            <p:cNvPr id="9" name="Fond Bleu">
              <a:extLst>
                <a:ext uri="{FF2B5EF4-FFF2-40B4-BE49-F238E27FC236}">
                  <a16:creationId xmlns:a16="http://schemas.microsoft.com/office/drawing/2014/main" id="{FD341668-7499-461D-9E08-6271C39F89D5}"/>
                </a:ext>
              </a:extLst>
            </p:cNvPr>
            <p:cNvSpPr/>
            <p:nvPr/>
          </p:nvSpPr>
          <p:spPr>
            <a:xfrm>
              <a:off x="1851544" y="-860783"/>
              <a:ext cx="8866612" cy="8859113"/>
            </a:xfrm>
            <a:prstGeom prst="rect">
              <a:avLst/>
            </a:prstGeom>
            <a:solidFill>
              <a:srgbClr val="114A8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rait Horizontal">
              <a:extLst>
                <a:ext uri="{FF2B5EF4-FFF2-40B4-BE49-F238E27FC236}">
                  <a16:creationId xmlns:a16="http://schemas.microsoft.com/office/drawing/2014/main" id="{70510F46-0741-4674-A9FB-87430D5B79D4}"/>
                </a:ext>
              </a:extLst>
            </p:cNvPr>
            <p:cNvSpPr/>
            <p:nvPr userDrawn="1"/>
          </p:nvSpPr>
          <p:spPr>
            <a:xfrm>
              <a:off x="3595686" y="6624638"/>
              <a:ext cx="5400672" cy="95253"/>
            </a:xfrm>
            <a:prstGeom prst="rect">
              <a:avLst/>
            </a:prstGeom>
            <a:solidFill>
              <a:srgbClr val="FF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le ENI">
              <a:extLst>
                <a:ext uri="{FF2B5EF4-FFF2-40B4-BE49-F238E27FC236}">
                  <a16:creationId xmlns:a16="http://schemas.microsoft.com/office/drawing/2014/main" id="{454EEFAE-2781-4FD8-BFE4-D81373C81BA4}"/>
                </a:ext>
              </a:extLst>
            </p:cNvPr>
            <p:cNvSpPr/>
            <p:nvPr userDrawn="1"/>
          </p:nvSpPr>
          <p:spPr>
            <a:xfrm>
              <a:off x="3183859" y="787368"/>
              <a:ext cx="6171271" cy="4608162"/>
            </a:xfrm>
            <a:custGeom>
              <a:avLst/>
              <a:gdLst>
                <a:gd name="connsiteX0" fmla="*/ 1414322 w 6176635"/>
                <a:gd name="connsiteY0" fmla="*/ 2125347 h 4646002"/>
                <a:gd name="connsiteX1" fmla="*/ 1017066 w 6176635"/>
                <a:gd name="connsiteY1" fmla="*/ 2805051 h 4646002"/>
                <a:gd name="connsiteX2" fmla="*/ 1527606 w 6176635"/>
                <a:gd name="connsiteY2" fmla="*/ 2448943 h 4646002"/>
                <a:gd name="connsiteX3" fmla="*/ 1414322 w 6176635"/>
                <a:gd name="connsiteY3" fmla="*/ 2125347 h 4646002"/>
                <a:gd name="connsiteX4" fmla="*/ 1557753 w 6176635"/>
                <a:gd name="connsiteY4" fmla="*/ 2015714 h 4646002"/>
                <a:gd name="connsiteX5" fmla="*/ 1792782 w 6176635"/>
                <a:gd name="connsiteY5" fmla="*/ 2274699 h 4646002"/>
                <a:gd name="connsiteX6" fmla="*/ 1905431 w 6176635"/>
                <a:gd name="connsiteY6" fmla="*/ 2183767 h 4646002"/>
                <a:gd name="connsiteX7" fmla="*/ 1929053 w 6176635"/>
                <a:gd name="connsiteY7" fmla="*/ 2185545 h 4646002"/>
                <a:gd name="connsiteX8" fmla="*/ 1917242 w 6176635"/>
                <a:gd name="connsiteY8" fmla="*/ 2284351 h 4646002"/>
                <a:gd name="connsiteX9" fmla="*/ 1014018 w 6176635"/>
                <a:gd name="connsiteY9" fmla="*/ 2927479 h 4646002"/>
                <a:gd name="connsiteX10" fmla="*/ 1314754 w 6176635"/>
                <a:gd name="connsiteY10" fmla="*/ 3377567 h 4646002"/>
                <a:gd name="connsiteX11" fmla="*/ 1755698 w 6176635"/>
                <a:gd name="connsiteY11" fmla="*/ 3134235 h 4646002"/>
                <a:gd name="connsiteX12" fmla="*/ 1814118 w 6176635"/>
                <a:gd name="connsiteY12" fmla="*/ 3198243 h 4646002"/>
                <a:gd name="connsiteX13" fmla="*/ 1117650 w 6176635"/>
                <a:gd name="connsiteY13" fmla="*/ 3523871 h 4646002"/>
                <a:gd name="connsiteX14" fmla="*/ 659434 w 6176635"/>
                <a:gd name="connsiteY14" fmla="*/ 2950339 h 4646002"/>
                <a:gd name="connsiteX15" fmla="*/ 1383842 w 6176635"/>
                <a:gd name="connsiteY15" fmla="*/ 2035431 h 4646002"/>
                <a:gd name="connsiteX16" fmla="*/ 1557753 w 6176635"/>
                <a:gd name="connsiteY16" fmla="*/ 2015714 h 4646002"/>
                <a:gd name="connsiteX17" fmla="*/ 3447593 w 6176635"/>
                <a:gd name="connsiteY17" fmla="*/ 1999110 h 4646002"/>
                <a:gd name="connsiteX18" fmla="*/ 3649269 w 6176635"/>
                <a:gd name="connsiteY18" fmla="*/ 2251205 h 4646002"/>
                <a:gd name="connsiteX19" fmla="*/ 3589325 w 6176635"/>
                <a:gd name="connsiteY19" fmla="*/ 3305178 h 4646002"/>
                <a:gd name="connsiteX20" fmla="*/ 3816909 w 6176635"/>
                <a:gd name="connsiteY20" fmla="*/ 3206626 h 4646002"/>
                <a:gd name="connsiteX21" fmla="*/ 3844849 w 6176635"/>
                <a:gd name="connsiteY21" fmla="*/ 3293494 h 4646002"/>
                <a:gd name="connsiteX22" fmla="*/ 3239193 w 6176635"/>
                <a:gd name="connsiteY22" fmla="*/ 3452881 h 4646002"/>
                <a:gd name="connsiteX23" fmla="*/ 3261418 w 6176635"/>
                <a:gd name="connsiteY23" fmla="*/ 2233681 h 4646002"/>
                <a:gd name="connsiteX24" fmla="*/ 2700706 w 6176635"/>
                <a:gd name="connsiteY24" fmla="*/ 3444497 h 4646002"/>
                <a:gd name="connsiteX25" fmla="*/ 2382825 w 6176635"/>
                <a:gd name="connsiteY25" fmla="*/ 3445640 h 4646002"/>
                <a:gd name="connsiteX26" fmla="*/ 2508308 w 6176635"/>
                <a:gd name="connsiteY26" fmla="*/ 2177166 h 4646002"/>
                <a:gd name="connsiteX27" fmla="*/ 2286693 w 6176635"/>
                <a:gd name="connsiteY27" fmla="*/ 2253366 h 4646002"/>
                <a:gd name="connsiteX28" fmla="*/ 2256848 w 6176635"/>
                <a:gd name="connsiteY28" fmla="*/ 2164466 h 4646002"/>
                <a:gd name="connsiteX29" fmla="*/ 2856288 w 6176635"/>
                <a:gd name="connsiteY29" fmla="*/ 2012066 h 4646002"/>
                <a:gd name="connsiteX30" fmla="*/ 2812593 w 6176635"/>
                <a:gd name="connsiteY30" fmla="*/ 2622172 h 4646002"/>
                <a:gd name="connsiteX31" fmla="*/ 3447593 w 6176635"/>
                <a:gd name="connsiteY31" fmla="*/ 1999110 h 4646002"/>
                <a:gd name="connsiteX32" fmla="*/ 4761660 w 6176635"/>
                <a:gd name="connsiteY32" fmla="*/ 1409094 h 4646002"/>
                <a:gd name="connsiteX33" fmla="*/ 4884756 w 6176635"/>
                <a:gd name="connsiteY33" fmla="*/ 1561176 h 4646002"/>
                <a:gd name="connsiteX34" fmla="*/ 4684318 w 6176635"/>
                <a:gd name="connsiteY34" fmla="*/ 1783139 h 4646002"/>
                <a:gd name="connsiteX35" fmla="*/ 4527860 w 6176635"/>
                <a:gd name="connsiteY35" fmla="*/ 1643664 h 4646002"/>
                <a:gd name="connsiteX36" fmla="*/ 4761660 w 6176635"/>
                <a:gd name="connsiteY36" fmla="*/ 1409094 h 4646002"/>
                <a:gd name="connsiteX37" fmla="*/ 4375282 w 6176635"/>
                <a:gd name="connsiteY37" fmla="*/ 1401 h 4646002"/>
                <a:gd name="connsiteX38" fmla="*/ 6176066 w 6176635"/>
                <a:gd name="connsiteY38" fmla="*/ 1470886 h 4646002"/>
                <a:gd name="connsiteX39" fmla="*/ 5336636 w 6176635"/>
                <a:gd name="connsiteY39" fmla="*/ 3058734 h 4646002"/>
                <a:gd name="connsiteX40" fmla="*/ 4516312 w 6176635"/>
                <a:gd name="connsiteY40" fmla="*/ 3485328 h 4646002"/>
                <a:gd name="connsiteX41" fmla="*/ 4371080 w 6176635"/>
                <a:gd name="connsiteY41" fmla="*/ 3363186 h 4646002"/>
                <a:gd name="connsiteX42" fmla="*/ 4435373 w 6176635"/>
                <a:gd name="connsiteY42" fmla="*/ 2756762 h 4646002"/>
                <a:gd name="connsiteX43" fmla="*/ 4487807 w 6176635"/>
                <a:gd name="connsiteY43" fmla="*/ 2166052 h 4646002"/>
                <a:gd name="connsiteX44" fmla="*/ 4260636 w 6176635"/>
                <a:gd name="connsiteY44" fmla="*/ 2218441 h 4646002"/>
                <a:gd name="connsiteX45" fmla="*/ 4230791 w 6176635"/>
                <a:gd name="connsiteY45" fmla="*/ 2142241 h 4646002"/>
                <a:gd name="connsiteX46" fmla="*/ 4778637 w 6176635"/>
                <a:gd name="connsiteY46" fmla="*/ 1988254 h 4646002"/>
                <a:gd name="connsiteX47" fmla="*/ 4830662 w 6176635"/>
                <a:gd name="connsiteY47" fmla="*/ 2120968 h 4646002"/>
                <a:gd name="connsiteX48" fmla="*/ 4759223 w 6176635"/>
                <a:gd name="connsiteY48" fmla="*/ 2723425 h 4646002"/>
                <a:gd name="connsiteX49" fmla="*/ 4721448 w 6176635"/>
                <a:gd name="connsiteY49" fmla="*/ 3269871 h 4646002"/>
                <a:gd name="connsiteX50" fmla="*/ 5981486 w 6176635"/>
                <a:gd name="connsiteY50" fmla="*/ 1481206 h 4646002"/>
                <a:gd name="connsiteX51" fmla="*/ 3839264 w 6176635"/>
                <a:gd name="connsiteY51" fmla="*/ 122306 h 4646002"/>
                <a:gd name="connsiteX52" fmla="*/ 1616766 w 6176635"/>
                <a:gd name="connsiteY52" fmla="*/ 890656 h 4646002"/>
                <a:gd name="connsiteX53" fmla="*/ 205477 w 6176635"/>
                <a:gd name="connsiteY53" fmla="*/ 3031400 h 4646002"/>
                <a:gd name="connsiteX54" fmla="*/ 2199378 w 6176635"/>
                <a:gd name="connsiteY54" fmla="*/ 4491104 h 4646002"/>
                <a:gd name="connsiteX55" fmla="*/ 3293959 w 6176635"/>
                <a:gd name="connsiteY55" fmla="*/ 4335529 h 4646002"/>
                <a:gd name="connsiteX56" fmla="*/ 3322535 w 6176635"/>
                <a:gd name="connsiteY56" fmla="*/ 4393474 h 4646002"/>
                <a:gd name="connsiteX57" fmla="*/ 1550091 w 6176635"/>
                <a:gd name="connsiteY57" fmla="*/ 4618105 h 4646002"/>
                <a:gd name="connsiteX58" fmla="*/ 689 w 6176635"/>
                <a:gd name="connsiteY58" fmla="*/ 3044894 h 4646002"/>
                <a:gd name="connsiteX59" fmla="*/ 4105964 w 6176635"/>
                <a:gd name="connsiteY59" fmla="*/ 4830 h 4646002"/>
                <a:gd name="connsiteX60" fmla="*/ 4375282 w 6176635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7 w 6176141"/>
                <a:gd name="connsiteY0" fmla="*/ 2125347 h 4634356"/>
                <a:gd name="connsiteX1" fmla="*/ 1017071 w 6176141"/>
                <a:gd name="connsiteY1" fmla="*/ 2805051 h 4634356"/>
                <a:gd name="connsiteX2" fmla="*/ 1527611 w 6176141"/>
                <a:gd name="connsiteY2" fmla="*/ 2448943 h 4634356"/>
                <a:gd name="connsiteX3" fmla="*/ 1414327 w 6176141"/>
                <a:gd name="connsiteY3" fmla="*/ 2125347 h 4634356"/>
                <a:gd name="connsiteX4" fmla="*/ 1557758 w 6176141"/>
                <a:gd name="connsiteY4" fmla="*/ 2015714 h 4634356"/>
                <a:gd name="connsiteX5" fmla="*/ 1792787 w 6176141"/>
                <a:gd name="connsiteY5" fmla="*/ 2274699 h 4634356"/>
                <a:gd name="connsiteX6" fmla="*/ 1905436 w 6176141"/>
                <a:gd name="connsiteY6" fmla="*/ 2183767 h 4634356"/>
                <a:gd name="connsiteX7" fmla="*/ 1929058 w 6176141"/>
                <a:gd name="connsiteY7" fmla="*/ 2185545 h 4634356"/>
                <a:gd name="connsiteX8" fmla="*/ 1917247 w 6176141"/>
                <a:gd name="connsiteY8" fmla="*/ 2284351 h 4634356"/>
                <a:gd name="connsiteX9" fmla="*/ 1014023 w 6176141"/>
                <a:gd name="connsiteY9" fmla="*/ 2927479 h 4634356"/>
                <a:gd name="connsiteX10" fmla="*/ 1314759 w 6176141"/>
                <a:gd name="connsiteY10" fmla="*/ 3377567 h 4634356"/>
                <a:gd name="connsiteX11" fmla="*/ 1755703 w 6176141"/>
                <a:gd name="connsiteY11" fmla="*/ 3134235 h 4634356"/>
                <a:gd name="connsiteX12" fmla="*/ 1814123 w 6176141"/>
                <a:gd name="connsiteY12" fmla="*/ 3198243 h 4634356"/>
                <a:gd name="connsiteX13" fmla="*/ 1117655 w 6176141"/>
                <a:gd name="connsiteY13" fmla="*/ 3523871 h 4634356"/>
                <a:gd name="connsiteX14" fmla="*/ 659439 w 6176141"/>
                <a:gd name="connsiteY14" fmla="*/ 2950339 h 4634356"/>
                <a:gd name="connsiteX15" fmla="*/ 1383847 w 6176141"/>
                <a:gd name="connsiteY15" fmla="*/ 2035431 h 4634356"/>
                <a:gd name="connsiteX16" fmla="*/ 1557758 w 6176141"/>
                <a:gd name="connsiteY16" fmla="*/ 2015714 h 4634356"/>
                <a:gd name="connsiteX17" fmla="*/ 3447598 w 6176141"/>
                <a:gd name="connsiteY17" fmla="*/ 1999110 h 4634356"/>
                <a:gd name="connsiteX18" fmla="*/ 3649274 w 6176141"/>
                <a:gd name="connsiteY18" fmla="*/ 2251205 h 4634356"/>
                <a:gd name="connsiteX19" fmla="*/ 3589330 w 6176141"/>
                <a:gd name="connsiteY19" fmla="*/ 3305178 h 4634356"/>
                <a:gd name="connsiteX20" fmla="*/ 3816914 w 6176141"/>
                <a:gd name="connsiteY20" fmla="*/ 3206626 h 4634356"/>
                <a:gd name="connsiteX21" fmla="*/ 3844854 w 6176141"/>
                <a:gd name="connsiteY21" fmla="*/ 3293494 h 4634356"/>
                <a:gd name="connsiteX22" fmla="*/ 3239198 w 6176141"/>
                <a:gd name="connsiteY22" fmla="*/ 3452881 h 4634356"/>
                <a:gd name="connsiteX23" fmla="*/ 3261423 w 6176141"/>
                <a:gd name="connsiteY23" fmla="*/ 2233681 h 4634356"/>
                <a:gd name="connsiteX24" fmla="*/ 2700711 w 6176141"/>
                <a:gd name="connsiteY24" fmla="*/ 3444497 h 4634356"/>
                <a:gd name="connsiteX25" fmla="*/ 2382830 w 6176141"/>
                <a:gd name="connsiteY25" fmla="*/ 3445640 h 4634356"/>
                <a:gd name="connsiteX26" fmla="*/ 2508313 w 6176141"/>
                <a:gd name="connsiteY26" fmla="*/ 2177166 h 4634356"/>
                <a:gd name="connsiteX27" fmla="*/ 2286698 w 6176141"/>
                <a:gd name="connsiteY27" fmla="*/ 2253366 h 4634356"/>
                <a:gd name="connsiteX28" fmla="*/ 2256853 w 6176141"/>
                <a:gd name="connsiteY28" fmla="*/ 2164466 h 4634356"/>
                <a:gd name="connsiteX29" fmla="*/ 2856293 w 6176141"/>
                <a:gd name="connsiteY29" fmla="*/ 2012066 h 4634356"/>
                <a:gd name="connsiteX30" fmla="*/ 2812598 w 6176141"/>
                <a:gd name="connsiteY30" fmla="*/ 2622172 h 4634356"/>
                <a:gd name="connsiteX31" fmla="*/ 3447598 w 6176141"/>
                <a:gd name="connsiteY31" fmla="*/ 1999110 h 4634356"/>
                <a:gd name="connsiteX32" fmla="*/ 4761665 w 6176141"/>
                <a:gd name="connsiteY32" fmla="*/ 1409094 h 4634356"/>
                <a:gd name="connsiteX33" fmla="*/ 4884761 w 6176141"/>
                <a:gd name="connsiteY33" fmla="*/ 1561176 h 4634356"/>
                <a:gd name="connsiteX34" fmla="*/ 4684323 w 6176141"/>
                <a:gd name="connsiteY34" fmla="*/ 1783139 h 4634356"/>
                <a:gd name="connsiteX35" fmla="*/ 4527865 w 6176141"/>
                <a:gd name="connsiteY35" fmla="*/ 1643664 h 4634356"/>
                <a:gd name="connsiteX36" fmla="*/ 4761665 w 6176141"/>
                <a:gd name="connsiteY36" fmla="*/ 1409094 h 4634356"/>
                <a:gd name="connsiteX37" fmla="*/ 4375287 w 6176141"/>
                <a:gd name="connsiteY37" fmla="*/ 1401 h 4634356"/>
                <a:gd name="connsiteX38" fmla="*/ 6176071 w 6176141"/>
                <a:gd name="connsiteY38" fmla="*/ 1470886 h 4634356"/>
                <a:gd name="connsiteX39" fmla="*/ 5336641 w 6176141"/>
                <a:gd name="connsiteY39" fmla="*/ 3058734 h 4634356"/>
                <a:gd name="connsiteX40" fmla="*/ 4516317 w 6176141"/>
                <a:gd name="connsiteY40" fmla="*/ 3485328 h 4634356"/>
                <a:gd name="connsiteX41" fmla="*/ 4371085 w 6176141"/>
                <a:gd name="connsiteY41" fmla="*/ 3363186 h 4634356"/>
                <a:gd name="connsiteX42" fmla="*/ 4435378 w 6176141"/>
                <a:gd name="connsiteY42" fmla="*/ 2756762 h 4634356"/>
                <a:gd name="connsiteX43" fmla="*/ 4487812 w 6176141"/>
                <a:gd name="connsiteY43" fmla="*/ 2166052 h 4634356"/>
                <a:gd name="connsiteX44" fmla="*/ 4260641 w 6176141"/>
                <a:gd name="connsiteY44" fmla="*/ 2218441 h 4634356"/>
                <a:gd name="connsiteX45" fmla="*/ 4230796 w 6176141"/>
                <a:gd name="connsiteY45" fmla="*/ 2142241 h 4634356"/>
                <a:gd name="connsiteX46" fmla="*/ 4778642 w 6176141"/>
                <a:gd name="connsiteY46" fmla="*/ 1988254 h 4634356"/>
                <a:gd name="connsiteX47" fmla="*/ 4830667 w 6176141"/>
                <a:gd name="connsiteY47" fmla="*/ 2120968 h 4634356"/>
                <a:gd name="connsiteX48" fmla="*/ 4759228 w 6176141"/>
                <a:gd name="connsiteY48" fmla="*/ 2723425 h 4634356"/>
                <a:gd name="connsiteX49" fmla="*/ 4721453 w 6176141"/>
                <a:gd name="connsiteY49" fmla="*/ 3269871 h 4634356"/>
                <a:gd name="connsiteX50" fmla="*/ 5981491 w 6176141"/>
                <a:gd name="connsiteY50" fmla="*/ 1481206 h 4634356"/>
                <a:gd name="connsiteX51" fmla="*/ 3839269 w 6176141"/>
                <a:gd name="connsiteY51" fmla="*/ 122306 h 4634356"/>
                <a:gd name="connsiteX52" fmla="*/ 1616771 w 6176141"/>
                <a:gd name="connsiteY52" fmla="*/ 890656 h 4634356"/>
                <a:gd name="connsiteX53" fmla="*/ 205482 w 6176141"/>
                <a:gd name="connsiteY53" fmla="*/ 3031400 h 4634356"/>
                <a:gd name="connsiteX54" fmla="*/ 2199383 w 6176141"/>
                <a:gd name="connsiteY54" fmla="*/ 4491104 h 4634356"/>
                <a:gd name="connsiteX55" fmla="*/ 3293964 w 6176141"/>
                <a:gd name="connsiteY55" fmla="*/ 4335529 h 4634356"/>
                <a:gd name="connsiteX56" fmla="*/ 3322540 w 6176141"/>
                <a:gd name="connsiteY56" fmla="*/ 4393474 h 4634356"/>
                <a:gd name="connsiteX57" fmla="*/ 1550096 w 6176141"/>
                <a:gd name="connsiteY57" fmla="*/ 4618105 h 4634356"/>
                <a:gd name="connsiteX58" fmla="*/ 694 w 6176141"/>
                <a:gd name="connsiteY58" fmla="*/ 3044894 h 4634356"/>
                <a:gd name="connsiteX59" fmla="*/ 4105969 w 6176141"/>
                <a:gd name="connsiteY59" fmla="*/ 4830 h 4634356"/>
                <a:gd name="connsiteX60" fmla="*/ 4375287 w 6176141"/>
                <a:gd name="connsiteY60" fmla="*/ 1401 h 463435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05517 w 6176176"/>
                <a:gd name="connsiteY53" fmla="*/ 30314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218510"/>
                <a:gd name="connsiteY0" fmla="*/ 2157044 h 4654188"/>
                <a:gd name="connsiteX1" fmla="*/ 1017037 w 6218510"/>
                <a:gd name="connsiteY1" fmla="*/ 2836748 h 4654188"/>
                <a:gd name="connsiteX2" fmla="*/ 1527577 w 6218510"/>
                <a:gd name="connsiteY2" fmla="*/ 2480640 h 4654188"/>
                <a:gd name="connsiteX3" fmla="*/ 1414293 w 6218510"/>
                <a:gd name="connsiteY3" fmla="*/ 2157044 h 4654188"/>
                <a:gd name="connsiteX4" fmla="*/ 1557724 w 6218510"/>
                <a:gd name="connsiteY4" fmla="*/ 2047411 h 4654188"/>
                <a:gd name="connsiteX5" fmla="*/ 1792753 w 6218510"/>
                <a:gd name="connsiteY5" fmla="*/ 2306396 h 4654188"/>
                <a:gd name="connsiteX6" fmla="*/ 1905402 w 6218510"/>
                <a:gd name="connsiteY6" fmla="*/ 2215464 h 4654188"/>
                <a:gd name="connsiteX7" fmla="*/ 1929024 w 6218510"/>
                <a:gd name="connsiteY7" fmla="*/ 2217242 h 4654188"/>
                <a:gd name="connsiteX8" fmla="*/ 1917213 w 6218510"/>
                <a:gd name="connsiteY8" fmla="*/ 2316048 h 4654188"/>
                <a:gd name="connsiteX9" fmla="*/ 1013989 w 6218510"/>
                <a:gd name="connsiteY9" fmla="*/ 2959176 h 4654188"/>
                <a:gd name="connsiteX10" fmla="*/ 1314725 w 6218510"/>
                <a:gd name="connsiteY10" fmla="*/ 3409264 h 4654188"/>
                <a:gd name="connsiteX11" fmla="*/ 1755669 w 6218510"/>
                <a:gd name="connsiteY11" fmla="*/ 3165932 h 4654188"/>
                <a:gd name="connsiteX12" fmla="*/ 1814089 w 6218510"/>
                <a:gd name="connsiteY12" fmla="*/ 3229940 h 4654188"/>
                <a:gd name="connsiteX13" fmla="*/ 1117621 w 6218510"/>
                <a:gd name="connsiteY13" fmla="*/ 3555568 h 4654188"/>
                <a:gd name="connsiteX14" fmla="*/ 659405 w 6218510"/>
                <a:gd name="connsiteY14" fmla="*/ 2982036 h 4654188"/>
                <a:gd name="connsiteX15" fmla="*/ 1383813 w 6218510"/>
                <a:gd name="connsiteY15" fmla="*/ 2067128 h 4654188"/>
                <a:gd name="connsiteX16" fmla="*/ 1557724 w 6218510"/>
                <a:gd name="connsiteY16" fmla="*/ 2047411 h 4654188"/>
                <a:gd name="connsiteX17" fmla="*/ 3447564 w 6218510"/>
                <a:gd name="connsiteY17" fmla="*/ 2030807 h 4654188"/>
                <a:gd name="connsiteX18" fmla="*/ 3649240 w 6218510"/>
                <a:gd name="connsiteY18" fmla="*/ 2282902 h 4654188"/>
                <a:gd name="connsiteX19" fmla="*/ 3589296 w 6218510"/>
                <a:gd name="connsiteY19" fmla="*/ 3336875 h 4654188"/>
                <a:gd name="connsiteX20" fmla="*/ 3816880 w 6218510"/>
                <a:gd name="connsiteY20" fmla="*/ 3238323 h 4654188"/>
                <a:gd name="connsiteX21" fmla="*/ 3844820 w 6218510"/>
                <a:gd name="connsiteY21" fmla="*/ 3325191 h 4654188"/>
                <a:gd name="connsiteX22" fmla="*/ 3239164 w 6218510"/>
                <a:gd name="connsiteY22" fmla="*/ 3484578 h 4654188"/>
                <a:gd name="connsiteX23" fmla="*/ 3261389 w 6218510"/>
                <a:gd name="connsiteY23" fmla="*/ 2265378 h 4654188"/>
                <a:gd name="connsiteX24" fmla="*/ 2700677 w 6218510"/>
                <a:gd name="connsiteY24" fmla="*/ 3476194 h 4654188"/>
                <a:gd name="connsiteX25" fmla="*/ 2382796 w 6218510"/>
                <a:gd name="connsiteY25" fmla="*/ 3477337 h 4654188"/>
                <a:gd name="connsiteX26" fmla="*/ 2508279 w 6218510"/>
                <a:gd name="connsiteY26" fmla="*/ 2208863 h 4654188"/>
                <a:gd name="connsiteX27" fmla="*/ 2286664 w 6218510"/>
                <a:gd name="connsiteY27" fmla="*/ 2285063 h 4654188"/>
                <a:gd name="connsiteX28" fmla="*/ 2256819 w 6218510"/>
                <a:gd name="connsiteY28" fmla="*/ 2196163 h 4654188"/>
                <a:gd name="connsiteX29" fmla="*/ 2856259 w 6218510"/>
                <a:gd name="connsiteY29" fmla="*/ 2043763 h 4654188"/>
                <a:gd name="connsiteX30" fmla="*/ 2812564 w 6218510"/>
                <a:gd name="connsiteY30" fmla="*/ 2653869 h 4654188"/>
                <a:gd name="connsiteX31" fmla="*/ 3447564 w 6218510"/>
                <a:gd name="connsiteY31" fmla="*/ 2030807 h 4654188"/>
                <a:gd name="connsiteX32" fmla="*/ 4761631 w 6218510"/>
                <a:gd name="connsiteY32" fmla="*/ 1440791 h 4654188"/>
                <a:gd name="connsiteX33" fmla="*/ 4884727 w 6218510"/>
                <a:gd name="connsiteY33" fmla="*/ 1592873 h 4654188"/>
                <a:gd name="connsiteX34" fmla="*/ 4684289 w 6218510"/>
                <a:gd name="connsiteY34" fmla="*/ 1814836 h 4654188"/>
                <a:gd name="connsiteX35" fmla="*/ 4527831 w 6218510"/>
                <a:gd name="connsiteY35" fmla="*/ 1675361 h 4654188"/>
                <a:gd name="connsiteX36" fmla="*/ 4761631 w 6218510"/>
                <a:gd name="connsiteY36" fmla="*/ 1440791 h 4654188"/>
                <a:gd name="connsiteX37" fmla="*/ 4105935 w 6218510"/>
                <a:gd name="connsiteY37" fmla="*/ 36527 h 4654188"/>
                <a:gd name="connsiteX38" fmla="*/ 6176037 w 6218510"/>
                <a:gd name="connsiteY38" fmla="*/ 1502583 h 4654188"/>
                <a:gd name="connsiteX39" fmla="*/ 5336607 w 6218510"/>
                <a:gd name="connsiteY39" fmla="*/ 3090431 h 4654188"/>
                <a:gd name="connsiteX40" fmla="*/ 4516283 w 6218510"/>
                <a:gd name="connsiteY40" fmla="*/ 3517025 h 4654188"/>
                <a:gd name="connsiteX41" fmla="*/ 4371051 w 6218510"/>
                <a:gd name="connsiteY41" fmla="*/ 3394883 h 4654188"/>
                <a:gd name="connsiteX42" fmla="*/ 4435344 w 6218510"/>
                <a:gd name="connsiteY42" fmla="*/ 2788459 h 4654188"/>
                <a:gd name="connsiteX43" fmla="*/ 4487778 w 6218510"/>
                <a:gd name="connsiteY43" fmla="*/ 2197749 h 4654188"/>
                <a:gd name="connsiteX44" fmla="*/ 4260607 w 6218510"/>
                <a:gd name="connsiteY44" fmla="*/ 2250138 h 4654188"/>
                <a:gd name="connsiteX45" fmla="*/ 4230762 w 6218510"/>
                <a:gd name="connsiteY45" fmla="*/ 2173938 h 4654188"/>
                <a:gd name="connsiteX46" fmla="*/ 4778608 w 6218510"/>
                <a:gd name="connsiteY46" fmla="*/ 2019951 h 4654188"/>
                <a:gd name="connsiteX47" fmla="*/ 4830633 w 6218510"/>
                <a:gd name="connsiteY47" fmla="*/ 2152665 h 4654188"/>
                <a:gd name="connsiteX48" fmla="*/ 4759194 w 6218510"/>
                <a:gd name="connsiteY48" fmla="*/ 2755122 h 4654188"/>
                <a:gd name="connsiteX49" fmla="*/ 4721419 w 6218510"/>
                <a:gd name="connsiteY49" fmla="*/ 3301568 h 4654188"/>
                <a:gd name="connsiteX50" fmla="*/ 5981457 w 6218510"/>
                <a:gd name="connsiteY50" fmla="*/ 1512903 h 4654188"/>
                <a:gd name="connsiteX51" fmla="*/ 3839235 w 6218510"/>
                <a:gd name="connsiteY51" fmla="*/ 154003 h 4654188"/>
                <a:gd name="connsiteX52" fmla="*/ 1616737 w 6218510"/>
                <a:gd name="connsiteY52" fmla="*/ 922353 h 4654188"/>
                <a:gd name="connsiteX53" fmla="*/ 218148 w 6218510"/>
                <a:gd name="connsiteY53" fmla="*/ 3177397 h 4654188"/>
                <a:gd name="connsiteX54" fmla="*/ 2199349 w 6218510"/>
                <a:gd name="connsiteY54" fmla="*/ 4522801 h 4654188"/>
                <a:gd name="connsiteX55" fmla="*/ 3293930 w 6218510"/>
                <a:gd name="connsiteY55" fmla="*/ 4367226 h 4654188"/>
                <a:gd name="connsiteX56" fmla="*/ 3322506 w 6218510"/>
                <a:gd name="connsiteY56" fmla="*/ 4425171 h 4654188"/>
                <a:gd name="connsiteX57" fmla="*/ 1516506 w 6218510"/>
                <a:gd name="connsiteY57" fmla="*/ 4624635 h 4654188"/>
                <a:gd name="connsiteX58" fmla="*/ 660 w 6218510"/>
                <a:gd name="connsiteY58" fmla="*/ 3076591 h 4654188"/>
                <a:gd name="connsiteX59" fmla="*/ 4105935 w 6218510"/>
                <a:gd name="connsiteY59" fmla="*/ 36527 h 4654188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294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2095 w 6176037"/>
                <a:gd name="connsiteY51" fmla="*/ 12509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10995 h 4608139"/>
                <a:gd name="connsiteX1" fmla="*/ 1017037 w 6176037"/>
                <a:gd name="connsiteY1" fmla="*/ 2790699 h 4608139"/>
                <a:gd name="connsiteX2" fmla="*/ 1527577 w 6176037"/>
                <a:gd name="connsiteY2" fmla="*/ 2434591 h 4608139"/>
                <a:gd name="connsiteX3" fmla="*/ 1414293 w 6176037"/>
                <a:gd name="connsiteY3" fmla="*/ 2110995 h 4608139"/>
                <a:gd name="connsiteX4" fmla="*/ 1557724 w 6176037"/>
                <a:gd name="connsiteY4" fmla="*/ 2001362 h 4608139"/>
                <a:gd name="connsiteX5" fmla="*/ 1792753 w 6176037"/>
                <a:gd name="connsiteY5" fmla="*/ 2260347 h 4608139"/>
                <a:gd name="connsiteX6" fmla="*/ 1905402 w 6176037"/>
                <a:gd name="connsiteY6" fmla="*/ 2169415 h 4608139"/>
                <a:gd name="connsiteX7" fmla="*/ 1929024 w 6176037"/>
                <a:gd name="connsiteY7" fmla="*/ 2171193 h 4608139"/>
                <a:gd name="connsiteX8" fmla="*/ 1917213 w 6176037"/>
                <a:gd name="connsiteY8" fmla="*/ 2269999 h 4608139"/>
                <a:gd name="connsiteX9" fmla="*/ 1013989 w 6176037"/>
                <a:gd name="connsiteY9" fmla="*/ 2913127 h 4608139"/>
                <a:gd name="connsiteX10" fmla="*/ 1314725 w 6176037"/>
                <a:gd name="connsiteY10" fmla="*/ 3363215 h 4608139"/>
                <a:gd name="connsiteX11" fmla="*/ 1755669 w 6176037"/>
                <a:gd name="connsiteY11" fmla="*/ 3119883 h 4608139"/>
                <a:gd name="connsiteX12" fmla="*/ 1814089 w 6176037"/>
                <a:gd name="connsiteY12" fmla="*/ 3183891 h 4608139"/>
                <a:gd name="connsiteX13" fmla="*/ 1117621 w 6176037"/>
                <a:gd name="connsiteY13" fmla="*/ 3509519 h 4608139"/>
                <a:gd name="connsiteX14" fmla="*/ 659405 w 6176037"/>
                <a:gd name="connsiteY14" fmla="*/ 2935987 h 4608139"/>
                <a:gd name="connsiteX15" fmla="*/ 1383813 w 6176037"/>
                <a:gd name="connsiteY15" fmla="*/ 2021079 h 4608139"/>
                <a:gd name="connsiteX16" fmla="*/ 1557724 w 6176037"/>
                <a:gd name="connsiteY16" fmla="*/ 2001362 h 4608139"/>
                <a:gd name="connsiteX17" fmla="*/ 3447564 w 6176037"/>
                <a:gd name="connsiteY17" fmla="*/ 1984758 h 4608139"/>
                <a:gd name="connsiteX18" fmla="*/ 3649240 w 6176037"/>
                <a:gd name="connsiteY18" fmla="*/ 2236853 h 4608139"/>
                <a:gd name="connsiteX19" fmla="*/ 3589296 w 6176037"/>
                <a:gd name="connsiteY19" fmla="*/ 3290826 h 4608139"/>
                <a:gd name="connsiteX20" fmla="*/ 3816880 w 6176037"/>
                <a:gd name="connsiteY20" fmla="*/ 3192274 h 4608139"/>
                <a:gd name="connsiteX21" fmla="*/ 3844820 w 6176037"/>
                <a:gd name="connsiteY21" fmla="*/ 3279142 h 4608139"/>
                <a:gd name="connsiteX22" fmla="*/ 3239164 w 6176037"/>
                <a:gd name="connsiteY22" fmla="*/ 3438529 h 4608139"/>
                <a:gd name="connsiteX23" fmla="*/ 3261389 w 6176037"/>
                <a:gd name="connsiteY23" fmla="*/ 2219329 h 4608139"/>
                <a:gd name="connsiteX24" fmla="*/ 2700677 w 6176037"/>
                <a:gd name="connsiteY24" fmla="*/ 3430145 h 4608139"/>
                <a:gd name="connsiteX25" fmla="*/ 2382796 w 6176037"/>
                <a:gd name="connsiteY25" fmla="*/ 3431288 h 4608139"/>
                <a:gd name="connsiteX26" fmla="*/ 2508279 w 6176037"/>
                <a:gd name="connsiteY26" fmla="*/ 2162814 h 4608139"/>
                <a:gd name="connsiteX27" fmla="*/ 2286664 w 6176037"/>
                <a:gd name="connsiteY27" fmla="*/ 2239014 h 4608139"/>
                <a:gd name="connsiteX28" fmla="*/ 2256819 w 6176037"/>
                <a:gd name="connsiteY28" fmla="*/ 2150114 h 4608139"/>
                <a:gd name="connsiteX29" fmla="*/ 2856259 w 6176037"/>
                <a:gd name="connsiteY29" fmla="*/ 1997714 h 4608139"/>
                <a:gd name="connsiteX30" fmla="*/ 2812564 w 6176037"/>
                <a:gd name="connsiteY30" fmla="*/ 2607820 h 4608139"/>
                <a:gd name="connsiteX31" fmla="*/ 3447564 w 6176037"/>
                <a:gd name="connsiteY31" fmla="*/ 1984758 h 4608139"/>
                <a:gd name="connsiteX32" fmla="*/ 4761631 w 6176037"/>
                <a:gd name="connsiteY32" fmla="*/ 1394742 h 4608139"/>
                <a:gd name="connsiteX33" fmla="*/ 4884727 w 6176037"/>
                <a:gd name="connsiteY33" fmla="*/ 1546824 h 4608139"/>
                <a:gd name="connsiteX34" fmla="*/ 4684289 w 6176037"/>
                <a:gd name="connsiteY34" fmla="*/ 1768787 h 4608139"/>
                <a:gd name="connsiteX35" fmla="*/ 4527831 w 6176037"/>
                <a:gd name="connsiteY35" fmla="*/ 1629312 h 4608139"/>
                <a:gd name="connsiteX36" fmla="*/ 4761631 w 6176037"/>
                <a:gd name="connsiteY36" fmla="*/ 1394742 h 4608139"/>
                <a:gd name="connsiteX37" fmla="*/ 4105935 w 6176037"/>
                <a:gd name="connsiteY37" fmla="*/ 3 h 4608139"/>
                <a:gd name="connsiteX38" fmla="*/ 6176037 w 6176037"/>
                <a:gd name="connsiteY38" fmla="*/ 1481934 h 4608139"/>
                <a:gd name="connsiteX39" fmla="*/ 5336607 w 6176037"/>
                <a:gd name="connsiteY39" fmla="*/ 3044382 h 4608139"/>
                <a:gd name="connsiteX40" fmla="*/ 4516283 w 6176037"/>
                <a:gd name="connsiteY40" fmla="*/ 3470976 h 4608139"/>
                <a:gd name="connsiteX41" fmla="*/ 4371051 w 6176037"/>
                <a:gd name="connsiteY41" fmla="*/ 3348834 h 4608139"/>
                <a:gd name="connsiteX42" fmla="*/ 4435344 w 6176037"/>
                <a:gd name="connsiteY42" fmla="*/ 2742410 h 4608139"/>
                <a:gd name="connsiteX43" fmla="*/ 4487778 w 6176037"/>
                <a:gd name="connsiteY43" fmla="*/ 2151700 h 4608139"/>
                <a:gd name="connsiteX44" fmla="*/ 4260607 w 6176037"/>
                <a:gd name="connsiteY44" fmla="*/ 2204089 h 4608139"/>
                <a:gd name="connsiteX45" fmla="*/ 4230762 w 6176037"/>
                <a:gd name="connsiteY45" fmla="*/ 2127889 h 4608139"/>
                <a:gd name="connsiteX46" fmla="*/ 4778608 w 6176037"/>
                <a:gd name="connsiteY46" fmla="*/ 1973902 h 4608139"/>
                <a:gd name="connsiteX47" fmla="*/ 4830633 w 6176037"/>
                <a:gd name="connsiteY47" fmla="*/ 2106616 h 4608139"/>
                <a:gd name="connsiteX48" fmla="*/ 4759194 w 6176037"/>
                <a:gd name="connsiteY48" fmla="*/ 2709073 h 4608139"/>
                <a:gd name="connsiteX49" fmla="*/ 4721419 w 6176037"/>
                <a:gd name="connsiteY49" fmla="*/ 3255519 h 4608139"/>
                <a:gd name="connsiteX50" fmla="*/ 5968757 w 6176037"/>
                <a:gd name="connsiteY50" fmla="*/ 1466854 h 4608139"/>
                <a:gd name="connsiteX51" fmla="*/ 3866857 w 6176037"/>
                <a:gd name="connsiteY51" fmla="*/ 122717 h 4608139"/>
                <a:gd name="connsiteX52" fmla="*/ 1635787 w 6176037"/>
                <a:gd name="connsiteY52" fmla="*/ 876304 h 4608139"/>
                <a:gd name="connsiteX53" fmla="*/ 218148 w 6176037"/>
                <a:gd name="connsiteY53" fmla="*/ 3131348 h 4608139"/>
                <a:gd name="connsiteX54" fmla="*/ 2199349 w 6176037"/>
                <a:gd name="connsiteY54" fmla="*/ 4476752 h 4608139"/>
                <a:gd name="connsiteX55" fmla="*/ 3293930 w 6176037"/>
                <a:gd name="connsiteY55" fmla="*/ 4321177 h 4608139"/>
                <a:gd name="connsiteX56" fmla="*/ 3322506 w 6176037"/>
                <a:gd name="connsiteY56" fmla="*/ 4379122 h 4608139"/>
                <a:gd name="connsiteX57" fmla="*/ 1516506 w 6176037"/>
                <a:gd name="connsiteY57" fmla="*/ 4578586 h 4608139"/>
                <a:gd name="connsiteX58" fmla="*/ 660 w 6176037"/>
                <a:gd name="connsiteY58" fmla="*/ 3030542 h 4608139"/>
                <a:gd name="connsiteX59" fmla="*/ 4105935 w 6176037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1019 h 4608163"/>
                <a:gd name="connsiteX1" fmla="*/ 1017037 w 6171275"/>
                <a:gd name="connsiteY1" fmla="*/ 2790723 h 4608163"/>
                <a:gd name="connsiteX2" fmla="*/ 1527577 w 6171275"/>
                <a:gd name="connsiteY2" fmla="*/ 2434615 h 4608163"/>
                <a:gd name="connsiteX3" fmla="*/ 1414293 w 6171275"/>
                <a:gd name="connsiteY3" fmla="*/ 2111019 h 4608163"/>
                <a:gd name="connsiteX4" fmla="*/ 1557724 w 6171275"/>
                <a:gd name="connsiteY4" fmla="*/ 2001386 h 4608163"/>
                <a:gd name="connsiteX5" fmla="*/ 1792753 w 6171275"/>
                <a:gd name="connsiteY5" fmla="*/ 2260371 h 4608163"/>
                <a:gd name="connsiteX6" fmla="*/ 1905402 w 6171275"/>
                <a:gd name="connsiteY6" fmla="*/ 2169439 h 4608163"/>
                <a:gd name="connsiteX7" fmla="*/ 1929024 w 6171275"/>
                <a:gd name="connsiteY7" fmla="*/ 2171217 h 4608163"/>
                <a:gd name="connsiteX8" fmla="*/ 1917213 w 6171275"/>
                <a:gd name="connsiteY8" fmla="*/ 2270023 h 4608163"/>
                <a:gd name="connsiteX9" fmla="*/ 1013989 w 6171275"/>
                <a:gd name="connsiteY9" fmla="*/ 2913151 h 4608163"/>
                <a:gd name="connsiteX10" fmla="*/ 1314725 w 6171275"/>
                <a:gd name="connsiteY10" fmla="*/ 3363239 h 4608163"/>
                <a:gd name="connsiteX11" fmla="*/ 1755669 w 6171275"/>
                <a:gd name="connsiteY11" fmla="*/ 3119907 h 4608163"/>
                <a:gd name="connsiteX12" fmla="*/ 1814089 w 6171275"/>
                <a:gd name="connsiteY12" fmla="*/ 3183915 h 4608163"/>
                <a:gd name="connsiteX13" fmla="*/ 1117621 w 6171275"/>
                <a:gd name="connsiteY13" fmla="*/ 3509543 h 4608163"/>
                <a:gd name="connsiteX14" fmla="*/ 659405 w 6171275"/>
                <a:gd name="connsiteY14" fmla="*/ 2936011 h 4608163"/>
                <a:gd name="connsiteX15" fmla="*/ 1383813 w 6171275"/>
                <a:gd name="connsiteY15" fmla="*/ 2021103 h 4608163"/>
                <a:gd name="connsiteX16" fmla="*/ 1557724 w 6171275"/>
                <a:gd name="connsiteY16" fmla="*/ 2001386 h 4608163"/>
                <a:gd name="connsiteX17" fmla="*/ 3447564 w 6171275"/>
                <a:gd name="connsiteY17" fmla="*/ 1984782 h 4608163"/>
                <a:gd name="connsiteX18" fmla="*/ 3649240 w 6171275"/>
                <a:gd name="connsiteY18" fmla="*/ 2236877 h 4608163"/>
                <a:gd name="connsiteX19" fmla="*/ 3589296 w 6171275"/>
                <a:gd name="connsiteY19" fmla="*/ 3290850 h 4608163"/>
                <a:gd name="connsiteX20" fmla="*/ 3816880 w 6171275"/>
                <a:gd name="connsiteY20" fmla="*/ 3192298 h 4608163"/>
                <a:gd name="connsiteX21" fmla="*/ 3844820 w 6171275"/>
                <a:gd name="connsiteY21" fmla="*/ 3279166 h 4608163"/>
                <a:gd name="connsiteX22" fmla="*/ 3239164 w 6171275"/>
                <a:gd name="connsiteY22" fmla="*/ 3438553 h 4608163"/>
                <a:gd name="connsiteX23" fmla="*/ 3261389 w 6171275"/>
                <a:gd name="connsiteY23" fmla="*/ 2219353 h 4608163"/>
                <a:gd name="connsiteX24" fmla="*/ 2700677 w 6171275"/>
                <a:gd name="connsiteY24" fmla="*/ 3430169 h 4608163"/>
                <a:gd name="connsiteX25" fmla="*/ 2382796 w 6171275"/>
                <a:gd name="connsiteY25" fmla="*/ 3431312 h 4608163"/>
                <a:gd name="connsiteX26" fmla="*/ 2508279 w 6171275"/>
                <a:gd name="connsiteY26" fmla="*/ 2162838 h 4608163"/>
                <a:gd name="connsiteX27" fmla="*/ 2286664 w 6171275"/>
                <a:gd name="connsiteY27" fmla="*/ 2239038 h 4608163"/>
                <a:gd name="connsiteX28" fmla="*/ 2256819 w 6171275"/>
                <a:gd name="connsiteY28" fmla="*/ 2150138 h 4608163"/>
                <a:gd name="connsiteX29" fmla="*/ 2856259 w 6171275"/>
                <a:gd name="connsiteY29" fmla="*/ 1997738 h 4608163"/>
                <a:gd name="connsiteX30" fmla="*/ 2812564 w 6171275"/>
                <a:gd name="connsiteY30" fmla="*/ 2607844 h 4608163"/>
                <a:gd name="connsiteX31" fmla="*/ 3447564 w 6171275"/>
                <a:gd name="connsiteY31" fmla="*/ 1984782 h 4608163"/>
                <a:gd name="connsiteX32" fmla="*/ 4761631 w 6171275"/>
                <a:gd name="connsiteY32" fmla="*/ 1394766 h 4608163"/>
                <a:gd name="connsiteX33" fmla="*/ 4884727 w 6171275"/>
                <a:gd name="connsiteY33" fmla="*/ 1546848 h 4608163"/>
                <a:gd name="connsiteX34" fmla="*/ 4684289 w 6171275"/>
                <a:gd name="connsiteY34" fmla="*/ 1768811 h 4608163"/>
                <a:gd name="connsiteX35" fmla="*/ 4527831 w 6171275"/>
                <a:gd name="connsiteY35" fmla="*/ 1629336 h 4608163"/>
                <a:gd name="connsiteX36" fmla="*/ 4761631 w 6171275"/>
                <a:gd name="connsiteY36" fmla="*/ 1394766 h 4608163"/>
                <a:gd name="connsiteX37" fmla="*/ 4105935 w 6171275"/>
                <a:gd name="connsiteY37" fmla="*/ 27 h 4608163"/>
                <a:gd name="connsiteX38" fmla="*/ 6171275 w 6171275"/>
                <a:gd name="connsiteY38" fmla="*/ 1481958 h 4608163"/>
                <a:gd name="connsiteX39" fmla="*/ 5336607 w 6171275"/>
                <a:gd name="connsiteY39" fmla="*/ 3044406 h 4608163"/>
                <a:gd name="connsiteX40" fmla="*/ 4516283 w 6171275"/>
                <a:gd name="connsiteY40" fmla="*/ 3471000 h 4608163"/>
                <a:gd name="connsiteX41" fmla="*/ 4371051 w 6171275"/>
                <a:gd name="connsiteY41" fmla="*/ 3348858 h 4608163"/>
                <a:gd name="connsiteX42" fmla="*/ 4435344 w 6171275"/>
                <a:gd name="connsiteY42" fmla="*/ 2742434 h 4608163"/>
                <a:gd name="connsiteX43" fmla="*/ 4487778 w 6171275"/>
                <a:gd name="connsiteY43" fmla="*/ 2151724 h 4608163"/>
                <a:gd name="connsiteX44" fmla="*/ 4260607 w 6171275"/>
                <a:gd name="connsiteY44" fmla="*/ 2204113 h 4608163"/>
                <a:gd name="connsiteX45" fmla="*/ 4230762 w 6171275"/>
                <a:gd name="connsiteY45" fmla="*/ 2127913 h 4608163"/>
                <a:gd name="connsiteX46" fmla="*/ 4778608 w 6171275"/>
                <a:gd name="connsiteY46" fmla="*/ 1973926 h 4608163"/>
                <a:gd name="connsiteX47" fmla="*/ 4830633 w 6171275"/>
                <a:gd name="connsiteY47" fmla="*/ 2106640 h 4608163"/>
                <a:gd name="connsiteX48" fmla="*/ 4759194 w 6171275"/>
                <a:gd name="connsiteY48" fmla="*/ 2709097 h 4608163"/>
                <a:gd name="connsiteX49" fmla="*/ 4721419 w 6171275"/>
                <a:gd name="connsiteY49" fmla="*/ 3255543 h 4608163"/>
                <a:gd name="connsiteX50" fmla="*/ 5968757 w 6171275"/>
                <a:gd name="connsiteY50" fmla="*/ 1466878 h 4608163"/>
                <a:gd name="connsiteX51" fmla="*/ 3866857 w 6171275"/>
                <a:gd name="connsiteY51" fmla="*/ 122741 h 4608163"/>
                <a:gd name="connsiteX52" fmla="*/ 1635787 w 6171275"/>
                <a:gd name="connsiteY52" fmla="*/ 876328 h 4608163"/>
                <a:gd name="connsiteX53" fmla="*/ 218148 w 6171275"/>
                <a:gd name="connsiteY53" fmla="*/ 3131372 h 4608163"/>
                <a:gd name="connsiteX54" fmla="*/ 2199349 w 6171275"/>
                <a:gd name="connsiteY54" fmla="*/ 4476776 h 4608163"/>
                <a:gd name="connsiteX55" fmla="*/ 3293930 w 6171275"/>
                <a:gd name="connsiteY55" fmla="*/ 4321201 h 4608163"/>
                <a:gd name="connsiteX56" fmla="*/ 3322506 w 6171275"/>
                <a:gd name="connsiteY56" fmla="*/ 4379146 h 4608163"/>
                <a:gd name="connsiteX57" fmla="*/ 1516506 w 6171275"/>
                <a:gd name="connsiteY57" fmla="*/ 4578610 h 4608163"/>
                <a:gd name="connsiteX58" fmla="*/ 660 w 6171275"/>
                <a:gd name="connsiteY58" fmla="*/ 3030566 h 4608163"/>
                <a:gd name="connsiteX59" fmla="*/ 4105935 w 6171275"/>
                <a:gd name="connsiteY59" fmla="*/ 27 h 460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171275" h="4608163">
                  <a:moveTo>
                    <a:pt x="1414293" y="2111019"/>
                  </a:moveTo>
                  <a:cubicBezTo>
                    <a:pt x="1346560" y="2107294"/>
                    <a:pt x="1054460" y="2247417"/>
                    <a:pt x="1017037" y="2790723"/>
                  </a:cubicBezTo>
                  <a:lnTo>
                    <a:pt x="1527577" y="2434615"/>
                  </a:lnTo>
                  <a:cubicBezTo>
                    <a:pt x="1529609" y="2299656"/>
                    <a:pt x="1590061" y="2126598"/>
                    <a:pt x="1414293" y="2111019"/>
                  </a:cubicBezTo>
                  <a:close/>
                  <a:moveTo>
                    <a:pt x="1557724" y="2001386"/>
                  </a:moveTo>
                  <a:cubicBezTo>
                    <a:pt x="1717506" y="2003418"/>
                    <a:pt x="1825138" y="2075459"/>
                    <a:pt x="1792753" y="2260371"/>
                  </a:cubicBezTo>
                  <a:cubicBezTo>
                    <a:pt x="1857819" y="2214397"/>
                    <a:pt x="1875938" y="2193611"/>
                    <a:pt x="1905402" y="2169439"/>
                  </a:cubicBezTo>
                  <a:cubicBezTo>
                    <a:pt x="1919626" y="2170667"/>
                    <a:pt x="1911625" y="2171894"/>
                    <a:pt x="1929024" y="2171217"/>
                  </a:cubicBezTo>
                  <a:cubicBezTo>
                    <a:pt x="1930379" y="2204576"/>
                    <a:pt x="1933003" y="2247141"/>
                    <a:pt x="1917213" y="2270023"/>
                  </a:cubicBezTo>
                  <a:cubicBezTo>
                    <a:pt x="1610212" y="2529484"/>
                    <a:pt x="1318450" y="2709570"/>
                    <a:pt x="1013989" y="2913151"/>
                  </a:cubicBezTo>
                  <a:cubicBezTo>
                    <a:pt x="1029568" y="3036087"/>
                    <a:pt x="1009586" y="3344443"/>
                    <a:pt x="1314725" y="3363239"/>
                  </a:cubicBezTo>
                  <a:cubicBezTo>
                    <a:pt x="1419373" y="3349862"/>
                    <a:pt x="1536721" y="3316164"/>
                    <a:pt x="1755669" y="3119907"/>
                  </a:cubicBezTo>
                  <a:lnTo>
                    <a:pt x="1814089" y="3183915"/>
                  </a:lnTo>
                  <a:cubicBezTo>
                    <a:pt x="1742038" y="3262824"/>
                    <a:pt x="1505225" y="3518179"/>
                    <a:pt x="1117621" y="3509543"/>
                  </a:cubicBezTo>
                  <a:cubicBezTo>
                    <a:pt x="795210" y="3530456"/>
                    <a:pt x="655680" y="3265364"/>
                    <a:pt x="659405" y="2936011"/>
                  </a:cubicBezTo>
                  <a:cubicBezTo>
                    <a:pt x="698309" y="2218080"/>
                    <a:pt x="1274424" y="2032279"/>
                    <a:pt x="1383813" y="2021103"/>
                  </a:cubicBezTo>
                  <a:cubicBezTo>
                    <a:pt x="1445408" y="2007810"/>
                    <a:pt x="1504463" y="2000709"/>
                    <a:pt x="1557724" y="2001386"/>
                  </a:cubicBezTo>
                  <a:close/>
                  <a:moveTo>
                    <a:pt x="3447564" y="1984782"/>
                  </a:moveTo>
                  <a:cubicBezTo>
                    <a:pt x="3574522" y="2008997"/>
                    <a:pt x="3624771" y="2081006"/>
                    <a:pt x="3649240" y="2236877"/>
                  </a:cubicBezTo>
                  <a:cubicBezTo>
                    <a:pt x="3657199" y="2700173"/>
                    <a:pt x="3489262" y="3261259"/>
                    <a:pt x="3589296" y="3290850"/>
                  </a:cubicBezTo>
                  <a:cubicBezTo>
                    <a:pt x="3693944" y="3277473"/>
                    <a:pt x="3714772" y="3241235"/>
                    <a:pt x="3816880" y="3192298"/>
                  </a:cubicBezTo>
                  <a:cubicBezTo>
                    <a:pt x="3826193" y="3221254"/>
                    <a:pt x="3831538" y="3250210"/>
                    <a:pt x="3844820" y="3279166"/>
                  </a:cubicBezTo>
                  <a:cubicBezTo>
                    <a:pt x="3720488" y="3357779"/>
                    <a:pt x="3312590" y="3555393"/>
                    <a:pt x="3239164" y="3438553"/>
                  </a:cubicBezTo>
                  <a:cubicBezTo>
                    <a:pt x="3149863" y="3118513"/>
                    <a:pt x="3473903" y="2235567"/>
                    <a:pt x="3261389" y="2219353"/>
                  </a:cubicBezTo>
                  <a:cubicBezTo>
                    <a:pt x="3001250" y="2215839"/>
                    <a:pt x="2756092" y="2860934"/>
                    <a:pt x="2700677" y="3430169"/>
                  </a:cubicBezTo>
                  <a:lnTo>
                    <a:pt x="2382796" y="3431312"/>
                  </a:lnTo>
                  <a:cubicBezTo>
                    <a:pt x="2435714" y="3042184"/>
                    <a:pt x="2577958" y="2197932"/>
                    <a:pt x="2508279" y="2162838"/>
                  </a:cubicBezTo>
                  <a:cubicBezTo>
                    <a:pt x="2447490" y="2175369"/>
                    <a:pt x="2390804" y="2183158"/>
                    <a:pt x="2286664" y="2239038"/>
                  </a:cubicBezTo>
                  <a:cubicBezTo>
                    <a:pt x="2271424" y="2200303"/>
                    <a:pt x="2274811" y="2193318"/>
                    <a:pt x="2256819" y="2150138"/>
                  </a:cubicBezTo>
                  <a:cubicBezTo>
                    <a:pt x="2412182" y="2077748"/>
                    <a:pt x="2799618" y="1955955"/>
                    <a:pt x="2856259" y="1997738"/>
                  </a:cubicBezTo>
                  <a:cubicBezTo>
                    <a:pt x="2884284" y="2190693"/>
                    <a:pt x="2820693" y="2430933"/>
                    <a:pt x="2812564" y="2607844"/>
                  </a:cubicBezTo>
                  <a:cubicBezTo>
                    <a:pt x="2944644" y="2343853"/>
                    <a:pt x="3098314" y="2011283"/>
                    <a:pt x="3447564" y="1984782"/>
                  </a:cubicBezTo>
                  <a:close/>
                  <a:moveTo>
                    <a:pt x="4761631" y="1394766"/>
                  </a:moveTo>
                  <a:cubicBezTo>
                    <a:pt x="4822682" y="1395000"/>
                    <a:pt x="4884106" y="1442711"/>
                    <a:pt x="4884727" y="1546848"/>
                  </a:cubicBezTo>
                  <a:cubicBezTo>
                    <a:pt x="4885581" y="1690156"/>
                    <a:pt x="4755689" y="1767447"/>
                    <a:pt x="4684289" y="1768811"/>
                  </a:cubicBezTo>
                  <a:cubicBezTo>
                    <a:pt x="4601827" y="1770386"/>
                    <a:pt x="4531391" y="1716708"/>
                    <a:pt x="4527831" y="1629336"/>
                  </a:cubicBezTo>
                  <a:cubicBezTo>
                    <a:pt x="4523347" y="1519289"/>
                    <a:pt x="4621185" y="1394227"/>
                    <a:pt x="4761631" y="1394766"/>
                  </a:cubicBezTo>
                  <a:close/>
                  <a:moveTo>
                    <a:pt x="4105935" y="27"/>
                  </a:moveTo>
                  <a:cubicBezTo>
                    <a:pt x="6011464" y="-6721"/>
                    <a:pt x="6153488" y="1223799"/>
                    <a:pt x="6171275" y="1481958"/>
                  </a:cubicBezTo>
                  <a:cubicBezTo>
                    <a:pt x="6139850" y="2176679"/>
                    <a:pt x="5782302" y="2666597"/>
                    <a:pt x="5336607" y="3044406"/>
                  </a:cubicBezTo>
                  <a:cubicBezTo>
                    <a:pt x="4983120" y="3297961"/>
                    <a:pt x="4699876" y="3475072"/>
                    <a:pt x="4516283" y="3471000"/>
                  </a:cubicBezTo>
                  <a:cubicBezTo>
                    <a:pt x="4416725" y="3468792"/>
                    <a:pt x="4363366" y="3430095"/>
                    <a:pt x="4371051" y="3348858"/>
                  </a:cubicBezTo>
                  <a:cubicBezTo>
                    <a:pt x="4367086" y="3210365"/>
                    <a:pt x="4417080" y="2988390"/>
                    <a:pt x="4435344" y="2742434"/>
                  </a:cubicBezTo>
                  <a:cubicBezTo>
                    <a:pt x="4453608" y="2496478"/>
                    <a:pt x="4522853" y="2232316"/>
                    <a:pt x="4487778" y="2151724"/>
                  </a:cubicBezTo>
                  <a:cubicBezTo>
                    <a:pt x="4439687" y="2130125"/>
                    <a:pt x="4364747" y="2148233"/>
                    <a:pt x="4260607" y="2204113"/>
                  </a:cubicBezTo>
                  <a:cubicBezTo>
                    <a:pt x="4238223" y="2172522"/>
                    <a:pt x="4232879" y="2171093"/>
                    <a:pt x="4230762" y="2127913"/>
                  </a:cubicBezTo>
                  <a:cubicBezTo>
                    <a:pt x="4417875" y="2074573"/>
                    <a:pt x="4690217" y="1984530"/>
                    <a:pt x="4778608" y="1973926"/>
                  </a:cubicBezTo>
                  <a:cubicBezTo>
                    <a:pt x="4825008" y="2000543"/>
                    <a:pt x="4835402" y="2016069"/>
                    <a:pt x="4830633" y="2106640"/>
                  </a:cubicBezTo>
                  <a:cubicBezTo>
                    <a:pt x="4804378" y="2292668"/>
                    <a:pt x="4788356" y="2436897"/>
                    <a:pt x="4759194" y="2709097"/>
                  </a:cubicBezTo>
                  <a:cubicBezTo>
                    <a:pt x="4730032" y="2981297"/>
                    <a:pt x="4671430" y="3214929"/>
                    <a:pt x="4721419" y="3255543"/>
                  </a:cubicBezTo>
                  <a:cubicBezTo>
                    <a:pt x="4810372" y="3380584"/>
                    <a:pt x="5972986" y="2687793"/>
                    <a:pt x="5968757" y="1466878"/>
                  </a:cubicBezTo>
                  <a:cubicBezTo>
                    <a:pt x="5921444" y="305315"/>
                    <a:pt x="4592194" y="100516"/>
                    <a:pt x="3866857" y="122741"/>
                  </a:cubicBezTo>
                  <a:cubicBezTo>
                    <a:pt x="3185970" y="175922"/>
                    <a:pt x="2470124" y="327265"/>
                    <a:pt x="1635787" y="876328"/>
                  </a:cubicBezTo>
                  <a:cubicBezTo>
                    <a:pt x="1084819" y="1292041"/>
                    <a:pt x="211034" y="2019498"/>
                    <a:pt x="218148" y="3131372"/>
                  </a:cubicBezTo>
                  <a:cubicBezTo>
                    <a:pt x="332793" y="4158749"/>
                    <a:pt x="1331119" y="4475321"/>
                    <a:pt x="2199349" y="4476776"/>
                  </a:cubicBezTo>
                  <a:cubicBezTo>
                    <a:pt x="2831521" y="4444180"/>
                    <a:pt x="2989131" y="4377556"/>
                    <a:pt x="3293930" y="4321201"/>
                  </a:cubicBezTo>
                  <a:cubicBezTo>
                    <a:pt x="3370130" y="4336283"/>
                    <a:pt x="3339968" y="4354540"/>
                    <a:pt x="3322506" y="4379146"/>
                  </a:cubicBezTo>
                  <a:cubicBezTo>
                    <a:pt x="2992306" y="4477571"/>
                    <a:pt x="2416246" y="4684946"/>
                    <a:pt x="1516506" y="4578610"/>
                  </a:cubicBezTo>
                  <a:cubicBezTo>
                    <a:pt x="670908" y="4432053"/>
                    <a:pt x="-24456" y="3909202"/>
                    <a:pt x="660" y="3030566"/>
                  </a:cubicBezTo>
                  <a:cubicBezTo>
                    <a:pt x="31351" y="1956887"/>
                    <a:pt x="1479337" y="157514"/>
                    <a:pt x="4105935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2698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vaux dirigés">
    <p:bg>
      <p:bgPr>
        <a:solidFill>
          <a:srgbClr val="E5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ndeau"/>
          <p:cNvSpPr/>
          <p:nvPr userDrawn="1"/>
        </p:nvSpPr>
        <p:spPr>
          <a:xfrm>
            <a:off x="0" y="6173786"/>
            <a:ext cx="12192000" cy="697706"/>
          </a:xfrm>
          <a:prstGeom prst="rect">
            <a:avLst/>
          </a:prstGeom>
          <a:solidFill>
            <a:srgbClr val="962D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Module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  <a:effectLst/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rgbClr val="34364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Nom du module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339365" y="636411"/>
            <a:ext cx="11558596" cy="609398"/>
          </a:xfrm>
          <a:effectLst/>
        </p:spPr>
        <p:txBody>
          <a:bodyPr lIns="0" tIns="0" rIns="0" bIns="0" anchor="t" anchorCtr="0">
            <a:spAutoFit/>
          </a:bodyPr>
          <a:lstStyle>
            <a:lvl1pPr>
              <a:defRPr>
                <a:solidFill>
                  <a:srgbClr val="962D3E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Contenu"/>
          <p:cNvSpPr>
            <a:spLocks noGrp="1"/>
          </p:cNvSpPr>
          <p:nvPr>
            <p:ph idx="1" hasCustomPrompt="1"/>
          </p:nvPr>
        </p:nvSpPr>
        <p:spPr>
          <a:xfrm>
            <a:off x="1179118" y="1825625"/>
            <a:ext cx="10718843" cy="1650708"/>
          </a:xfrm>
          <a:effectLst/>
        </p:spPr>
        <p:txBody>
          <a:bodyPr>
            <a:spAutoFit/>
          </a:bodyPr>
          <a:lstStyle>
            <a:lvl1pPr>
              <a:buClr>
                <a:srgbClr val="004358"/>
              </a:buClr>
              <a:defRPr sz="24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962D3E"/>
              </a:buClr>
              <a:defRPr sz="20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DA8291"/>
              </a:buClr>
              <a:defRPr sz="18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DA8291"/>
              </a:buClr>
              <a:defRPr sz="16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DA8291"/>
              </a:buClr>
              <a:defRPr sz="14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grpSp>
        <p:nvGrpSpPr>
          <p:cNvPr id="14" name="Logo ENI">
            <a:extLst>
              <a:ext uri="{FF2B5EF4-FFF2-40B4-BE49-F238E27FC236}">
                <a16:creationId xmlns:a16="http://schemas.microsoft.com/office/drawing/2014/main" id="{B8F1B839-1342-456F-8DEB-48FF46754CB5}"/>
              </a:ext>
            </a:extLst>
          </p:cNvPr>
          <p:cNvGrpSpPr/>
          <p:nvPr userDrawn="1"/>
        </p:nvGrpSpPr>
        <p:grpSpPr>
          <a:xfrm>
            <a:off x="338654" y="5699158"/>
            <a:ext cx="840465" cy="839754"/>
            <a:chOff x="1851544" y="-860783"/>
            <a:chExt cx="8866612" cy="8859113"/>
          </a:xfrm>
        </p:grpSpPr>
        <p:sp>
          <p:nvSpPr>
            <p:cNvPr id="15" name="Fond Bleu">
              <a:extLst>
                <a:ext uri="{FF2B5EF4-FFF2-40B4-BE49-F238E27FC236}">
                  <a16:creationId xmlns:a16="http://schemas.microsoft.com/office/drawing/2014/main" id="{DD0BA4A6-BE1B-4312-B717-5D533559A12D}"/>
                </a:ext>
              </a:extLst>
            </p:cNvPr>
            <p:cNvSpPr/>
            <p:nvPr/>
          </p:nvSpPr>
          <p:spPr>
            <a:xfrm>
              <a:off x="1851544" y="-860783"/>
              <a:ext cx="8866612" cy="8859113"/>
            </a:xfrm>
            <a:prstGeom prst="rect">
              <a:avLst/>
            </a:prstGeom>
            <a:solidFill>
              <a:srgbClr val="114A8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Trait Horizontal">
              <a:extLst>
                <a:ext uri="{FF2B5EF4-FFF2-40B4-BE49-F238E27FC236}">
                  <a16:creationId xmlns:a16="http://schemas.microsoft.com/office/drawing/2014/main" id="{DC7F199F-2BBD-4DF3-8A9F-14A9B410F6CA}"/>
                </a:ext>
              </a:extLst>
            </p:cNvPr>
            <p:cNvSpPr/>
            <p:nvPr userDrawn="1"/>
          </p:nvSpPr>
          <p:spPr>
            <a:xfrm>
              <a:off x="3595686" y="6624638"/>
              <a:ext cx="5400672" cy="95253"/>
            </a:xfrm>
            <a:prstGeom prst="rect">
              <a:avLst/>
            </a:prstGeom>
            <a:solidFill>
              <a:srgbClr val="FF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Sigle ENI">
              <a:extLst>
                <a:ext uri="{FF2B5EF4-FFF2-40B4-BE49-F238E27FC236}">
                  <a16:creationId xmlns:a16="http://schemas.microsoft.com/office/drawing/2014/main" id="{65527644-518E-43D5-9FC5-8A7F09622D49}"/>
                </a:ext>
              </a:extLst>
            </p:cNvPr>
            <p:cNvSpPr/>
            <p:nvPr userDrawn="1"/>
          </p:nvSpPr>
          <p:spPr>
            <a:xfrm>
              <a:off x="3183859" y="787368"/>
              <a:ext cx="6171271" cy="4608162"/>
            </a:xfrm>
            <a:custGeom>
              <a:avLst/>
              <a:gdLst>
                <a:gd name="connsiteX0" fmla="*/ 1414322 w 6176635"/>
                <a:gd name="connsiteY0" fmla="*/ 2125347 h 4646002"/>
                <a:gd name="connsiteX1" fmla="*/ 1017066 w 6176635"/>
                <a:gd name="connsiteY1" fmla="*/ 2805051 h 4646002"/>
                <a:gd name="connsiteX2" fmla="*/ 1527606 w 6176635"/>
                <a:gd name="connsiteY2" fmla="*/ 2448943 h 4646002"/>
                <a:gd name="connsiteX3" fmla="*/ 1414322 w 6176635"/>
                <a:gd name="connsiteY3" fmla="*/ 2125347 h 4646002"/>
                <a:gd name="connsiteX4" fmla="*/ 1557753 w 6176635"/>
                <a:gd name="connsiteY4" fmla="*/ 2015714 h 4646002"/>
                <a:gd name="connsiteX5" fmla="*/ 1792782 w 6176635"/>
                <a:gd name="connsiteY5" fmla="*/ 2274699 h 4646002"/>
                <a:gd name="connsiteX6" fmla="*/ 1905431 w 6176635"/>
                <a:gd name="connsiteY6" fmla="*/ 2183767 h 4646002"/>
                <a:gd name="connsiteX7" fmla="*/ 1929053 w 6176635"/>
                <a:gd name="connsiteY7" fmla="*/ 2185545 h 4646002"/>
                <a:gd name="connsiteX8" fmla="*/ 1917242 w 6176635"/>
                <a:gd name="connsiteY8" fmla="*/ 2284351 h 4646002"/>
                <a:gd name="connsiteX9" fmla="*/ 1014018 w 6176635"/>
                <a:gd name="connsiteY9" fmla="*/ 2927479 h 4646002"/>
                <a:gd name="connsiteX10" fmla="*/ 1314754 w 6176635"/>
                <a:gd name="connsiteY10" fmla="*/ 3377567 h 4646002"/>
                <a:gd name="connsiteX11" fmla="*/ 1755698 w 6176635"/>
                <a:gd name="connsiteY11" fmla="*/ 3134235 h 4646002"/>
                <a:gd name="connsiteX12" fmla="*/ 1814118 w 6176635"/>
                <a:gd name="connsiteY12" fmla="*/ 3198243 h 4646002"/>
                <a:gd name="connsiteX13" fmla="*/ 1117650 w 6176635"/>
                <a:gd name="connsiteY13" fmla="*/ 3523871 h 4646002"/>
                <a:gd name="connsiteX14" fmla="*/ 659434 w 6176635"/>
                <a:gd name="connsiteY14" fmla="*/ 2950339 h 4646002"/>
                <a:gd name="connsiteX15" fmla="*/ 1383842 w 6176635"/>
                <a:gd name="connsiteY15" fmla="*/ 2035431 h 4646002"/>
                <a:gd name="connsiteX16" fmla="*/ 1557753 w 6176635"/>
                <a:gd name="connsiteY16" fmla="*/ 2015714 h 4646002"/>
                <a:gd name="connsiteX17" fmla="*/ 3447593 w 6176635"/>
                <a:gd name="connsiteY17" fmla="*/ 1999110 h 4646002"/>
                <a:gd name="connsiteX18" fmla="*/ 3649269 w 6176635"/>
                <a:gd name="connsiteY18" fmla="*/ 2251205 h 4646002"/>
                <a:gd name="connsiteX19" fmla="*/ 3589325 w 6176635"/>
                <a:gd name="connsiteY19" fmla="*/ 3305178 h 4646002"/>
                <a:gd name="connsiteX20" fmla="*/ 3816909 w 6176635"/>
                <a:gd name="connsiteY20" fmla="*/ 3206626 h 4646002"/>
                <a:gd name="connsiteX21" fmla="*/ 3844849 w 6176635"/>
                <a:gd name="connsiteY21" fmla="*/ 3293494 h 4646002"/>
                <a:gd name="connsiteX22" fmla="*/ 3239193 w 6176635"/>
                <a:gd name="connsiteY22" fmla="*/ 3452881 h 4646002"/>
                <a:gd name="connsiteX23" fmla="*/ 3261418 w 6176635"/>
                <a:gd name="connsiteY23" fmla="*/ 2233681 h 4646002"/>
                <a:gd name="connsiteX24" fmla="*/ 2700706 w 6176635"/>
                <a:gd name="connsiteY24" fmla="*/ 3444497 h 4646002"/>
                <a:gd name="connsiteX25" fmla="*/ 2382825 w 6176635"/>
                <a:gd name="connsiteY25" fmla="*/ 3445640 h 4646002"/>
                <a:gd name="connsiteX26" fmla="*/ 2508308 w 6176635"/>
                <a:gd name="connsiteY26" fmla="*/ 2177166 h 4646002"/>
                <a:gd name="connsiteX27" fmla="*/ 2286693 w 6176635"/>
                <a:gd name="connsiteY27" fmla="*/ 2253366 h 4646002"/>
                <a:gd name="connsiteX28" fmla="*/ 2256848 w 6176635"/>
                <a:gd name="connsiteY28" fmla="*/ 2164466 h 4646002"/>
                <a:gd name="connsiteX29" fmla="*/ 2856288 w 6176635"/>
                <a:gd name="connsiteY29" fmla="*/ 2012066 h 4646002"/>
                <a:gd name="connsiteX30" fmla="*/ 2812593 w 6176635"/>
                <a:gd name="connsiteY30" fmla="*/ 2622172 h 4646002"/>
                <a:gd name="connsiteX31" fmla="*/ 3447593 w 6176635"/>
                <a:gd name="connsiteY31" fmla="*/ 1999110 h 4646002"/>
                <a:gd name="connsiteX32" fmla="*/ 4761660 w 6176635"/>
                <a:gd name="connsiteY32" fmla="*/ 1409094 h 4646002"/>
                <a:gd name="connsiteX33" fmla="*/ 4884756 w 6176635"/>
                <a:gd name="connsiteY33" fmla="*/ 1561176 h 4646002"/>
                <a:gd name="connsiteX34" fmla="*/ 4684318 w 6176635"/>
                <a:gd name="connsiteY34" fmla="*/ 1783139 h 4646002"/>
                <a:gd name="connsiteX35" fmla="*/ 4527860 w 6176635"/>
                <a:gd name="connsiteY35" fmla="*/ 1643664 h 4646002"/>
                <a:gd name="connsiteX36" fmla="*/ 4761660 w 6176635"/>
                <a:gd name="connsiteY36" fmla="*/ 1409094 h 4646002"/>
                <a:gd name="connsiteX37" fmla="*/ 4375282 w 6176635"/>
                <a:gd name="connsiteY37" fmla="*/ 1401 h 4646002"/>
                <a:gd name="connsiteX38" fmla="*/ 6176066 w 6176635"/>
                <a:gd name="connsiteY38" fmla="*/ 1470886 h 4646002"/>
                <a:gd name="connsiteX39" fmla="*/ 5336636 w 6176635"/>
                <a:gd name="connsiteY39" fmla="*/ 3058734 h 4646002"/>
                <a:gd name="connsiteX40" fmla="*/ 4516312 w 6176635"/>
                <a:gd name="connsiteY40" fmla="*/ 3485328 h 4646002"/>
                <a:gd name="connsiteX41" fmla="*/ 4371080 w 6176635"/>
                <a:gd name="connsiteY41" fmla="*/ 3363186 h 4646002"/>
                <a:gd name="connsiteX42" fmla="*/ 4435373 w 6176635"/>
                <a:gd name="connsiteY42" fmla="*/ 2756762 h 4646002"/>
                <a:gd name="connsiteX43" fmla="*/ 4487807 w 6176635"/>
                <a:gd name="connsiteY43" fmla="*/ 2166052 h 4646002"/>
                <a:gd name="connsiteX44" fmla="*/ 4260636 w 6176635"/>
                <a:gd name="connsiteY44" fmla="*/ 2218441 h 4646002"/>
                <a:gd name="connsiteX45" fmla="*/ 4230791 w 6176635"/>
                <a:gd name="connsiteY45" fmla="*/ 2142241 h 4646002"/>
                <a:gd name="connsiteX46" fmla="*/ 4778637 w 6176635"/>
                <a:gd name="connsiteY46" fmla="*/ 1988254 h 4646002"/>
                <a:gd name="connsiteX47" fmla="*/ 4830662 w 6176635"/>
                <a:gd name="connsiteY47" fmla="*/ 2120968 h 4646002"/>
                <a:gd name="connsiteX48" fmla="*/ 4759223 w 6176635"/>
                <a:gd name="connsiteY48" fmla="*/ 2723425 h 4646002"/>
                <a:gd name="connsiteX49" fmla="*/ 4721448 w 6176635"/>
                <a:gd name="connsiteY49" fmla="*/ 3269871 h 4646002"/>
                <a:gd name="connsiteX50" fmla="*/ 5981486 w 6176635"/>
                <a:gd name="connsiteY50" fmla="*/ 1481206 h 4646002"/>
                <a:gd name="connsiteX51" fmla="*/ 3839264 w 6176635"/>
                <a:gd name="connsiteY51" fmla="*/ 122306 h 4646002"/>
                <a:gd name="connsiteX52" fmla="*/ 1616766 w 6176635"/>
                <a:gd name="connsiteY52" fmla="*/ 890656 h 4646002"/>
                <a:gd name="connsiteX53" fmla="*/ 205477 w 6176635"/>
                <a:gd name="connsiteY53" fmla="*/ 3031400 h 4646002"/>
                <a:gd name="connsiteX54" fmla="*/ 2199378 w 6176635"/>
                <a:gd name="connsiteY54" fmla="*/ 4491104 h 4646002"/>
                <a:gd name="connsiteX55" fmla="*/ 3293959 w 6176635"/>
                <a:gd name="connsiteY55" fmla="*/ 4335529 h 4646002"/>
                <a:gd name="connsiteX56" fmla="*/ 3322535 w 6176635"/>
                <a:gd name="connsiteY56" fmla="*/ 4393474 h 4646002"/>
                <a:gd name="connsiteX57" fmla="*/ 1550091 w 6176635"/>
                <a:gd name="connsiteY57" fmla="*/ 4618105 h 4646002"/>
                <a:gd name="connsiteX58" fmla="*/ 689 w 6176635"/>
                <a:gd name="connsiteY58" fmla="*/ 3044894 h 4646002"/>
                <a:gd name="connsiteX59" fmla="*/ 4105964 w 6176635"/>
                <a:gd name="connsiteY59" fmla="*/ 4830 h 4646002"/>
                <a:gd name="connsiteX60" fmla="*/ 4375282 w 6176635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7 w 6176141"/>
                <a:gd name="connsiteY0" fmla="*/ 2125347 h 4634356"/>
                <a:gd name="connsiteX1" fmla="*/ 1017071 w 6176141"/>
                <a:gd name="connsiteY1" fmla="*/ 2805051 h 4634356"/>
                <a:gd name="connsiteX2" fmla="*/ 1527611 w 6176141"/>
                <a:gd name="connsiteY2" fmla="*/ 2448943 h 4634356"/>
                <a:gd name="connsiteX3" fmla="*/ 1414327 w 6176141"/>
                <a:gd name="connsiteY3" fmla="*/ 2125347 h 4634356"/>
                <a:gd name="connsiteX4" fmla="*/ 1557758 w 6176141"/>
                <a:gd name="connsiteY4" fmla="*/ 2015714 h 4634356"/>
                <a:gd name="connsiteX5" fmla="*/ 1792787 w 6176141"/>
                <a:gd name="connsiteY5" fmla="*/ 2274699 h 4634356"/>
                <a:gd name="connsiteX6" fmla="*/ 1905436 w 6176141"/>
                <a:gd name="connsiteY6" fmla="*/ 2183767 h 4634356"/>
                <a:gd name="connsiteX7" fmla="*/ 1929058 w 6176141"/>
                <a:gd name="connsiteY7" fmla="*/ 2185545 h 4634356"/>
                <a:gd name="connsiteX8" fmla="*/ 1917247 w 6176141"/>
                <a:gd name="connsiteY8" fmla="*/ 2284351 h 4634356"/>
                <a:gd name="connsiteX9" fmla="*/ 1014023 w 6176141"/>
                <a:gd name="connsiteY9" fmla="*/ 2927479 h 4634356"/>
                <a:gd name="connsiteX10" fmla="*/ 1314759 w 6176141"/>
                <a:gd name="connsiteY10" fmla="*/ 3377567 h 4634356"/>
                <a:gd name="connsiteX11" fmla="*/ 1755703 w 6176141"/>
                <a:gd name="connsiteY11" fmla="*/ 3134235 h 4634356"/>
                <a:gd name="connsiteX12" fmla="*/ 1814123 w 6176141"/>
                <a:gd name="connsiteY12" fmla="*/ 3198243 h 4634356"/>
                <a:gd name="connsiteX13" fmla="*/ 1117655 w 6176141"/>
                <a:gd name="connsiteY13" fmla="*/ 3523871 h 4634356"/>
                <a:gd name="connsiteX14" fmla="*/ 659439 w 6176141"/>
                <a:gd name="connsiteY14" fmla="*/ 2950339 h 4634356"/>
                <a:gd name="connsiteX15" fmla="*/ 1383847 w 6176141"/>
                <a:gd name="connsiteY15" fmla="*/ 2035431 h 4634356"/>
                <a:gd name="connsiteX16" fmla="*/ 1557758 w 6176141"/>
                <a:gd name="connsiteY16" fmla="*/ 2015714 h 4634356"/>
                <a:gd name="connsiteX17" fmla="*/ 3447598 w 6176141"/>
                <a:gd name="connsiteY17" fmla="*/ 1999110 h 4634356"/>
                <a:gd name="connsiteX18" fmla="*/ 3649274 w 6176141"/>
                <a:gd name="connsiteY18" fmla="*/ 2251205 h 4634356"/>
                <a:gd name="connsiteX19" fmla="*/ 3589330 w 6176141"/>
                <a:gd name="connsiteY19" fmla="*/ 3305178 h 4634356"/>
                <a:gd name="connsiteX20" fmla="*/ 3816914 w 6176141"/>
                <a:gd name="connsiteY20" fmla="*/ 3206626 h 4634356"/>
                <a:gd name="connsiteX21" fmla="*/ 3844854 w 6176141"/>
                <a:gd name="connsiteY21" fmla="*/ 3293494 h 4634356"/>
                <a:gd name="connsiteX22" fmla="*/ 3239198 w 6176141"/>
                <a:gd name="connsiteY22" fmla="*/ 3452881 h 4634356"/>
                <a:gd name="connsiteX23" fmla="*/ 3261423 w 6176141"/>
                <a:gd name="connsiteY23" fmla="*/ 2233681 h 4634356"/>
                <a:gd name="connsiteX24" fmla="*/ 2700711 w 6176141"/>
                <a:gd name="connsiteY24" fmla="*/ 3444497 h 4634356"/>
                <a:gd name="connsiteX25" fmla="*/ 2382830 w 6176141"/>
                <a:gd name="connsiteY25" fmla="*/ 3445640 h 4634356"/>
                <a:gd name="connsiteX26" fmla="*/ 2508313 w 6176141"/>
                <a:gd name="connsiteY26" fmla="*/ 2177166 h 4634356"/>
                <a:gd name="connsiteX27" fmla="*/ 2286698 w 6176141"/>
                <a:gd name="connsiteY27" fmla="*/ 2253366 h 4634356"/>
                <a:gd name="connsiteX28" fmla="*/ 2256853 w 6176141"/>
                <a:gd name="connsiteY28" fmla="*/ 2164466 h 4634356"/>
                <a:gd name="connsiteX29" fmla="*/ 2856293 w 6176141"/>
                <a:gd name="connsiteY29" fmla="*/ 2012066 h 4634356"/>
                <a:gd name="connsiteX30" fmla="*/ 2812598 w 6176141"/>
                <a:gd name="connsiteY30" fmla="*/ 2622172 h 4634356"/>
                <a:gd name="connsiteX31" fmla="*/ 3447598 w 6176141"/>
                <a:gd name="connsiteY31" fmla="*/ 1999110 h 4634356"/>
                <a:gd name="connsiteX32" fmla="*/ 4761665 w 6176141"/>
                <a:gd name="connsiteY32" fmla="*/ 1409094 h 4634356"/>
                <a:gd name="connsiteX33" fmla="*/ 4884761 w 6176141"/>
                <a:gd name="connsiteY33" fmla="*/ 1561176 h 4634356"/>
                <a:gd name="connsiteX34" fmla="*/ 4684323 w 6176141"/>
                <a:gd name="connsiteY34" fmla="*/ 1783139 h 4634356"/>
                <a:gd name="connsiteX35" fmla="*/ 4527865 w 6176141"/>
                <a:gd name="connsiteY35" fmla="*/ 1643664 h 4634356"/>
                <a:gd name="connsiteX36" fmla="*/ 4761665 w 6176141"/>
                <a:gd name="connsiteY36" fmla="*/ 1409094 h 4634356"/>
                <a:gd name="connsiteX37" fmla="*/ 4375287 w 6176141"/>
                <a:gd name="connsiteY37" fmla="*/ 1401 h 4634356"/>
                <a:gd name="connsiteX38" fmla="*/ 6176071 w 6176141"/>
                <a:gd name="connsiteY38" fmla="*/ 1470886 h 4634356"/>
                <a:gd name="connsiteX39" fmla="*/ 5336641 w 6176141"/>
                <a:gd name="connsiteY39" fmla="*/ 3058734 h 4634356"/>
                <a:gd name="connsiteX40" fmla="*/ 4516317 w 6176141"/>
                <a:gd name="connsiteY40" fmla="*/ 3485328 h 4634356"/>
                <a:gd name="connsiteX41" fmla="*/ 4371085 w 6176141"/>
                <a:gd name="connsiteY41" fmla="*/ 3363186 h 4634356"/>
                <a:gd name="connsiteX42" fmla="*/ 4435378 w 6176141"/>
                <a:gd name="connsiteY42" fmla="*/ 2756762 h 4634356"/>
                <a:gd name="connsiteX43" fmla="*/ 4487812 w 6176141"/>
                <a:gd name="connsiteY43" fmla="*/ 2166052 h 4634356"/>
                <a:gd name="connsiteX44" fmla="*/ 4260641 w 6176141"/>
                <a:gd name="connsiteY44" fmla="*/ 2218441 h 4634356"/>
                <a:gd name="connsiteX45" fmla="*/ 4230796 w 6176141"/>
                <a:gd name="connsiteY45" fmla="*/ 2142241 h 4634356"/>
                <a:gd name="connsiteX46" fmla="*/ 4778642 w 6176141"/>
                <a:gd name="connsiteY46" fmla="*/ 1988254 h 4634356"/>
                <a:gd name="connsiteX47" fmla="*/ 4830667 w 6176141"/>
                <a:gd name="connsiteY47" fmla="*/ 2120968 h 4634356"/>
                <a:gd name="connsiteX48" fmla="*/ 4759228 w 6176141"/>
                <a:gd name="connsiteY48" fmla="*/ 2723425 h 4634356"/>
                <a:gd name="connsiteX49" fmla="*/ 4721453 w 6176141"/>
                <a:gd name="connsiteY49" fmla="*/ 3269871 h 4634356"/>
                <a:gd name="connsiteX50" fmla="*/ 5981491 w 6176141"/>
                <a:gd name="connsiteY50" fmla="*/ 1481206 h 4634356"/>
                <a:gd name="connsiteX51" fmla="*/ 3839269 w 6176141"/>
                <a:gd name="connsiteY51" fmla="*/ 122306 h 4634356"/>
                <a:gd name="connsiteX52" fmla="*/ 1616771 w 6176141"/>
                <a:gd name="connsiteY52" fmla="*/ 890656 h 4634356"/>
                <a:gd name="connsiteX53" fmla="*/ 205482 w 6176141"/>
                <a:gd name="connsiteY53" fmla="*/ 3031400 h 4634356"/>
                <a:gd name="connsiteX54" fmla="*/ 2199383 w 6176141"/>
                <a:gd name="connsiteY54" fmla="*/ 4491104 h 4634356"/>
                <a:gd name="connsiteX55" fmla="*/ 3293964 w 6176141"/>
                <a:gd name="connsiteY55" fmla="*/ 4335529 h 4634356"/>
                <a:gd name="connsiteX56" fmla="*/ 3322540 w 6176141"/>
                <a:gd name="connsiteY56" fmla="*/ 4393474 h 4634356"/>
                <a:gd name="connsiteX57" fmla="*/ 1550096 w 6176141"/>
                <a:gd name="connsiteY57" fmla="*/ 4618105 h 4634356"/>
                <a:gd name="connsiteX58" fmla="*/ 694 w 6176141"/>
                <a:gd name="connsiteY58" fmla="*/ 3044894 h 4634356"/>
                <a:gd name="connsiteX59" fmla="*/ 4105969 w 6176141"/>
                <a:gd name="connsiteY59" fmla="*/ 4830 h 4634356"/>
                <a:gd name="connsiteX60" fmla="*/ 4375287 w 6176141"/>
                <a:gd name="connsiteY60" fmla="*/ 1401 h 463435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05517 w 6176176"/>
                <a:gd name="connsiteY53" fmla="*/ 30314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218510"/>
                <a:gd name="connsiteY0" fmla="*/ 2157044 h 4654188"/>
                <a:gd name="connsiteX1" fmla="*/ 1017037 w 6218510"/>
                <a:gd name="connsiteY1" fmla="*/ 2836748 h 4654188"/>
                <a:gd name="connsiteX2" fmla="*/ 1527577 w 6218510"/>
                <a:gd name="connsiteY2" fmla="*/ 2480640 h 4654188"/>
                <a:gd name="connsiteX3" fmla="*/ 1414293 w 6218510"/>
                <a:gd name="connsiteY3" fmla="*/ 2157044 h 4654188"/>
                <a:gd name="connsiteX4" fmla="*/ 1557724 w 6218510"/>
                <a:gd name="connsiteY4" fmla="*/ 2047411 h 4654188"/>
                <a:gd name="connsiteX5" fmla="*/ 1792753 w 6218510"/>
                <a:gd name="connsiteY5" fmla="*/ 2306396 h 4654188"/>
                <a:gd name="connsiteX6" fmla="*/ 1905402 w 6218510"/>
                <a:gd name="connsiteY6" fmla="*/ 2215464 h 4654188"/>
                <a:gd name="connsiteX7" fmla="*/ 1929024 w 6218510"/>
                <a:gd name="connsiteY7" fmla="*/ 2217242 h 4654188"/>
                <a:gd name="connsiteX8" fmla="*/ 1917213 w 6218510"/>
                <a:gd name="connsiteY8" fmla="*/ 2316048 h 4654188"/>
                <a:gd name="connsiteX9" fmla="*/ 1013989 w 6218510"/>
                <a:gd name="connsiteY9" fmla="*/ 2959176 h 4654188"/>
                <a:gd name="connsiteX10" fmla="*/ 1314725 w 6218510"/>
                <a:gd name="connsiteY10" fmla="*/ 3409264 h 4654188"/>
                <a:gd name="connsiteX11" fmla="*/ 1755669 w 6218510"/>
                <a:gd name="connsiteY11" fmla="*/ 3165932 h 4654188"/>
                <a:gd name="connsiteX12" fmla="*/ 1814089 w 6218510"/>
                <a:gd name="connsiteY12" fmla="*/ 3229940 h 4654188"/>
                <a:gd name="connsiteX13" fmla="*/ 1117621 w 6218510"/>
                <a:gd name="connsiteY13" fmla="*/ 3555568 h 4654188"/>
                <a:gd name="connsiteX14" fmla="*/ 659405 w 6218510"/>
                <a:gd name="connsiteY14" fmla="*/ 2982036 h 4654188"/>
                <a:gd name="connsiteX15" fmla="*/ 1383813 w 6218510"/>
                <a:gd name="connsiteY15" fmla="*/ 2067128 h 4654188"/>
                <a:gd name="connsiteX16" fmla="*/ 1557724 w 6218510"/>
                <a:gd name="connsiteY16" fmla="*/ 2047411 h 4654188"/>
                <a:gd name="connsiteX17" fmla="*/ 3447564 w 6218510"/>
                <a:gd name="connsiteY17" fmla="*/ 2030807 h 4654188"/>
                <a:gd name="connsiteX18" fmla="*/ 3649240 w 6218510"/>
                <a:gd name="connsiteY18" fmla="*/ 2282902 h 4654188"/>
                <a:gd name="connsiteX19" fmla="*/ 3589296 w 6218510"/>
                <a:gd name="connsiteY19" fmla="*/ 3336875 h 4654188"/>
                <a:gd name="connsiteX20" fmla="*/ 3816880 w 6218510"/>
                <a:gd name="connsiteY20" fmla="*/ 3238323 h 4654188"/>
                <a:gd name="connsiteX21" fmla="*/ 3844820 w 6218510"/>
                <a:gd name="connsiteY21" fmla="*/ 3325191 h 4654188"/>
                <a:gd name="connsiteX22" fmla="*/ 3239164 w 6218510"/>
                <a:gd name="connsiteY22" fmla="*/ 3484578 h 4654188"/>
                <a:gd name="connsiteX23" fmla="*/ 3261389 w 6218510"/>
                <a:gd name="connsiteY23" fmla="*/ 2265378 h 4654188"/>
                <a:gd name="connsiteX24" fmla="*/ 2700677 w 6218510"/>
                <a:gd name="connsiteY24" fmla="*/ 3476194 h 4654188"/>
                <a:gd name="connsiteX25" fmla="*/ 2382796 w 6218510"/>
                <a:gd name="connsiteY25" fmla="*/ 3477337 h 4654188"/>
                <a:gd name="connsiteX26" fmla="*/ 2508279 w 6218510"/>
                <a:gd name="connsiteY26" fmla="*/ 2208863 h 4654188"/>
                <a:gd name="connsiteX27" fmla="*/ 2286664 w 6218510"/>
                <a:gd name="connsiteY27" fmla="*/ 2285063 h 4654188"/>
                <a:gd name="connsiteX28" fmla="*/ 2256819 w 6218510"/>
                <a:gd name="connsiteY28" fmla="*/ 2196163 h 4654188"/>
                <a:gd name="connsiteX29" fmla="*/ 2856259 w 6218510"/>
                <a:gd name="connsiteY29" fmla="*/ 2043763 h 4654188"/>
                <a:gd name="connsiteX30" fmla="*/ 2812564 w 6218510"/>
                <a:gd name="connsiteY30" fmla="*/ 2653869 h 4654188"/>
                <a:gd name="connsiteX31" fmla="*/ 3447564 w 6218510"/>
                <a:gd name="connsiteY31" fmla="*/ 2030807 h 4654188"/>
                <a:gd name="connsiteX32" fmla="*/ 4761631 w 6218510"/>
                <a:gd name="connsiteY32" fmla="*/ 1440791 h 4654188"/>
                <a:gd name="connsiteX33" fmla="*/ 4884727 w 6218510"/>
                <a:gd name="connsiteY33" fmla="*/ 1592873 h 4654188"/>
                <a:gd name="connsiteX34" fmla="*/ 4684289 w 6218510"/>
                <a:gd name="connsiteY34" fmla="*/ 1814836 h 4654188"/>
                <a:gd name="connsiteX35" fmla="*/ 4527831 w 6218510"/>
                <a:gd name="connsiteY35" fmla="*/ 1675361 h 4654188"/>
                <a:gd name="connsiteX36" fmla="*/ 4761631 w 6218510"/>
                <a:gd name="connsiteY36" fmla="*/ 1440791 h 4654188"/>
                <a:gd name="connsiteX37" fmla="*/ 4105935 w 6218510"/>
                <a:gd name="connsiteY37" fmla="*/ 36527 h 4654188"/>
                <a:gd name="connsiteX38" fmla="*/ 6176037 w 6218510"/>
                <a:gd name="connsiteY38" fmla="*/ 1502583 h 4654188"/>
                <a:gd name="connsiteX39" fmla="*/ 5336607 w 6218510"/>
                <a:gd name="connsiteY39" fmla="*/ 3090431 h 4654188"/>
                <a:gd name="connsiteX40" fmla="*/ 4516283 w 6218510"/>
                <a:gd name="connsiteY40" fmla="*/ 3517025 h 4654188"/>
                <a:gd name="connsiteX41" fmla="*/ 4371051 w 6218510"/>
                <a:gd name="connsiteY41" fmla="*/ 3394883 h 4654188"/>
                <a:gd name="connsiteX42" fmla="*/ 4435344 w 6218510"/>
                <a:gd name="connsiteY42" fmla="*/ 2788459 h 4654188"/>
                <a:gd name="connsiteX43" fmla="*/ 4487778 w 6218510"/>
                <a:gd name="connsiteY43" fmla="*/ 2197749 h 4654188"/>
                <a:gd name="connsiteX44" fmla="*/ 4260607 w 6218510"/>
                <a:gd name="connsiteY44" fmla="*/ 2250138 h 4654188"/>
                <a:gd name="connsiteX45" fmla="*/ 4230762 w 6218510"/>
                <a:gd name="connsiteY45" fmla="*/ 2173938 h 4654188"/>
                <a:gd name="connsiteX46" fmla="*/ 4778608 w 6218510"/>
                <a:gd name="connsiteY46" fmla="*/ 2019951 h 4654188"/>
                <a:gd name="connsiteX47" fmla="*/ 4830633 w 6218510"/>
                <a:gd name="connsiteY47" fmla="*/ 2152665 h 4654188"/>
                <a:gd name="connsiteX48" fmla="*/ 4759194 w 6218510"/>
                <a:gd name="connsiteY48" fmla="*/ 2755122 h 4654188"/>
                <a:gd name="connsiteX49" fmla="*/ 4721419 w 6218510"/>
                <a:gd name="connsiteY49" fmla="*/ 3301568 h 4654188"/>
                <a:gd name="connsiteX50" fmla="*/ 5981457 w 6218510"/>
                <a:gd name="connsiteY50" fmla="*/ 1512903 h 4654188"/>
                <a:gd name="connsiteX51" fmla="*/ 3839235 w 6218510"/>
                <a:gd name="connsiteY51" fmla="*/ 154003 h 4654188"/>
                <a:gd name="connsiteX52" fmla="*/ 1616737 w 6218510"/>
                <a:gd name="connsiteY52" fmla="*/ 922353 h 4654188"/>
                <a:gd name="connsiteX53" fmla="*/ 218148 w 6218510"/>
                <a:gd name="connsiteY53" fmla="*/ 3177397 h 4654188"/>
                <a:gd name="connsiteX54" fmla="*/ 2199349 w 6218510"/>
                <a:gd name="connsiteY54" fmla="*/ 4522801 h 4654188"/>
                <a:gd name="connsiteX55" fmla="*/ 3293930 w 6218510"/>
                <a:gd name="connsiteY55" fmla="*/ 4367226 h 4654188"/>
                <a:gd name="connsiteX56" fmla="*/ 3322506 w 6218510"/>
                <a:gd name="connsiteY56" fmla="*/ 4425171 h 4654188"/>
                <a:gd name="connsiteX57" fmla="*/ 1516506 w 6218510"/>
                <a:gd name="connsiteY57" fmla="*/ 4624635 h 4654188"/>
                <a:gd name="connsiteX58" fmla="*/ 660 w 6218510"/>
                <a:gd name="connsiteY58" fmla="*/ 3076591 h 4654188"/>
                <a:gd name="connsiteX59" fmla="*/ 4105935 w 6218510"/>
                <a:gd name="connsiteY59" fmla="*/ 36527 h 4654188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294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2095 w 6176037"/>
                <a:gd name="connsiteY51" fmla="*/ 12509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10995 h 4608139"/>
                <a:gd name="connsiteX1" fmla="*/ 1017037 w 6176037"/>
                <a:gd name="connsiteY1" fmla="*/ 2790699 h 4608139"/>
                <a:gd name="connsiteX2" fmla="*/ 1527577 w 6176037"/>
                <a:gd name="connsiteY2" fmla="*/ 2434591 h 4608139"/>
                <a:gd name="connsiteX3" fmla="*/ 1414293 w 6176037"/>
                <a:gd name="connsiteY3" fmla="*/ 2110995 h 4608139"/>
                <a:gd name="connsiteX4" fmla="*/ 1557724 w 6176037"/>
                <a:gd name="connsiteY4" fmla="*/ 2001362 h 4608139"/>
                <a:gd name="connsiteX5" fmla="*/ 1792753 w 6176037"/>
                <a:gd name="connsiteY5" fmla="*/ 2260347 h 4608139"/>
                <a:gd name="connsiteX6" fmla="*/ 1905402 w 6176037"/>
                <a:gd name="connsiteY6" fmla="*/ 2169415 h 4608139"/>
                <a:gd name="connsiteX7" fmla="*/ 1929024 w 6176037"/>
                <a:gd name="connsiteY7" fmla="*/ 2171193 h 4608139"/>
                <a:gd name="connsiteX8" fmla="*/ 1917213 w 6176037"/>
                <a:gd name="connsiteY8" fmla="*/ 2269999 h 4608139"/>
                <a:gd name="connsiteX9" fmla="*/ 1013989 w 6176037"/>
                <a:gd name="connsiteY9" fmla="*/ 2913127 h 4608139"/>
                <a:gd name="connsiteX10" fmla="*/ 1314725 w 6176037"/>
                <a:gd name="connsiteY10" fmla="*/ 3363215 h 4608139"/>
                <a:gd name="connsiteX11" fmla="*/ 1755669 w 6176037"/>
                <a:gd name="connsiteY11" fmla="*/ 3119883 h 4608139"/>
                <a:gd name="connsiteX12" fmla="*/ 1814089 w 6176037"/>
                <a:gd name="connsiteY12" fmla="*/ 3183891 h 4608139"/>
                <a:gd name="connsiteX13" fmla="*/ 1117621 w 6176037"/>
                <a:gd name="connsiteY13" fmla="*/ 3509519 h 4608139"/>
                <a:gd name="connsiteX14" fmla="*/ 659405 w 6176037"/>
                <a:gd name="connsiteY14" fmla="*/ 2935987 h 4608139"/>
                <a:gd name="connsiteX15" fmla="*/ 1383813 w 6176037"/>
                <a:gd name="connsiteY15" fmla="*/ 2021079 h 4608139"/>
                <a:gd name="connsiteX16" fmla="*/ 1557724 w 6176037"/>
                <a:gd name="connsiteY16" fmla="*/ 2001362 h 4608139"/>
                <a:gd name="connsiteX17" fmla="*/ 3447564 w 6176037"/>
                <a:gd name="connsiteY17" fmla="*/ 1984758 h 4608139"/>
                <a:gd name="connsiteX18" fmla="*/ 3649240 w 6176037"/>
                <a:gd name="connsiteY18" fmla="*/ 2236853 h 4608139"/>
                <a:gd name="connsiteX19" fmla="*/ 3589296 w 6176037"/>
                <a:gd name="connsiteY19" fmla="*/ 3290826 h 4608139"/>
                <a:gd name="connsiteX20" fmla="*/ 3816880 w 6176037"/>
                <a:gd name="connsiteY20" fmla="*/ 3192274 h 4608139"/>
                <a:gd name="connsiteX21" fmla="*/ 3844820 w 6176037"/>
                <a:gd name="connsiteY21" fmla="*/ 3279142 h 4608139"/>
                <a:gd name="connsiteX22" fmla="*/ 3239164 w 6176037"/>
                <a:gd name="connsiteY22" fmla="*/ 3438529 h 4608139"/>
                <a:gd name="connsiteX23" fmla="*/ 3261389 w 6176037"/>
                <a:gd name="connsiteY23" fmla="*/ 2219329 h 4608139"/>
                <a:gd name="connsiteX24" fmla="*/ 2700677 w 6176037"/>
                <a:gd name="connsiteY24" fmla="*/ 3430145 h 4608139"/>
                <a:gd name="connsiteX25" fmla="*/ 2382796 w 6176037"/>
                <a:gd name="connsiteY25" fmla="*/ 3431288 h 4608139"/>
                <a:gd name="connsiteX26" fmla="*/ 2508279 w 6176037"/>
                <a:gd name="connsiteY26" fmla="*/ 2162814 h 4608139"/>
                <a:gd name="connsiteX27" fmla="*/ 2286664 w 6176037"/>
                <a:gd name="connsiteY27" fmla="*/ 2239014 h 4608139"/>
                <a:gd name="connsiteX28" fmla="*/ 2256819 w 6176037"/>
                <a:gd name="connsiteY28" fmla="*/ 2150114 h 4608139"/>
                <a:gd name="connsiteX29" fmla="*/ 2856259 w 6176037"/>
                <a:gd name="connsiteY29" fmla="*/ 1997714 h 4608139"/>
                <a:gd name="connsiteX30" fmla="*/ 2812564 w 6176037"/>
                <a:gd name="connsiteY30" fmla="*/ 2607820 h 4608139"/>
                <a:gd name="connsiteX31" fmla="*/ 3447564 w 6176037"/>
                <a:gd name="connsiteY31" fmla="*/ 1984758 h 4608139"/>
                <a:gd name="connsiteX32" fmla="*/ 4761631 w 6176037"/>
                <a:gd name="connsiteY32" fmla="*/ 1394742 h 4608139"/>
                <a:gd name="connsiteX33" fmla="*/ 4884727 w 6176037"/>
                <a:gd name="connsiteY33" fmla="*/ 1546824 h 4608139"/>
                <a:gd name="connsiteX34" fmla="*/ 4684289 w 6176037"/>
                <a:gd name="connsiteY34" fmla="*/ 1768787 h 4608139"/>
                <a:gd name="connsiteX35" fmla="*/ 4527831 w 6176037"/>
                <a:gd name="connsiteY35" fmla="*/ 1629312 h 4608139"/>
                <a:gd name="connsiteX36" fmla="*/ 4761631 w 6176037"/>
                <a:gd name="connsiteY36" fmla="*/ 1394742 h 4608139"/>
                <a:gd name="connsiteX37" fmla="*/ 4105935 w 6176037"/>
                <a:gd name="connsiteY37" fmla="*/ 3 h 4608139"/>
                <a:gd name="connsiteX38" fmla="*/ 6176037 w 6176037"/>
                <a:gd name="connsiteY38" fmla="*/ 1481934 h 4608139"/>
                <a:gd name="connsiteX39" fmla="*/ 5336607 w 6176037"/>
                <a:gd name="connsiteY39" fmla="*/ 3044382 h 4608139"/>
                <a:gd name="connsiteX40" fmla="*/ 4516283 w 6176037"/>
                <a:gd name="connsiteY40" fmla="*/ 3470976 h 4608139"/>
                <a:gd name="connsiteX41" fmla="*/ 4371051 w 6176037"/>
                <a:gd name="connsiteY41" fmla="*/ 3348834 h 4608139"/>
                <a:gd name="connsiteX42" fmla="*/ 4435344 w 6176037"/>
                <a:gd name="connsiteY42" fmla="*/ 2742410 h 4608139"/>
                <a:gd name="connsiteX43" fmla="*/ 4487778 w 6176037"/>
                <a:gd name="connsiteY43" fmla="*/ 2151700 h 4608139"/>
                <a:gd name="connsiteX44" fmla="*/ 4260607 w 6176037"/>
                <a:gd name="connsiteY44" fmla="*/ 2204089 h 4608139"/>
                <a:gd name="connsiteX45" fmla="*/ 4230762 w 6176037"/>
                <a:gd name="connsiteY45" fmla="*/ 2127889 h 4608139"/>
                <a:gd name="connsiteX46" fmla="*/ 4778608 w 6176037"/>
                <a:gd name="connsiteY46" fmla="*/ 1973902 h 4608139"/>
                <a:gd name="connsiteX47" fmla="*/ 4830633 w 6176037"/>
                <a:gd name="connsiteY47" fmla="*/ 2106616 h 4608139"/>
                <a:gd name="connsiteX48" fmla="*/ 4759194 w 6176037"/>
                <a:gd name="connsiteY48" fmla="*/ 2709073 h 4608139"/>
                <a:gd name="connsiteX49" fmla="*/ 4721419 w 6176037"/>
                <a:gd name="connsiteY49" fmla="*/ 3255519 h 4608139"/>
                <a:gd name="connsiteX50" fmla="*/ 5968757 w 6176037"/>
                <a:gd name="connsiteY50" fmla="*/ 1466854 h 4608139"/>
                <a:gd name="connsiteX51" fmla="*/ 3866857 w 6176037"/>
                <a:gd name="connsiteY51" fmla="*/ 122717 h 4608139"/>
                <a:gd name="connsiteX52" fmla="*/ 1635787 w 6176037"/>
                <a:gd name="connsiteY52" fmla="*/ 876304 h 4608139"/>
                <a:gd name="connsiteX53" fmla="*/ 218148 w 6176037"/>
                <a:gd name="connsiteY53" fmla="*/ 3131348 h 4608139"/>
                <a:gd name="connsiteX54" fmla="*/ 2199349 w 6176037"/>
                <a:gd name="connsiteY54" fmla="*/ 4476752 h 4608139"/>
                <a:gd name="connsiteX55" fmla="*/ 3293930 w 6176037"/>
                <a:gd name="connsiteY55" fmla="*/ 4321177 h 4608139"/>
                <a:gd name="connsiteX56" fmla="*/ 3322506 w 6176037"/>
                <a:gd name="connsiteY56" fmla="*/ 4379122 h 4608139"/>
                <a:gd name="connsiteX57" fmla="*/ 1516506 w 6176037"/>
                <a:gd name="connsiteY57" fmla="*/ 4578586 h 4608139"/>
                <a:gd name="connsiteX58" fmla="*/ 660 w 6176037"/>
                <a:gd name="connsiteY58" fmla="*/ 3030542 h 4608139"/>
                <a:gd name="connsiteX59" fmla="*/ 4105935 w 6176037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1019 h 4608163"/>
                <a:gd name="connsiteX1" fmla="*/ 1017037 w 6171275"/>
                <a:gd name="connsiteY1" fmla="*/ 2790723 h 4608163"/>
                <a:gd name="connsiteX2" fmla="*/ 1527577 w 6171275"/>
                <a:gd name="connsiteY2" fmla="*/ 2434615 h 4608163"/>
                <a:gd name="connsiteX3" fmla="*/ 1414293 w 6171275"/>
                <a:gd name="connsiteY3" fmla="*/ 2111019 h 4608163"/>
                <a:gd name="connsiteX4" fmla="*/ 1557724 w 6171275"/>
                <a:gd name="connsiteY4" fmla="*/ 2001386 h 4608163"/>
                <a:gd name="connsiteX5" fmla="*/ 1792753 w 6171275"/>
                <a:gd name="connsiteY5" fmla="*/ 2260371 h 4608163"/>
                <a:gd name="connsiteX6" fmla="*/ 1905402 w 6171275"/>
                <a:gd name="connsiteY6" fmla="*/ 2169439 h 4608163"/>
                <a:gd name="connsiteX7" fmla="*/ 1929024 w 6171275"/>
                <a:gd name="connsiteY7" fmla="*/ 2171217 h 4608163"/>
                <a:gd name="connsiteX8" fmla="*/ 1917213 w 6171275"/>
                <a:gd name="connsiteY8" fmla="*/ 2270023 h 4608163"/>
                <a:gd name="connsiteX9" fmla="*/ 1013989 w 6171275"/>
                <a:gd name="connsiteY9" fmla="*/ 2913151 h 4608163"/>
                <a:gd name="connsiteX10" fmla="*/ 1314725 w 6171275"/>
                <a:gd name="connsiteY10" fmla="*/ 3363239 h 4608163"/>
                <a:gd name="connsiteX11" fmla="*/ 1755669 w 6171275"/>
                <a:gd name="connsiteY11" fmla="*/ 3119907 h 4608163"/>
                <a:gd name="connsiteX12" fmla="*/ 1814089 w 6171275"/>
                <a:gd name="connsiteY12" fmla="*/ 3183915 h 4608163"/>
                <a:gd name="connsiteX13" fmla="*/ 1117621 w 6171275"/>
                <a:gd name="connsiteY13" fmla="*/ 3509543 h 4608163"/>
                <a:gd name="connsiteX14" fmla="*/ 659405 w 6171275"/>
                <a:gd name="connsiteY14" fmla="*/ 2936011 h 4608163"/>
                <a:gd name="connsiteX15" fmla="*/ 1383813 w 6171275"/>
                <a:gd name="connsiteY15" fmla="*/ 2021103 h 4608163"/>
                <a:gd name="connsiteX16" fmla="*/ 1557724 w 6171275"/>
                <a:gd name="connsiteY16" fmla="*/ 2001386 h 4608163"/>
                <a:gd name="connsiteX17" fmla="*/ 3447564 w 6171275"/>
                <a:gd name="connsiteY17" fmla="*/ 1984782 h 4608163"/>
                <a:gd name="connsiteX18" fmla="*/ 3649240 w 6171275"/>
                <a:gd name="connsiteY18" fmla="*/ 2236877 h 4608163"/>
                <a:gd name="connsiteX19" fmla="*/ 3589296 w 6171275"/>
                <a:gd name="connsiteY19" fmla="*/ 3290850 h 4608163"/>
                <a:gd name="connsiteX20" fmla="*/ 3816880 w 6171275"/>
                <a:gd name="connsiteY20" fmla="*/ 3192298 h 4608163"/>
                <a:gd name="connsiteX21" fmla="*/ 3844820 w 6171275"/>
                <a:gd name="connsiteY21" fmla="*/ 3279166 h 4608163"/>
                <a:gd name="connsiteX22" fmla="*/ 3239164 w 6171275"/>
                <a:gd name="connsiteY22" fmla="*/ 3438553 h 4608163"/>
                <a:gd name="connsiteX23" fmla="*/ 3261389 w 6171275"/>
                <a:gd name="connsiteY23" fmla="*/ 2219353 h 4608163"/>
                <a:gd name="connsiteX24" fmla="*/ 2700677 w 6171275"/>
                <a:gd name="connsiteY24" fmla="*/ 3430169 h 4608163"/>
                <a:gd name="connsiteX25" fmla="*/ 2382796 w 6171275"/>
                <a:gd name="connsiteY25" fmla="*/ 3431312 h 4608163"/>
                <a:gd name="connsiteX26" fmla="*/ 2508279 w 6171275"/>
                <a:gd name="connsiteY26" fmla="*/ 2162838 h 4608163"/>
                <a:gd name="connsiteX27" fmla="*/ 2286664 w 6171275"/>
                <a:gd name="connsiteY27" fmla="*/ 2239038 h 4608163"/>
                <a:gd name="connsiteX28" fmla="*/ 2256819 w 6171275"/>
                <a:gd name="connsiteY28" fmla="*/ 2150138 h 4608163"/>
                <a:gd name="connsiteX29" fmla="*/ 2856259 w 6171275"/>
                <a:gd name="connsiteY29" fmla="*/ 1997738 h 4608163"/>
                <a:gd name="connsiteX30" fmla="*/ 2812564 w 6171275"/>
                <a:gd name="connsiteY30" fmla="*/ 2607844 h 4608163"/>
                <a:gd name="connsiteX31" fmla="*/ 3447564 w 6171275"/>
                <a:gd name="connsiteY31" fmla="*/ 1984782 h 4608163"/>
                <a:gd name="connsiteX32" fmla="*/ 4761631 w 6171275"/>
                <a:gd name="connsiteY32" fmla="*/ 1394766 h 4608163"/>
                <a:gd name="connsiteX33" fmla="*/ 4884727 w 6171275"/>
                <a:gd name="connsiteY33" fmla="*/ 1546848 h 4608163"/>
                <a:gd name="connsiteX34" fmla="*/ 4684289 w 6171275"/>
                <a:gd name="connsiteY34" fmla="*/ 1768811 h 4608163"/>
                <a:gd name="connsiteX35" fmla="*/ 4527831 w 6171275"/>
                <a:gd name="connsiteY35" fmla="*/ 1629336 h 4608163"/>
                <a:gd name="connsiteX36" fmla="*/ 4761631 w 6171275"/>
                <a:gd name="connsiteY36" fmla="*/ 1394766 h 4608163"/>
                <a:gd name="connsiteX37" fmla="*/ 4105935 w 6171275"/>
                <a:gd name="connsiteY37" fmla="*/ 27 h 4608163"/>
                <a:gd name="connsiteX38" fmla="*/ 6171275 w 6171275"/>
                <a:gd name="connsiteY38" fmla="*/ 1481958 h 4608163"/>
                <a:gd name="connsiteX39" fmla="*/ 5336607 w 6171275"/>
                <a:gd name="connsiteY39" fmla="*/ 3044406 h 4608163"/>
                <a:gd name="connsiteX40" fmla="*/ 4516283 w 6171275"/>
                <a:gd name="connsiteY40" fmla="*/ 3471000 h 4608163"/>
                <a:gd name="connsiteX41" fmla="*/ 4371051 w 6171275"/>
                <a:gd name="connsiteY41" fmla="*/ 3348858 h 4608163"/>
                <a:gd name="connsiteX42" fmla="*/ 4435344 w 6171275"/>
                <a:gd name="connsiteY42" fmla="*/ 2742434 h 4608163"/>
                <a:gd name="connsiteX43" fmla="*/ 4487778 w 6171275"/>
                <a:gd name="connsiteY43" fmla="*/ 2151724 h 4608163"/>
                <a:gd name="connsiteX44" fmla="*/ 4260607 w 6171275"/>
                <a:gd name="connsiteY44" fmla="*/ 2204113 h 4608163"/>
                <a:gd name="connsiteX45" fmla="*/ 4230762 w 6171275"/>
                <a:gd name="connsiteY45" fmla="*/ 2127913 h 4608163"/>
                <a:gd name="connsiteX46" fmla="*/ 4778608 w 6171275"/>
                <a:gd name="connsiteY46" fmla="*/ 1973926 h 4608163"/>
                <a:gd name="connsiteX47" fmla="*/ 4830633 w 6171275"/>
                <a:gd name="connsiteY47" fmla="*/ 2106640 h 4608163"/>
                <a:gd name="connsiteX48" fmla="*/ 4759194 w 6171275"/>
                <a:gd name="connsiteY48" fmla="*/ 2709097 h 4608163"/>
                <a:gd name="connsiteX49" fmla="*/ 4721419 w 6171275"/>
                <a:gd name="connsiteY49" fmla="*/ 3255543 h 4608163"/>
                <a:gd name="connsiteX50" fmla="*/ 5968757 w 6171275"/>
                <a:gd name="connsiteY50" fmla="*/ 1466878 h 4608163"/>
                <a:gd name="connsiteX51" fmla="*/ 3866857 w 6171275"/>
                <a:gd name="connsiteY51" fmla="*/ 122741 h 4608163"/>
                <a:gd name="connsiteX52" fmla="*/ 1635787 w 6171275"/>
                <a:gd name="connsiteY52" fmla="*/ 876328 h 4608163"/>
                <a:gd name="connsiteX53" fmla="*/ 218148 w 6171275"/>
                <a:gd name="connsiteY53" fmla="*/ 3131372 h 4608163"/>
                <a:gd name="connsiteX54" fmla="*/ 2199349 w 6171275"/>
                <a:gd name="connsiteY54" fmla="*/ 4476776 h 4608163"/>
                <a:gd name="connsiteX55" fmla="*/ 3293930 w 6171275"/>
                <a:gd name="connsiteY55" fmla="*/ 4321201 h 4608163"/>
                <a:gd name="connsiteX56" fmla="*/ 3322506 w 6171275"/>
                <a:gd name="connsiteY56" fmla="*/ 4379146 h 4608163"/>
                <a:gd name="connsiteX57" fmla="*/ 1516506 w 6171275"/>
                <a:gd name="connsiteY57" fmla="*/ 4578610 h 4608163"/>
                <a:gd name="connsiteX58" fmla="*/ 660 w 6171275"/>
                <a:gd name="connsiteY58" fmla="*/ 3030566 h 4608163"/>
                <a:gd name="connsiteX59" fmla="*/ 4105935 w 6171275"/>
                <a:gd name="connsiteY59" fmla="*/ 27 h 460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171275" h="4608163">
                  <a:moveTo>
                    <a:pt x="1414293" y="2111019"/>
                  </a:moveTo>
                  <a:cubicBezTo>
                    <a:pt x="1346560" y="2107294"/>
                    <a:pt x="1054460" y="2247417"/>
                    <a:pt x="1017037" y="2790723"/>
                  </a:cubicBezTo>
                  <a:lnTo>
                    <a:pt x="1527577" y="2434615"/>
                  </a:lnTo>
                  <a:cubicBezTo>
                    <a:pt x="1529609" y="2299656"/>
                    <a:pt x="1590061" y="2126598"/>
                    <a:pt x="1414293" y="2111019"/>
                  </a:cubicBezTo>
                  <a:close/>
                  <a:moveTo>
                    <a:pt x="1557724" y="2001386"/>
                  </a:moveTo>
                  <a:cubicBezTo>
                    <a:pt x="1717506" y="2003418"/>
                    <a:pt x="1825138" y="2075459"/>
                    <a:pt x="1792753" y="2260371"/>
                  </a:cubicBezTo>
                  <a:cubicBezTo>
                    <a:pt x="1857819" y="2214397"/>
                    <a:pt x="1875938" y="2193611"/>
                    <a:pt x="1905402" y="2169439"/>
                  </a:cubicBezTo>
                  <a:cubicBezTo>
                    <a:pt x="1919626" y="2170667"/>
                    <a:pt x="1911625" y="2171894"/>
                    <a:pt x="1929024" y="2171217"/>
                  </a:cubicBezTo>
                  <a:cubicBezTo>
                    <a:pt x="1930379" y="2204576"/>
                    <a:pt x="1933003" y="2247141"/>
                    <a:pt x="1917213" y="2270023"/>
                  </a:cubicBezTo>
                  <a:cubicBezTo>
                    <a:pt x="1610212" y="2529484"/>
                    <a:pt x="1318450" y="2709570"/>
                    <a:pt x="1013989" y="2913151"/>
                  </a:cubicBezTo>
                  <a:cubicBezTo>
                    <a:pt x="1029568" y="3036087"/>
                    <a:pt x="1009586" y="3344443"/>
                    <a:pt x="1314725" y="3363239"/>
                  </a:cubicBezTo>
                  <a:cubicBezTo>
                    <a:pt x="1419373" y="3349862"/>
                    <a:pt x="1536721" y="3316164"/>
                    <a:pt x="1755669" y="3119907"/>
                  </a:cubicBezTo>
                  <a:lnTo>
                    <a:pt x="1814089" y="3183915"/>
                  </a:lnTo>
                  <a:cubicBezTo>
                    <a:pt x="1742038" y="3262824"/>
                    <a:pt x="1505225" y="3518179"/>
                    <a:pt x="1117621" y="3509543"/>
                  </a:cubicBezTo>
                  <a:cubicBezTo>
                    <a:pt x="795210" y="3530456"/>
                    <a:pt x="655680" y="3265364"/>
                    <a:pt x="659405" y="2936011"/>
                  </a:cubicBezTo>
                  <a:cubicBezTo>
                    <a:pt x="698309" y="2218080"/>
                    <a:pt x="1274424" y="2032279"/>
                    <a:pt x="1383813" y="2021103"/>
                  </a:cubicBezTo>
                  <a:cubicBezTo>
                    <a:pt x="1445408" y="2007810"/>
                    <a:pt x="1504463" y="2000709"/>
                    <a:pt x="1557724" y="2001386"/>
                  </a:cubicBezTo>
                  <a:close/>
                  <a:moveTo>
                    <a:pt x="3447564" y="1984782"/>
                  </a:moveTo>
                  <a:cubicBezTo>
                    <a:pt x="3574522" y="2008997"/>
                    <a:pt x="3624771" y="2081006"/>
                    <a:pt x="3649240" y="2236877"/>
                  </a:cubicBezTo>
                  <a:cubicBezTo>
                    <a:pt x="3657199" y="2700173"/>
                    <a:pt x="3489262" y="3261259"/>
                    <a:pt x="3589296" y="3290850"/>
                  </a:cubicBezTo>
                  <a:cubicBezTo>
                    <a:pt x="3693944" y="3277473"/>
                    <a:pt x="3714772" y="3241235"/>
                    <a:pt x="3816880" y="3192298"/>
                  </a:cubicBezTo>
                  <a:cubicBezTo>
                    <a:pt x="3826193" y="3221254"/>
                    <a:pt x="3831538" y="3250210"/>
                    <a:pt x="3844820" y="3279166"/>
                  </a:cubicBezTo>
                  <a:cubicBezTo>
                    <a:pt x="3720488" y="3357779"/>
                    <a:pt x="3312590" y="3555393"/>
                    <a:pt x="3239164" y="3438553"/>
                  </a:cubicBezTo>
                  <a:cubicBezTo>
                    <a:pt x="3149863" y="3118513"/>
                    <a:pt x="3473903" y="2235567"/>
                    <a:pt x="3261389" y="2219353"/>
                  </a:cubicBezTo>
                  <a:cubicBezTo>
                    <a:pt x="3001250" y="2215839"/>
                    <a:pt x="2756092" y="2860934"/>
                    <a:pt x="2700677" y="3430169"/>
                  </a:cubicBezTo>
                  <a:lnTo>
                    <a:pt x="2382796" y="3431312"/>
                  </a:lnTo>
                  <a:cubicBezTo>
                    <a:pt x="2435714" y="3042184"/>
                    <a:pt x="2577958" y="2197932"/>
                    <a:pt x="2508279" y="2162838"/>
                  </a:cubicBezTo>
                  <a:cubicBezTo>
                    <a:pt x="2447490" y="2175369"/>
                    <a:pt x="2390804" y="2183158"/>
                    <a:pt x="2286664" y="2239038"/>
                  </a:cubicBezTo>
                  <a:cubicBezTo>
                    <a:pt x="2271424" y="2200303"/>
                    <a:pt x="2274811" y="2193318"/>
                    <a:pt x="2256819" y="2150138"/>
                  </a:cubicBezTo>
                  <a:cubicBezTo>
                    <a:pt x="2412182" y="2077748"/>
                    <a:pt x="2799618" y="1955955"/>
                    <a:pt x="2856259" y="1997738"/>
                  </a:cubicBezTo>
                  <a:cubicBezTo>
                    <a:pt x="2884284" y="2190693"/>
                    <a:pt x="2820693" y="2430933"/>
                    <a:pt x="2812564" y="2607844"/>
                  </a:cubicBezTo>
                  <a:cubicBezTo>
                    <a:pt x="2944644" y="2343853"/>
                    <a:pt x="3098314" y="2011283"/>
                    <a:pt x="3447564" y="1984782"/>
                  </a:cubicBezTo>
                  <a:close/>
                  <a:moveTo>
                    <a:pt x="4761631" y="1394766"/>
                  </a:moveTo>
                  <a:cubicBezTo>
                    <a:pt x="4822682" y="1395000"/>
                    <a:pt x="4884106" y="1442711"/>
                    <a:pt x="4884727" y="1546848"/>
                  </a:cubicBezTo>
                  <a:cubicBezTo>
                    <a:pt x="4885581" y="1690156"/>
                    <a:pt x="4755689" y="1767447"/>
                    <a:pt x="4684289" y="1768811"/>
                  </a:cubicBezTo>
                  <a:cubicBezTo>
                    <a:pt x="4601827" y="1770386"/>
                    <a:pt x="4531391" y="1716708"/>
                    <a:pt x="4527831" y="1629336"/>
                  </a:cubicBezTo>
                  <a:cubicBezTo>
                    <a:pt x="4523347" y="1519289"/>
                    <a:pt x="4621185" y="1394227"/>
                    <a:pt x="4761631" y="1394766"/>
                  </a:cubicBezTo>
                  <a:close/>
                  <a:moveTo>
                    <a:pt x="4105935" y="27"/>
                  </a:moveTo>
                  <a:cubicBezTo>
                    <a:pt x="6011464" y="-6721"/>
                    <a:pt x="6153488" y="1223799"/>
                    <a:pt x="6171275" y="1481958"/>
                  </a:cubicBezTo>
                  <a:cubicBezTo>
                    <a:pt x="6139850" y="2176679"/>
                    <a:pt x="5782302" y="2666597"/>
                    <a:pt x="5336607" y="3044406"/>
                  </a:cubicBezTo>
                  <a:cubicBezTo>
                    <a:pt x="4983120" y="3297961"/>
                    <a:pt x="4699876" y="3475072"/>
                    <a:pt x="4516283" y="3471000"/>
                  </a:cubicBezTo>
                  <a:cubicBezTo>
                    <a:pt x="4416725" y="3468792"/>
                    <a:pt x="4363366" y="3430095"/>
                    <a:pt x="4371051" y="3348858"/>
                  </a:cubicBezTo>
                  <a:cubicBezTo>
                    <a:pt x="4367086" y="3210365"/>
                    <a:pt x="4417080" y="2988390"/>
                    <a:pt x="4435344" y="2742434"/>
                  </a:cubicBezTo>
                  <a:cubicBezTo>
                    <a:pt x="4453608" y="2496478"/>
                    <a:pt x="4522853" y="2232316"/>
                    <a:pt x="4487778" y="2151724"/>
                  </a:cubicBezTo>
                  <a:cubicBezTo>
                    <a:pt x="4439687" y="2130125"/>
                    <a:pt x="4364747" y="2148233"/>
                    <a:pt x="4260607" y="2204113"/>
                  </a:cubicBezTo>
                  <a:cubicBezTo>
                    <a:pt x="4238223" y="2172522"/>
                    <a:pt x="4232879" y="2171093"/>
                    <a:pt x="4230762" y="2127913"/>
                  </a:cubicBezTo>
                  <a:cubicBezTo>
                    <a:pt x="4417875" y="2074573"/>
                    <a:pt x="4690217" y="1984530"/>
                    <a:pt x="4778608" y="1973926"/>
                  </a:cubicBezTo>
                  <a:cubicBezTo>
                    <a:pt x="4825008" y="2000543"/>
                    <a:pt x="4835402" y="2016069"/>
                    <a:pt x="4830633" y="2106640"/>
                  </a:cubicBezTo>
                  <a:cubicBezTo>
                    <a:pt x="4804378" y="2292668"/>
                    <a:pt x="4788356" y="2436897"/>
                    <a:pt x="4759194" y="2709097"/>
                  </a:cubicBezTo>
                  <a:cubicBezTo>
                    <a:pt x="4730032" y="2981297"/>
                    <a:pt x="4671430" y="3214929"/>
                    <a:pt x="4721419" y="3255543"/>
                  </a:cubicBezTo>
                  <a:cubicBezTo>
                    <a:pt x="4810372" y="3380584"/>
                    <a:pt x="5972986" y="2687793"/>
                    <a:pt x="5968757" y="1466878"/>
                  </a:cubicBezTo>
                  <a:cubicBezTo>
                    <a:pt x="5921444" y="305315"/>
                    <a:pt x="4592194" y="100516"/>
                    <a:pt x="3866857" y="122741"/>
                  </a:cubicBezTo>
                  <a:cubicBezTo>
                    <a:pt x="3185970" y="175922"/>
                    <a:pt x="2470124" y="327265"/>
                    <a:pt x="1635787" y="876328"/>
                  </a:cubicBezTo>
                  <a:cubicBezTo>
                    <a:pt x="1084819" y="1292041"/>
                    <a:pt x="211034" y="2019498"/>
                    <a:pt x="218148" y="3131372"/>
                  </a:cubicBezTo>
                  <a:cubicBezTo>
                    <a:pt x="332793" y="4158749"/>
                    <a:pt x="1331119" y="4475321"/>
                    <a:pt x="2199349" y="4476776"/>
                  </a:cubicBezTo>
                  <a:cubicBezTo>
                    <a:pt x="2831521" y="4444180"/>
                    <a:pt x="2989131" y="4377556"/>
                    <a:pt x="3293930" y="4321201"/>
                  </a:cubicBezTo>
                  <a:cubicBezTo>
                    <a:pt x="3370130" y="4336283"/>
                    <a:pt x="3339968" y="4354540"/>
                    <a:pt x="3322506" y="4379146"/>
                  </a:cubicBezTo>
                  <a:cubicBezTo>
                    <a:pt x="2992306" y="4477571"/>
                    <a:pt x="2416246" y="4684946"/>
                    <a:pt x="1516506" y="4578610"/>
                  </a:cubicBezTo>
                  <a:cubicBezTo>
                    <a:pt x="670908" y="4432053"/>
                    <a:pt x="-24456" y="3909202"/>
                    <a:pt x="660" y="3030566"/>
                  </a:cubicBezTo>
                  <a:cubicBezTo>
                    <a:pt x="31351" y="1956887"/>
                    <a:pt x="1479337" y="157514"/>
                    <a:pt x="4105935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2743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onstration">
    <p:bg>
      <p:bgPr>
        <a:solidFill>
          <a:srgbClr val="96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Module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  <a:effectLst/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Nom du module</a:t>
            </a:r>
          </a:p>
        </p:txBody>
      </p:sp>
      <p:sp>
        <p:nvSpPr>
          <p:cNvPr id="4" name="Zone Texte"/>
          <p:cNvSpPr txBox="1"/>
          <p:nvPr userDrawn="1"/>
        </p:nvSpPr>
        <p:spPr>
          <a:xfrm>
            <a:off x="1524000" y="1365956"/>
            <a:ext cx="9144000" cy="3826933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/>
            <a:r>
              <a:rPr lang="fr-FR" sz="6000" kern="120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Démonstration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39365" y="636411"/>
            <a:ext cx="11558596" cy="609398"/>
          </a:xfrm>
          <a:effectLst/>
        </p:spPr>
        <p:txBody>
          <a:bodyPr lIns="0" tIns="0" rIns="0" bIns="0" anchor="t" anchorCtr="0">
            <a:spAutoFit/>
          </a:bodyPr>
          <a:lstStyle>
            <a:lvl1pPr>
              <a:defRPr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grpSp>
        <p:nvGrpSpPr>
          <p:cNvPr id="8" name="Logo ENI">
            <a:extLst>
              <a:ext uri="{FF2B5EF4-FFF2-40B4-BE49-F238E27FC236}">
                <a16:creationId xmlns:a16="http://schemas.microsoft.com/office/drawing/2014/main" id="{8493B021-3B6D-4215-BF63-89157F8237B2}"/>
              </a:ext>
            </a:extLst>
          </p:cNvPr>
          <p:cNvGrpSpPr/>
          <p:nvPr userDrawn="1"/>
        </p:nvGrpSpPr>
        <p:grpSpPr>
          <a:xfrm>
            <a:off x="338654" y="5699158"/>
            <a:ext cx="840465" cy="839754"/>
            <a:chOff x="1851544" y="-860783"/>
            <a:chExt cx="8866612" cy="8859113"/>
          </a:xfrm>
        </p:grpSpPr>
        <p:sp>
          <p:nvSpPr>
            <p:cNvPr id="9" name="Fond Bleu">
              <a:extLst>
                <a:ext uri="{FF2B5EF4-FFF2-40B4-BE49-F238E27FC236}">
                  <a16:creationId xmlns:a16="http://schemas.microsoft.com/office/drawing/2014/main" id="{BCB3D078-F833-482F-9AC7-848629DE7928}"/>
                </a:ext>
              </a:extLst>
            </p:cNvPr>
            <p:cNvSpPr/>
            <p:nvPr/>
          </p:nvSpPr>
          <p:spPr>
            <a:xfrm>
              <a:off x="1851544" y="-860783"/>
              <a:ext cx="8866612" cy="8859113"/>
            </a:xfrm>
            <a:prstGeom prst="rect">
              <a:avLst/>
            </a:prstGeom>
            <a:solidFill>
              <a:srgbClr val="114A8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rait Horizontal">
              <a:extLst>
                <a:ext uri="{FF2B5EF4-FFF2-40B4-BE49-F238E27FC236}">
                  <a16:creationId xmlns:a16="http://schemas.microsoft.com/office/drawing/2014/main" id="{A70B4531-8455-479B-BFBA-0CD4F4F05638}"/>
                </a:ext>
              </a:extLst>
            </p:cNvPr>
            <p:cNvSpPr/>
            <p:nvPr userDrawn="1"/>
          </p:nvSpPr>
          <p:spPr>
            <a:xfrm>
              <a:off x="3595686" y="6624638"/>
              <a:ext cx="5400672" cy="95253"/>
            </a:xfrm>
            <a:prstGeom prst="rect">
              <a:avLst/>
            </a:prstGeom>
            <a:solidFill>
              <a:srgbClr val="FF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le ENI">
              <a:extLst>
                <a:ext uri="{FF2B5EF4-FFF2-40B4-BE49-F238E27FC236}">
                  <a16:creationId xmlns:a16="http://schemas.microsoft.com/office/drawing/2014/main" id="{582795EA-907B-4CDA-B413-42482EBAFE79}"/>
                </a:ext>
              </a:extLst>
            </p:cNvPr>
            <p:cNvSpPr/>
            <p:nvPr userDrawn="1"/>
          </p:nvSpPr>
          <p:spPr>
            <a:xfrm>
              <a:off x="3183859" y="787368"/>
              <a:ext cx="6171271" cy="4608162"/>
            </a:xfrm>
            <a:custGeom>
              <a:avLst/>
              <a:gdLst>
                <a:gd name="connsiteX0" fmla="*/ 1414322 w 6176635"/>
                <a:gd name="connsiteY0" fmla="*/ 2125347 h 4646002"/>
                <a:gd name="connsiteX1" fmla="*/ 1017066 w 6176635"/>
                <a:gd name="connsiteY1" fmla="*/ 2805051 h 4646002"/>
                <a:gd name="connsiteX2" fmla="*/ 1527606 w 6176635"/>
                <a:gd name="connsiteY2" fmla="*/ 2448943 h 4646002"/>
                <a:gd name="connsiteX3" fmla="*/ 1414322 w 6176635"/>
                <a:gd name="connsiteY3" fmla="*/ 2125347 h 4646002"/>
                <a:gd name="connsiteX4" fmla="*/ 1557753 w 6176635"/>
                <a:gd name="connsiteY4" fmla="*/ 2015714 h 4646002"/>
                <a:gd name="connsiteX5" fmla="*/ 1792782 w 6176635"/>
                <a:gd name="connsiteY5" fmla="*/ 2274699 h 4646002"/>
                <a:gd name="connsiteX6" fmla="*/ 1905431 w 6176635"/>
                <a:gd name="connsiteY6" fmla="*/ 2183767 h 4646002"/>
                <a:gd name="connsiteX7" fmla="*/ 1929053 w 6176635"/>
                <a:gd name="connsiteY7" fmla="*/ 2185545 h 4646002"/>
                <a:gd name="connsiteX8" fmla="*/ 1917242 w 6176635"/>
                <a:gd name="connsiteY8" fmla="*/ 2284351 h 4646002"/>
                <a:gd name="connsiteX9" fmla="*/ 1014018 w 6176635"/>
                <a:gd name="connsiteY9" fmla="*/ 2927479 h 4646002"/>
                <a:gd name="connsiteX10" fmla="*/ 1314754 w 6176635"/>
                <a:gd name="connsiteY10" fmla="*/ 3377567 h 4646002"/>
                <a:gd name="connsiteX11" fmla="*/ 1755698 w 6176635"/>
                <a:gd name="connsiteY11" fmla="*/ 3134235 h 4646002"/>
                <a:gd name="connsiteX12" fmla="*/ 1814118 w 6176635"/>
                <a:gd name="connsiteY12" fmla="*/ 3198243 h 4646002"/>
                <a:gd name="connsiteX13" fmla="*/ 1117650 w 6176635"/>
                <a:gd name="connsiteY13" fmla="*/ 3523871 h 4646002"/>
                <a:gd name="connsiteX14" fmla="*/ 659434 w 6176635"/>
                <a:gd name="connsiteY14" fmla="*/ 2950339 h 4646002"/>
                <a:gd name="connsiteX15" fmla="*/ 1383842 w 6176635"/>
                <a:gd name="connsiteY15" fmla="*/ 2035431 h 4646002"/>
                <a:gd name="connsiteX16" fmla="*/ 1557753 w 6176635"/>
                <a:gd name="connsiteY16" fmla="*/ 2015714 h 4646002"/>
                <a:gd name="connsiteX17" fmla="*/ 3447593 w 6176635"/>
                <a:gd name="connsiteY17" fmla="*/ 1999110 h 4646002"/>
                <a:gd name="connsiteX18" fmla="*/ 3649269 w 6176635"/>
                <a:gd name="connsiteY18" fmla="*/ 2251205 h 4646002"/>
                <a:gd name="connsiteX19" fmla="*/ 3589325 w 6176635"/>
                <a:gd name="connsiteY19" fmla="*/ 3305178 h 4646002"/>
                <a:gd name="connsiteX20" fmla="*/ 3816909 w 6176635"/>
                <a:gd name="connsiteY20" fmla="*/ 3206626 h 4646002"/>
                <a:gd name="connsiteX21" fmla="*/ 3844849 w 6176635"/>
                <a:gd name="connsiteY21" fmla="*/ 3293494 h 4646002"/>
                <a:gd name="connsiteX22" fmla="*/ 3239193 w 6176635"/>
                <a:gd name="connsiteY22" fmla="*/ 3452881 h 4646002"/>
                <a:gd name="connsiteX23" fmla="*/ 3261418 w 6176635"/>
                <a:gd name="connsiteY23" fmla="*/ 2233681 h 4646002"/>
                <a:gd name="connsiteX24" fmla="*/ 2700706 w 6176635"/>
                <a:gd name="connsiteY24" fmla="*/ 3444497 h 4646002"/>
                <a:gd name="connsiteX25" fmla="*/ 2382825 w 6176635"/>
                <a:gd name="connsiteY25" fmla="*/ 3445640 h 4646002"/>
                <a:gd name="connsiteX26" fmla="*/ 2508308 w 6176635"/>
                <a:gd name="connsiteY26" fmla="*/ 2177166 h 4646002"/>
                <a:gd name="connsiteX27" fmla="*/ 2286693 w 6176635"/>
                <a:gd name="connsiteY27" fmla="*/ 2253366 h 4646002"/>
                <a:gd name="connsiteX28" fmla="*/ 2256848 w 6176635"/>
                <a:gd name="connsiteY28" fmla="*/ 2164466 h 4646002"/>
                <a:gd name="connsiteX29" fmla="*/ 2856288 w 6176635"/>
                <a:gd name="connsiteY29" fmla="*/ 2012066 h 4646002"/>
                <a:gd name="connsiteX30" fmla="*/ 2812593 w 6176635"/>
                <a:gd name="connsiteY30" fmla="*/ 2622172 h 4646002"/>
                <a:gd name="connsiteX31" fmla="*/ 3447593 w 6176635"/>
                <a:gd name="connsiteY31" fmla="*/ 1999110 h 4646002"/>
                <a:gd name="connsiteX32" fmla="*/ 4761660 w 6176635"/>
                <a:gd name="connsiteY32" fmla="*/ 1409094 h 4646002"/>
                <a:gd name="connsiteX33" fmla="*/ 4884756 w 6176635"/>
                <a:gd name="connsiteY33" fmla="*/ 1561176 h 4646002"/>
                <a:gd name="connsiteX34" fmla="*/ 4684318 w 6176635"/>
                <a:gd name="connsiteY34" fmla="*/ 1783139 h 4646002"/>
                <a:gd name="connsiteX35" fmla="*/ 4527860 w 6176635"/>
                <a:gd name="connsiteY35" fmla="*/ 1643664 h 4646002"/>
                <a:gd name="connsiteX36" fmla="*/ 4761660 w 6176635"/>
                <a:gd name="connsiteY36" fmla="*/ 1409094 h 4646002"/>
                <a:gd name="connsiteX37" fmla="*/ 4375282 w 6176635"/>
                <a:gd name="connsiteY37" fmla="*/ 1401 h 4646002"/>
                <a:gd name="connsiteX38" fmla="*/ 6176066 w 6176635"/>
                <a:gd name="connsiteY38" fmla="*/ 1470886 h 4646002"/>
                <a:gd name="connsiteX39" fmla="*/ 5336636 w 6176635"/>
                <a:gd name="connsiteY39" fmla="*/ 3058734 h 4646002"/>
                <a:gd name="connsiteX40" fmla="*/ 4516312 w 6176635"/>
                <a:gd name="connsiteY40" fmla="*/ 3485328 h 4646002"/>
                <a:gd name="connsiteX41" fmla="*/ 4371080 w 6176635"/>
                <a:gd name="connsiteY41" fmla="*/ 3363186 h 4646002"/>
                <a:gd name="connsiteX42" fmla="*/ 4435373 w 6176635"/>
                <a:gd name="connsiteY42" fmla="*/ 2756762 h 4646002"/>
                <a:gd name="connsiteX43" fmla="*/ 4487807 w 6176635"/>
                <a:gd name="connsiteY43" fmla="*/ 2166052 h 4646002"/>
                <a:gd name="connsiteX44" fmla="*/ 4260636 w 6176635"/>
                <a:gd name="connsiteY44" fmla="*/ 2218441 h 4646002"/>
                <a:gd name="connsiteX45" fmla="*/ 4230791 w 6176635"/>
                <a:gd name="connsiteY45" fmla="*/ 2142241 h 4646002"/>
                <a:gd name="connsiteX46" fmla="*/ 4778637 w 6176635"/>
                <a:gd name="connsiteY46" fmla="*/ 1988254 h 4646002"/>
                <a:gd name="connsiteX47" fmla="*/ 4830662 w 6176635"/>
                <a:gd name="connsiteY47" fmla="*/ 2120968 h 4646002"/>
                <a:gd name="connsiteX48" fmla="*/ 4759223 w 6176635"/>
                <a:gd name="connsiteY48" fmla="*/ 2723425 h 4646002"/>
                <a:gd name="connsiteX49" fmla="*/ 4721448 w 6176635"/>
                <a:gd name="connsiteY49" fmla="*/ 3269871 h 4646002"/>
                <a:gd name="connsiteX50" fmla="*/ 5981486 w 6176635"/>
                <a:gd name="connsiteY50" fmla="*/ 1481206 h 4646002"/>
                <a:gd name="connsiteX51" fmla="*/ 3839264 w 6176635"/>
                <a:gd name="connsiteY51" fmla="*/ 122306 h 4646002"/>
                <a:gd name="connsiteX52" fmla="*/ 1616766 w 6176635"/>
                <a:gd name="connsiteY52" fmla="*/ 890656 h 4646002"/>
                <a:gd name="connsiteX53" fmla="*/ 205477 w 6176635"/>
                <a:gd name="connsiteY53" fmla="*/ 3031400 h 4646002"/>
                <a:gd name="connsiteX54" fmla="*/ 2199378 w 6176635"/>
                <a:gd name="connsiteY54" fmla="*/ 4491104 h 4646002"/>
                <a:gd name="connsiteX55" fmla="*/ 3293959 w 6176635"/>
                <a:gd name="connsiteY55" fmla="*/ 4335529 h 4646002"/>
                <a:gd name="connsiteX56" fmla="*/ 3322535 w 6176635"/>
                <a:gd name="connsiteY56" fmla="*/ 4393474 h 4646002"/>
                <a:gd name="connsiteX57" fmla="*/ 1550091 w 6176635"/>
                <a:gd name="connsiteY57" fmla="*/ 4618105 h 4646002"/>
                <a:gd name="connsiteX58" fmla="*/ 689 w 6176635"/>
                <a:gd name="connsiteY58" fmla="*/ 3044894 h 4646002"/>
                <a:gd name="connsiteX59" fmla="*/ 4105964 w 6176635"/>
                <a:gd name="connsiteY59" fmla="*/ 4830 h 4646002"/>
                <a:gd name="connsiteX60" fmla="*/ 4375282 w 6176635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7 w 6176141"/>
                <a:gd name="connsiteY0" fmla="*/ 2125347 h 4634356"/>
                <a:gd name="connsiteX1" fmla="*/ 1017071 w 6176141"/>
                <a:gd name="connsiteY1" fmla="*/ 2805051 h 4634356"/>
                <a:gd name="connsiteX2" fmla="*/ 1527611 w 6176141"/>
                <a:gd name="connsiteY2" fmla="*/ 2448943 h 4634356"/>
                <a:gd name="connsiteX3" fmla="*/ 1414327 w 6176141"/>
                <a:gd name="connsiteY3" fmla="*/ 2125347 h 4634356"/>
                <a:gd name="connsiteX4" fmla="*/ 1557758 w 6176141"/>
                <a:gd name="connsiteY4" fmla="*/ 2015714 h 4634356"/>
                <a:gd name="connsiteX5" fmla="*/ 1792787 w 6176141"/>
                <a:gd name="connsiteY5" fmla="*/ 2274699 h 4634356"/>
                <a:gd name="connsiteX6" fmla="*/ 1905436 w 6176141"/>
                <a:gd name="connsiteY6" fmla="*/ 2183767 h 4634356"/>
                <a:gd name="connsiteX7" fmla="*/ 1929058 w 6176141"/>
                <a:gd name="connsiteY7" fmla="*/ 2185545 h 4634356"/>
                <a:gd name="connsiteX8" fmla="*/ 1917247 w 6176141"/>
                <a:gd name="connsiteY8" fmla="*/ 2284351 h 4634356"/>
                <a:gd name="connsiteX9" fmla="*/ 1014023 w 6176141"/>
                <a:gd name="connsiteY9" fmla="*/ 2927479 h 4634356"/>
                <a:gd name="connsiteX10" fmla="*/ 1314759 w 6176141"/>
                <a:gd name="connsiteY10" fmla="*/ 3377567 h 4634356"/>
                <a:gd name="connsiteX11" fmla="*/ 1755703 w 6176141"/>
                <a:gd name="connsiteY11" fmla="*/ 3134235 h 4634356"/>
                <a:gd name="connsiteX12" fmla="*/ 1814123 w 6176141"/>
                <a:gd name="connsiteY12" fmla="*/ 3198243 h 4634356"/>
                <a:gd name="connsiteX13" fmla="*/ 1117655 w 6176141"/>
                <a:gd name="connsiteY13" fmla="*/ 3523871 h 4634356"/>
                <a:gd name="connsiteX14" fmla="*/ 659439 w 6176141"/>
                <a:gd name="connsiteY14" fmla="*/ 2950339 h 4634356"/>
                <a:gd name="connsiteX15" fmla="*/ 1383847 w 6176141"/>
                <a:gd name="connsiteY15" fmla="*/ 2035431 h 4634356"/>
                <a:gd name="connsiteX16" fmla="*/ 1557758 w 6176141"/>
                <a:gd name="connsiteY16" fmla="*/ 2015714 h 4634356"/>
                <a:gd name="connsiteX17" fmla="*/ 3447598 w 6176141"/>
                <a:gd name="connsiteY17" fmla="*/ 1999110 h 4634356"/>
                <a:gd name="connsiteX18" fmla="*/ 3649274 w 6176141"/>
                <a:gd name="connsiteY18" fmla="*/ 2251205 h 4634356"/>
                <a:gd name="connsiteX19" fmla="*/ 3589330 w 6176141"/>
                <a:gd name="connsiteY19" fmla="*/ 3305178 h 4634356"/>
                <a:gd name="connsiteX20" fmla="*/ 3816914 w 6176141"/>
                <a:gd name="connsiteY20" fmla="*/ 3206626 h 4634356"/>
                <a:gd name="connsiteX21" fmla="*/ 3844854 w 6176141"/>
                <a:gd name="connsiteY21" fmla="*/ 3293494 h 4634356"/>
                <a:gd name="connsiteX22" fmla="*/ 3239198 w 6176141"/>
                <a:gd name="connsiteY22" fmla="*/ 3452881 h 4634356"/>
                <a:gd name="connsiteX23" fmla="*/ 3261423 w 6176141"/>
                <a:gd name="connsiteY23" fmla="*/ 2233681 h 4634356"/>
                <a:gd name="connsiteX24" fmla="*/ 2700711 w 6176141"/>
                <a:gd name="connsiteY24" fmla="*/ 3444497 h 4634356"/>
                <a:gd name="connsiteX25" fmla="*/ 2382830 w 6176141"/>
                <a:gd name="connsiteY25" fmla="*/ 3445640 h 4634356"/>
                <a:gd name="connsiteX26" fmla="*/ 2508313 w 6176141"/>
                <a:gd name="connsiteY26" fmla="*/ 2177166 h 4634356"/>
                <a:gd name="connsiteX27" fmla="*/ 2286698 w 6176141"/>
                <a:gd name="connsiteY27" fmla="*/ 2253366 h 4634356"/>
                <a:gd name="connsiteX28" fmla="*/ 2256853 w 6176141"/>
                <a:gd name="connsiteY28" fmla="*/ 2164466 h 4634356"/>
                <a:gd name="connsiteX29" fmla="*/ 2856293 w 6176141"/>
                <a:gd name="connsiteY29" fmla="*/ 2012066 h 4634356"/>
                <a:gd name="connsiteX30" fmla="*/ 2812598 w 6176141"/>
                <a:gd name="connsiteY30" fmla="*/ 2622172 h 4634356"/>
                <a:gd name="connsiteX31" fmla="*/ 3447598 w 6176141"/>
                <a:gd name="connsiteY31" fmla="*/ 1999110 h 4634356"/>
                <a:gd name="connsiteX32" fmla="*/ 4761665 w 6176141"/>
                <a:gd name="connsiteY32" fmla="*/ 1409094 h 4634356"/>
                <a:gd name="connsiteX33" fmla="*/ 4884761 w 6176141"/>
                <a:gd name="connsiteY33" fmla="*/ 1561176 h 4634356"/>
                <a:gd name="connsiteX34" fmla="*/ 4684323 w 6176141"/>
                <a:gd name="connsiteY34" fmla="*/ 1783139 h 4634356"/>
                <a:gd name="connsiteX35" fmla="*/ 4527865 w 6176141"/>
                <a:gd name="connsiteY35" fmla="*/ 1643664 h 4634356"/>
                <a:gd name="connsiteX36" fmla="*/ 4761665 w 6176141"/>
                <a:gd name="connsiteY36" fmla="*/ 1409094 h 4634356"/>
                <a:gd name="connsiteX37" fmla="*/ 4375287 w 6176141"/>
                <a:gd name="connsiteY37" fmla="*/ 1401 h 4634356"/>
                <a:gd name="connsiteX38" fmla="*/ 6176071 w 6176141"/>
                <a:gd name="connsiteY38" fmla="*/ 1470886 h 4634356"/>
                <a:gd name="connsiteX39" fmla="*/ 5336641 w 6176141"/>
                <a:gd name="connsiteY39" fmla="*/ 3058734 h 4634356"/>
                <a:gd name="connsiteX40" fmla="*/ 4516317 w 6176141"/>
                <a:gd name="connsiteY40" fmla="*/ 3485328 h 4634356"/>
                <a:gd name="connsiteX41" fmla="*/ 4371085 w 6176141"/>
                <a:gd name="connsiteY41" fmla="*/ 3363186 h 4634356"/>
                <a:gd name="connsiteX42" fmla="*/ 4435378 w 6176141"/>
                <a:gd name="connsiteY42" fmla="*/ 2756762 h 4634356"/>
                <a:gd name="connsiteX43" fmla="*/ 4487812 w 6176141"/>
                <a:gd name="connsiteY43" fmla="*/ 2166052 h 4634356"/>
                <a:gd name="connsiteX44" fmla="*/ 4260641 w 6176141"/>
                <a:gd name="connsiteY44" fmla="*/ 2218441 h 4634356"/>
                <a:gd name="connsiteX45" fmla="*/ 4230796 w 6176141"/>
                <a:gd name="connsiteY45" fmla="*/ 2142241 h 4634356"/>
                <a:gd name="connsiteX46" fmla="*/ 4778642 w 6176141"/>
                <a:gd name="connsiteY46" fmla="*/ 1988254 h 4634356"/>
                <a:gd name="connsiteX47" fmla="*/ 4830667 w 6176141"/>
                <a:gd name="connsiteY47" fmla="*/ 2120968 h 4634356"/>
                <a:gd name="connsiteX48" fmla="*/ 4759228 w 6176141"/>
                <a:gd name="connsiteY48" fmla="*/ 2723425 h 4634356"/>
                <a:gd name="connsiteX49" fmla="*/ 4721453 w 6176141"/>
                <a:gd name="connsiteY49" fmla="*/ 3269871 h 4634356"/>
                <a:gd name="connsiteX50" fmla="*/ 5981491 w 6176141"/>
                <a:gd name="connsiteY50" fmla="*/ 1481206 h 4634356"/>
                <a:gd name="connsiteX51" fmla="*/ 3839269 w 6176141"/>
                <a:gd name="connsiteY51" fmla="*/ 122306 h 4634356"/>
                <a:gd name="connsiteX52" fmla="*/ 1616771 w 6176141"/>
                <a:gd name="connsiteY52" fmla="*/ 890656 h 4634356"/>
                <a:gd name="connsiteX53" fmla="*/ 205482 w 6176141"/>
                <a:gd name="connsiteY53" fmla="*/ 3031400 h 4634356"/>
                <a:gd name="connsiteX54" fmla="*/ 2199383 w 6176141"/>
                <a:gd name="connsiteY54" fmla="*/ 4491104 h 4634356"/>
                <a:gd name="connsiteX55" fmla="*/ 3293964 w 6176141"/>
                <a:gd name="connsiteY55" fmla="*/ 4335529 h 4634356"/>
                <a:gd name="connsiteX56" fmla="*/ 3322540 w 6176141"/>
                <a:gd name="connsiteY56" fmla="*/ 4393474 h 4634356"/>
                <a:gd name="connsiteX57" fmla="*/ 1550096 w 6176141"/>
                <a:gd name="connsiteY57" fmla="*/ 4618105 h 4634356"/>
                <a:gd name="connsiteX58" fmla="*/ 694 w 6176141"/>
                <a:gd name="connsiteY58" fmla="*/ 3044894 h 4634356"/>
                <a:gd name="connsiteX59" fmla="*/ 4105969 w 6176141"/>
                <a:gd name="connsiteY59" fmla="*/ 4830 h 4634356"/>
                <a:gd name="connsiteX60" fmla="*/ 4375287 w 6176141"/>
                <a:gd name="connsiteY60" fmla="*/ 1401 h 463435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05517 w 6176176"/>
                <a:gd name="connsiteY53" fmla="*/ 30314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218510"/>
                <a:gd name="connsiteY0" fmla="*/ 2157044 h 4654188"/>
                <a:gd name="connsiteX1" fmla="*/ 1017037 w 6218510"/>
                <a:gd name="connsiteY1" fmla="*/ 2836748 h 4654188"/>
                <a:gd name="connsiteX2" fmla="*/ 1527577 w 6218510"/>
                <a:gd name="connsiteY2" fmla="*/ 2480640 h 4654188"/>
                <a:gd name="connsiteX3" fmla="*/ 1414293 w 6218510"/>
                <a:gd name="connsiteY3" fmla="*/ 2157044 h 4654188"/>
                <a:gd name="connsiteX4" fmla="*/ 1557724 w 6218510"/>
                <a:gd name="connsiteY4" fmla="*/ 2047411 h 4654188"/>
                <a:gd name="connsiteX5" fmla="*/ 1792753 w 6218510"/>
                <a:gd name="connsiteY5" fmla="*/ 2306396 h 4654188"/>
                <a:gd name="connsiteX6" fmla="*/ 1905402 w 6218510"/>
                <a:gd name="connsiteY6" fmla="*/ 2215464 h 4654188"/>
                <a:gd name="connsiteX7" fmla="*/ 1929024 w 6218510"/>
                <a:gd name="connsiteY7" fmla="*/ 2217242 h 4654188"/>
                <a:gd name="connsiteX8" fmla="*/ 1917213 w 6218510"/>
                <a:gd name="connsiteY8" fmla="*/ 2316048 h 4654188"/>
                <a:gd name="connsiteX9" fmla="*/ 1013989 w 6218510"/>
                <a:gd name="connsiteY9" fmla="*/ 2959176 h 4654188"/>
                <a:gd name="connsiteX10" fmla="*/ 1314725 w 6218510"/>
                <a:gd name="connsiteY10" fmla="*/ 3409264 h 4654188"/>
                <a:gd name="connsiteX11" fmla="*/ 1755669 w 6218510"/>
                <a:gd name="connsiteY11" fmla="*/ 3165932 h 4654188"/>
                <a:gd name="connsiteX12" fmla="*/ 1814089 w 6218510"/>
                <a:gd name="connsiteY12" fmla="*/ 3229940 h 4654188"/>
                <a:gd name="connsiteX13" fmla="*/ 1117621 w 6218510"/>
                <a:gd name="connsiteY13" fmla="*/ 3555568 h 4654188"/>
                <a:gd name="connsiteX14" fmla="*/ 659405 w 6218510"/>
                <a:gd name="connsiteY14" fmla="*/ 2982036 h 4654188"/>
                <a:gd name="connsiteX15" fmla="*/ 1383813 w 6218510"/>
                <a:gd name="connsiteY15" fmla="*/ 2067128 h 4654188"/>
                <a:gd name="connsiteX16" fmla="*/ 1557724 w 6218510"/>
                <a:gd name="connsiteY16" fmla="*/ 2047411 h 4654188"/>
                <a:gd name="connsiteX17" fmla="*/ 3447564 w 6218510"/>
                <a:gd name="connsiteY17" fmla="*/ 2030807 h 4654188"/>
                <a:gd name="connsiteX18" fmla="*/ 3649240 w 6218510"/>
                <a:gd name="connsiteY18" fmla="*/ 2282902 h 4654188"/>
                <a:gd name="connsiteX19" fmla="*/ 3589296 w 6218510"/>
                <a:gd name="connsiteY19" fmla="*/ 3336875 h 4654188"/>
                <a:gd name="connsiteX20" fmla="*/ 3816880 w 6218510"/>
                <a:gd name="connsiteY20" fmla="*/ 3238323 h 4654188"/>
                <a:gd name="connsiteX21" fmla="*/ 3844820 w 6218510"/>
                <a:gd name="connsiteY21" fmla="*/ 3325191 h 4654188"/>
                <a:gd name="connsiteX22" fmla="*/ 3239164 w 6218510"/>
                <a:gd name="connsiteY22" fmla="*/ 3484578 h 4654188"/>
                <a:gd name="connsiteX23" fmla="*/ 3261389 w 6218510"/>
                <a:gd name="connsiteY23" fmla="*/ 2265378 h 4654188"/>
                <a:gd name="connsiteX24" fmla="*/ 2700677 w 6218510"/>
                <a:gd name="connsiteY24" fmla="*/ 3476194 h 4654188"/>
                <a:gd name="connsiteX25" fmla="*/ 2382796 w 6218510"/>
                <a:gd name="connsiteY25" fmla="*/ 3477337 h 4654188"/>
                <a:gd name="connsiteX26" fmla="*/ 2508279 w 6218510"/>
                <a:gd name="connsiteY26" fmla="*/ 2208863 h 4654188"/>
                <a:gd name="connsiteX27" fmla="*/ 2286664 w 6218510"/>
                <a:gd name="connsiteY27" fmla="*/ 2285063 h 4654188"/>
                <a:gd name="connsiteX28" fmla="*/ 2256819 w 6218510"/>
                <a:gd name="connsiteY28" fmla="*/ 2196163 h 4654188"/>
                <a:gd name="connsiteX29" fmla="*/ 2856259 w 6218510"/>
                <a:gd name="connsiteY29" fmla="*/ 2043763 h 4654188"/>
                <a:gd name="connsiteX30" fmla="*/ 2812564 w 6218510"/>
                <a:gd name="connsiteY30" fmla="*/ 2653869 h 4654188"/>
                <a:gd name="connsiteX31" fmla="*/ 3447564 w 6218510"/>
                <a:gd name="connsiteY31" fmla="*/ 2030807 h 4654188"/>
                <a:gd name="connsiteX32" fmla="*/ 4761631 w 6218510"/>
                <a:gd name="connsiteY32" fmla="*/ 1440791 h 4654188"/>
                <a:gd name="connsiteX33" fmla="*/ 4884727 w 6218510"/>
                <a:gd name="connsiteY33" fmla="*/ 1592873 h 4654188"/>
                <a:gd name="connsiteX34" fmla="*/ 4684289 w 6218510"/>
                <a:gd name="connsiteY34" fmla="*/ 1814836 h 4654188"/>
                <a:gd name="connsiteX35" fmla="*/ 4527831 w 6218510"/>
                <a:gd name="connsiteY35" fmla="*/ 1675361 h 4654188"/>
                <a:gd name="connsiteX36" fmla="*/ 4761631 w 6218510"/>
                <a:gd name="connsiteY36" fmla="*/ 1440791 h 4654188"/>
                <a:gd name="connsiteX37" fmla="*/ 4105935 w 6218510"/>
                <a:gd name="connsiteY37" fmla="*/ 36527 h 4654188"/>
                <a:gd name="connsiteX38" fmla="*/ 6176037 w 6218510"/>
                <a:gd name="connsiteY38" fmla="*/ 1502583 h 4654188"/>
                <a:gd name="connsiteX39" fmla="*/ 5336607 w 6218510"/>
                <a:gd name="connsiteY39" fmla="*/ 3090431 h 4654188"/>
                <a:gd name="connsiteX40" fmla="*/ 4516283 w 6218510"/>
                <a:gd name="connsiteY40" fmla="*/ 3517025 h 4654188"/>
                <a:gd name="connsiteX41" fmla="*/ 4371051 w 6218510"/>
                <a:gd name="connsiteY41" fmla="*/ 3394883 h 4654188"/>
                <a:gd name="connsiteX42" fmla="*/ 4435344 w 6218510"/>
                <a:gd name="connsiteY42" fmla="*/ 2788459 h 4654188"/>
                <a:gd name="connsiteX43" fmla="*/ 4487778 w 6218510"/>
                <a:gd name="connsiteY43" fmla="*/ 2197749 h 4654188"/>
                <a:gd name="connsiteX44" fmla="*/ 4260607 w 6218510"/>
                <a:gd name="connsiteY44" fmla="*/ 2250138 h 4654188"/>
                <a:gd name="connsiteX45" fmla="*/ 4230762 w 6218510"/>
                <a:gd name="connsiteY45" fmla="*/ 2173938 h 4654188"/>
                <a:gd name="connsiteX46" fmla="*/ 4778608 w 6218510"/>
                <a:gd name="connsiteY46" fmla="*/ 2019951 h 4654188"/>
                <a:gd name="connsiteX47" fmla="*/ 4830633 w 6218510"/>
                <a:gd name="connsiteY47" fmla="*/ 2152665 h 4654188"/>
                <a:gd name="connsiteX48" fmla="*/ 4759194 w 6218510"/>
                <a:gd name="connsiteY48" fmla="*/ 2755122 h 4654188"/>
                <a:gd name="connsiteX49" fmla="*/ 4721419 w 6218510"/>
                <a:gd name="connsiteY49" fmla="*/ 3301568 h 4654188"/>
                <a:gd name="connsiteX50" fmla="*/ 5981457 w 6218510"/>
                <a:gd name="connsiteY50" fmla="*/ 1512903 h 4654188"/>
                <a:gd name="connsiteX51" fmla="*/ 3839235 w 6218510"/>
                <a:gd name="connsiteY51" fmla="*/ 154003 h 4654188"/>
                <a:gd name="connsiteX52" fmla="*/ 1616737 w 6218510"/>
                <a:gd name="connsiteY52" fmla="*/ 922353 h 4654188"/>
                <a:gd name="connsiteX53" fmla="*/ 218148 w 6218510"/>
                <a:gd name="connsiteY53" fmla="*/ 3177397 h 4654188"/>
                <a:gd name="connsiteX54" fmla="*/ 2199349 w 6218510"/>
                <a:gd name="connsiteY54" fmla="*/ 4522801 h 4654188"/>
                <a:gd name="connsiteX55" fmla="*/ 3293930 w 6218510"/>
                <a:gd name="connsiteY55" fmla="*/ 4367226 h 4654188"/>
                <a:gd name="connsiteX56" fmla="*/ 3322506 w 6218510"/>
                <a:gd name="connsiteY56" fmla="*/ 4425171 h 4654188"/>
                <a:gd name="connsiteX57" fmla="*/ 1516506 w 6218510"/>
                <a:gd name="connsiteY57" fmla="*/ 4624635 h 4654188"/>
                <a:gd name="connsiteX58" fmla="*/ 660 w 6218510"/>
                <a:gd name="connsiteY58" fmla="*/ 3076591 h 4654188"/>
                <a:gd name="connsiteX59" fmla="*/ 4105935 w 6218510"/>
                <a:gd name="connsiteY59" fmla="*/ 36527 h 4654188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294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2095 w 6176037"/>
                <a:gd name="connsiteY51" fmla="*/ 12509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10995 h 4608139"/>
                <a:gd name="connsiteX1" fmla="*/ 1017037 w 6176037"/>
                <a:gd name="connsiteY1" fmla="*/ 2790699 h 4608139"/>
                <a:gd name="connsiteX2" fmla="*/ 1527577 w 6176037"/>
                <a:gd name="connsiteY2" fmla="*/ 2434591 h 4608139"/>
                <a:gd name="connsiteX3" fmla="*/ 1414293 w 6176037"/>
                <a:gd name="connsiteY3" fmla="*/ 2110995 h 4608139"/>
                <a:gd name="connsiteX4" fmla="*/ 1557724 w 6176037"/>
                <a:gd name="connsiteY4" fmla="*/ 2001362 h 4608139"/>
                <a:gd name="connsiteX5" fmla="*/ 1792753 w 6176037"/>
                <a:gd name="connsiteY5" fmla="*/ 2260347 h 4608139"/>
                <a:gd name="connsiteX6" fmla="*/ 1905402 w 6176037"/>
                <a:gd name="connsiteY6" fmla="*/ 2169415 h 4608139"/>
                <a:gd name="connsiteX7" fmla="*/ 1929024 w 6176037"/>
                <a:gd name="connsiteY7" fmla="*/ 2171193 h 4608139"/>
                <a:gd name="connsiteX8" fmla="*/ 1917213 w 6176037"/>
                <a:gd name="connsiteY8" fmla="*/ 2269999 h 4608139"/>
                <a:gd name="connsiteX9" fmla="*/ 1013989 w 6176037"/>
                <a:gd name="connsiteY9" fmla="*/ 2913127 h 4608139"/>
                <a:gd name="connsiteX10" fmla="*/ 1314725 w 6176037"/>
                <a:gd name="connsiteY10" fmla="*/ 3363215 h 4608139"/>
                <a:gd name="connsiteX11" fmla="*/ 1755669 w 6176037"/>
                <a:gd name="connsiteY11" fmla="*/ 3119883 h 4608139"/>
                <a:gd name="connsiteX12" fmla="*/ 1814089 w 6176037"/>
                <a:gd name="connsiteY12" fmla="*/ 3183891 h 4608139"/>
                <a:gd name="connsiteX13" fmla="*/ 1117621 w 6176037"/>
                <a:gd name="connsiteY13" fmla="*/ 3509519 h 4608139"/>
                <a:gd name="connsiteX14" fmla="*/ 659405 w 6176037"/>
                <a:gd name="connsiteY14" fmla="*/ 2935987 h 4608139"/>
                <a:gd name="connsiteX15" fmla="*/ 1383813 w 6176037"/>
                <a:gd name="connsiteY15" fmla="*/ 2021079 h 4608139"/>
                <a:gd name="connsiteX16" fmla="*/ 1557724 w 6176037"/>
                <a:gd name="connsiteY16" fmla="*/ 2001362 h 4608139"/>
                <a:gd name="connsiteX17" fmla="*/ 3447564 w 6176037"/>
                <a:gd name="connsiteY17" fmla="*/ 1984758 h 4608139"/>
                <a:gd name="connsiteX18" fmla="*/ 3649240 w 6176037"/>
                <a:gd name="connsiteY18" fmla="*/ 2236853 h 4608139"/>
                <a:gd name="connsiteX19" fmla="*/ 3589296 w 6176037"/>
                <a:gd name="connsiteY19" fmla="*/ 3290826 h 4608139"/>
                <a:gd name="connsiteX20" fmla="*/ 3816880 w 6176037"/>
                <a:gd name="connsiteY20" fmla="*/ 3192274 h 4608139"/>
                <a:gd name="connsiteX21" fmla="*/ 3844820 w 6176037"/>
                <a:gd name="connsiteY21" fmla="*/ 3279142 h 4608139"/>
                <a:gd name="connsiteX22" fmla="*/ 3239164 w 6176037"/>
                <a:gd name="connsiteY22" fmla="*/ 3438529 h 4608139"/>
                <a:gd name="connsiteX23" fmla="*/ 3261389 w 6176037"/>
                <a:gd name="connsiteY23" fmla="*/ 2219329 h 4608139"/>
                <a:gd name="connsiteX24" fmla="*/ 2700677 w 6176037"/>
                <a:gd name="connsiteY24" fmla="*/ 3430145 h 4608139"/>
                <a:gd name="connsiteX25" fmla="*/ 2382796 w 6176037"/>
                <a:gd name="connsiteY25" fmla="*/ 3431288 h 4608139"/>
                <a:gd name="connsiteX26" fmla="*/ 2508279 w 6176037"/>
                <a:gd name="connsiteY26" fmla="*/ 2162814 h 4608139"/>
                <a:gd name="connsiteX27" fmla="*/ 2286664 w 6176037"/>
                <a:gd name="connsiteY27" fmla="*/ 2239014 h 4608139"/>
                <a:gd name="connsiteX28" fmla="*/ 2256819 w 6176037"/>
                <a:gd name="connsiteY28" fmla="*/ 2150114 h 4608139"/>
                <a:gd name="connsiteX29" fmla="*/ 2856259 w 6176037"/>
                <a:gd name="connsiteY29" fmla="*/ 1997714 h 4608139"/>
                <a:gd name="connsiteX30" fmla="*/ 2812564 w 6176037"/>
                <a:gd name="connsiteY30" fmla="*/ 2607820 h 4608139"/>
                <a:gd name="connsiteX31" fmla="*/ 3447564 w 6176037"/>
                <a:gd name="connsiteY31" fmla="*/ 1984758 h 4608139"/>
                <a:gd name="connsiteX32" fmla="*/ 4761631 w 6176037"/>
                <a:gd name="connsiteY32" fmla="*/ 1394742 h 4608139"/>
                <a:gd name="connsiteX33" fmla="*/ 4884727 w 6176037"/>
                <a:gd name="connsiteY33" fmla="*/ 1546824 h 4608139"/>
                <a:gd name="connsiteX34" fmla="*/ 4684289 w 6176037"/>
                <a:gd name="connsiteY34" fmla="*/ 1768787 h 4608139"/>
                <a:gd name="connsiteX35" fmla="*/ 4527831 w 6176037"/>
                <a:gd name="connsiteY35" fmla="*/ 1629312 h 4608139"/>
                <a:gd name="connsiteX36" fmla="*/ 4761631 w 6176037"/>
                <a:gd name="connsiteY36" fmla="*/ 1394742 h 4608139"/>
                <a:gd name="connsiteX37" fmla="*/ 4105935 w 6176037"/>
                <a:gd name="connsiteY37" fmla="*/ 3 h 4608139"/>
                <a:gd name="connsiteX38" fmla="*/ 6176037 w 6176037"/>
                <a:gd name="connsiteY38" fmla="*/ 1481934 h 4608139"/>
                <a:gd name="connsiteX39" fmla="*/ 5336607 w 6176037"/>
                <a:gd name="connsiteY39" fmla="*/ 3044382 h 4608139"/>
                <a:gd name="connsiteX40" fmla="*/ 4516283 w 6176037"/>
                <a:gd name="connsiteY40" fmla="*/ 3470976 h 4608139"/>
                <a:gd name="connsiteX41" fmla="*/ 4371051 w 6176037"/>
                <a:gd name="connsiteY41" fmla="*/ 3348834 h 4608139"/>
                <a:gd name="connsiteX42" fmla="*/ 4435344 w 6176037"/>
                <a:gd name="connsiteY42" fmla="*/ 2742410 h 4608139"/>
                <a:gd name="connsiteX43" fmla="*/ 4487778 w 6176037"/>
                <a:gd name="connsiteY43" fmla="*/ 2151700 h 4608139"/>
                <a:gd name="connsiteX44" fmla="*/ 4260607 w 6176037"/>
                <a:gd name="connsiteY44" fmla="*/ 2204089 h 4608139"/>
                <a:gd name="connsiteX45" fmla="*/ 4230762 w 6176037"/>
                <a:gd name="connsiteY45" fmla="*/ 2127889 h 4608139"/>
                <a:gd name="connsiteX46" fmla="*/ 4778608 w 6176037"/>
                <a:gd name="connsiteY46" fmla="*/ 1973902 h 4608139"/>
                <a:gd name="connsiteX47" fmla="*/ 4830633 w 6176037"/>
                <a:gd name="connsiteY47" fmla="*/ 2106616 h 4608139"/>
                <a:gd name="connsiteX48" fmla="*/ 4759194 w 6176037"/>
                <a:gd name="connsiteY48" fmla="*/ 2709073 h 4608139"/>
                <a:gd name="connsiteX49" fmla="*/ 4721419 w 6176037"/>
                <a:gd name="connsiteY49" fmla="*/ 3255519 h 4608139"/>
                <a:gd name="connsiteX50" fmla="*/ 5968757 w 6176037"/>
                <a:gd name="connsiteY50" fmla="*/ 1466854 h 4608139"/>
                <a:gd name="connsiteX51" fmla="*/ 3866857 w 6176037"/>
                <a:gd name="connsiteY51" fmla="*/ 122717 h 4608139"/>
                <a:gd name="connsiteX52" fmla="*/ 1635787 w 6176037"/>
                <a:gd name="connsiteY52" fmla="*/ 876304 h 4608139"/>
                <a:gd name="connsiteX53" fmla="*/ 218148 w 6176037"/>
                <a:gd name="connsiteY53" fmla="*/ 3131348 h 4608139"/>
                <a:gd name="connsiteX54" fmla="*/ 2199349 w 6176037"/>
                <a:gd name="connsiteY54" fmla="*/ 4476752 h 4608139"/>
                <a:gd name="connsiteX55" fmla="*/ 3293930 w 6176037"/>
                <a:gd name="connsiteY55" fmla="*/ 4321177 h 4608139"/>
                <a:gd name="connsiteX56" fmla="*/ 3322506 w 6176037"/>
                <a:gd name="connsiteY56" fmla="*/ 4379122 h 4608139"/>
                <a:gd name="connsiteX57" fmla="*/ 1516506 w 6176037"/>
                <a:gd name="connsiteY57" fmla="*/ 4578586 h 4608139"/>
                <a:gd name="connsiteX58" fmla="*/ 660 w 6176037"/>
                <a:gd name="connsiteY58" fmla="*/ 3030542 h 4608139"/>
                <a:gd name="connsiteX59" fmla="*/ 4105935 w 6176037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1019 h 4608163"/>
                <a:gd name="connsiteX1" fmla="*/ 1017037 w 6171275"/>
                <a:gd name="connsiteY1" fmla="*/ 2790723 h 4608163"/>
                <a:gd name="connsiteX2" fmla="*/ 1527577 w 6171275"/>
                <a:gd name="connsiteY2" fmla="*/ 2434615 h 4608163"/>
                <a:gd name="connsiteX3" fmla="*/ 1414293 w 6171275"/>
                <a:gd name="connsiteY3" fmla="*/ 2111019 h 4608163"/>
                <a:gd name="connsiteX4" fmla="*/ 1557724 w 6171275"/>
                <a:gd name="connsiteY4" fmla="*/ 2001386 h 4608163"/>
                <a:gd name="connsiteX5" fmla="*/ 1792753 w 6171275"/>
                <a:gd name="connsiteY5" fmla="*/ 2260371 h 4608163"/>
                <a:gd name="connsiteX6" fmla="*/ 1905402 w 6171275"/>
                <a:gd name="connsiteY6" fmla="*/ 2169439 h 4608163"/>
                <a:gd name="connsiteX7" fmla="*/ 1929024 w 6171275"/>
                <a:gd name="connsiteY7" fmla="*/ 2171217 h 4608163"/>
                <a:gd name="connsiteX8" fmla="*/ 1917213 w 6171275"/>
                <a:gd name="connsiteY8" fmla="*/ 2270023 h 4608163"/>
                <a:gd name="connsiteX9" fmla="*/ 1013989 w 6171275"/>
                <a:gd name="connsiteY9" fmla="*/ 2913151 h 4608163"/>
                <a:gd name="connsiteX10" fmla="*/ 1314725 w 6171275"/>
                <a:gd name="connsiteY10" fmla="*/ 3363239 h 4608163"/>
                <a:gd name="connsiteX11" fmla="*/ 1755669 w 6171275"/>
                <a:gd name="connsiteY11" fmla="*/ 3119907 h 4608163"/>
                <a:gd name="connsiteX12" fmla="*/ 1814089 w 6171275"/>
                <a:gd name="connsiteY12" fmla="*/ 3183915 h 4608163"/>
                <a:gd name="connsiteX13" fmla="*/ 1117621 w 6171275"/>
                <a:gd name="connsiteY13" fmla="*/ 3509543 h 4608163"/>
                <a:gd name="connsiteX14" fmla="*/ 659405 w 6171275"/>
                <a:gd name="connsiteY14" fmla="*/ 2936011 h 4608163"/>
                <a:gd name="connsiteX15" fmla="*/ 1383813 w 6171275"/>
                <a:gd name="connsiteY15" fmla="*/ 2021103 h 4608163"/>
                <a:gd name="connsiteX16" fmla="*/ 1557724 w 6171275"/>
                <a:gd name="connsiteY16" fmla="*/ 2001386 h 4608163"/>
                <a:gd name="connsiteX17" fmla="*/ 3447564 w 6171275"/>
                <a:gd name="connsiteY17" fmla="*/ 1984782 h 4608163"/>
                <a:gd name="connsiteX18" fmla="*/ 3649240 w 6171275"/>
                <a:gd name="connsiteY18" fmla="*/ 2236877 h 4608163"/>
                <a:gd name="connsiteX19" fmla="*/ 3589296 w 6171275"/>
                <a:gd name="connsiteY19" fmla="*/ 3290850 h 4608163"/>
                <a:gd name="connsiteX20" fmla="*/ 3816880 w 6171275"/>
                <a:gd name="connsiteY20" fmla="*/ 3192298 h 4608163"/>
                <a:gd name="connsiteX21" fmla="*/ 3844820 w 6171275"/>
                <a:gd name="connsiteY21" fmla="*/ 3279166 h 4608163"/>
                <a:gd name="connsiteX22" fmla="*/ 3239164 w 6171275"/>
                <a:gd name="connsiteY22" fmla="*/ 3438553 h 4608163"/>
                <a:gd name="connsiteX23" fmla="*/ 3261389 w 6171275"/>
                <a:gd name="connsiteY23" fmla="*/ 2219353 h 4608163"/>
                <a:gd name="connsiteX24" fmla="*/ 2700677 w 6171275"/>
                <a:gd name="connsiteY24" fmla="*/ 3430169 h 4608163"/>
                <a:gd name="connsiteX25" fmla="*/ 2382796 w 6171275"/>
                <a:gd name="connsiteY25" fmla="*/ 3431312 h 4608163"/>
                <a:gd name="connsiteX26" fmla="*/ 2508279 w 6171275"/>
                <a:gd name="connsiteY26" fmla="*/ 2162838 h 4608163"/>
                <a:gd name="connsiteX27" fmla="*/ 2286664 w 6171275"/>
                <a:gd name="connsiteY27" fmla="*/ 2239038 h 4608163"/>
                <a:gd name="connsiteX28" fmla="*/ 2256819 w 6171275"/>
                <a:gd name="connsiteY28" fmla="*/ 2150138 h 4608163"/>
                <a:gd name="connsiteX29" fmla="*/ 2856259 w 6171275"/>
                <a:gd name="connsiteY29" fmla="*/ 1997738 h 4608163"/>
                <a:gd name="connsiteX30" fmla="*/ 2812564 w 6171275"/>
                <a:gd name="connsiteY30" fmla="*/ 2607844 h 4608163"/>
                <a:gd name="connsiteX31" fmla="*/ 3447564 w 6171275"/>
                <a:gd name="connsiteY31" fmla="*/ 1984782 h 4608163"/>
                <a:gd name="connsiteX32" fmla="*/ 4761631 w 6171275"/>
                <a:gd name="connsiteY32" fmla="*/ 1394766 h 4608163"/>
                <a:gd name="connsiteX33" fmla="*/ 4884727 w 6171275"/>
                <a:gd name="connsiteY33" fmla="*/ 1546848 h 4608163"/>
                <a:gd name="connsiteX34" fmla="*/ 4684289 w 6171275"/>
                <a:gd name="connsiteY34" fmla="*/ 1768811 h 4608163"/>
                <a:gd name="connsiteX35" fmla="*/ 4527831 w 6171275"/>
                <a:gd name="connsiteY35" fmla="*/ 1629336 h 4608163"/>
                <a:gd name="connsiteX36" fmla="*/ 4761631 w 6171275"/>
                <a:gd name="connsiteY36" fmla="*/ 1394766 h 4608163"/>
                <a:gd name="connsiteX37" fmla="*/ 4105935 w 6171275"/>
                <a:gd name="connsiteY37" fmla="*/ 27 h 4608163"/>
                <a:gd name="connsiteX38" fmla="*/ 6171275 w 6171275"/>
                <a:gd name="connsiteY38" fmla="*/ 1481958 h 4608163"/>
                <a:gd name="connsiteX39" fmla="*/ 5336607 w 6171275"/>
                <a:gd name="connsiteY39" fmla="*/ 3044406 h 4608163"/>
                <a:gd name="connsiteX40" fmla="*/ 4516283 w 6171275"/>
                <a:gd name="connsiteY40" fmla="*/ 3471000 h 4608163"/>
                <a:gd name="connsiteX41" fmla="*/ 4371051 w 6171275"/>
                <a:gd name="connsiteY41" fmla="*/ 3348858 h 4608163"/>
                <a:gd name="connsiteX42" fmla="*/ 4435344 w 6171275"/>
                <a:gd name="connsiteY42" fmla="*/ 2742434 h 4608163"/>
                <a:gd name="connsiteX43" fmla="*/ 4487778 w 6171275"/>
                <a:gd name="connsiteY43" fmla="*/ 2151724 h 4608163"/>
                <a:gd name="connsiteX44" fmla="*/ 4260607 w 6171275"/>
                <a:gd name="connsiteY44" fmla="*/ 2204113 h 4608163"/>
                <a:gd name="connsiteX45" fmla="*/ 4230762 w 6171275"/>
                <a:gd name="connsiteY45" fmla="*/ 2127913 h 4608163"/>
                <a:gd name="connsiteX46" fmla="*/ 4778608 w 6171275"/>
                <a:gd name="connsiteY46" fmla="*/ 1973926 h 4608163"/>
                <a:gd name="connsiteX47" fmla="*/ 4830633 w 6171275"/>
                <a:gd name="connsiteY47" fmla="*/ 2106640 h 4608163"/>
                <a:gd name="connsiteX48" fmla="*/ 4759194 w 6171275"/>
                <a:gd name="connsiteY48" fmla="*/ 2709097 h 4608163"/>
                <a:gd name="connsiteX49" fmla="*/ 4721419 w 6171275"/>
                <a:gd name="connsiteY49" fmla="*/ 3255543 h 4608163"/>
                <a:gd name="connsiteX50" fmla="*/ 5968757 w 6171275"/>
                <a:gd name="connsiteY50" fmla="*/ 1466878 h 4608163"/>
                <a:gd name="connsiteX51" fmla="*/ 3866857 w 6171275"/>
                <a:gd name="connsiteY51" fmla="*/ 122741 h 4608163"/>
                <a:gd name="connsiteX52" fmla="*/ 1635787 w 6171275"/>
                <a:gd name="connsiteY52" fmla="*/ 876328 h 4608163"/>
                <a:gd name="connsiteX53" fmla="*/ 218148 w 6171275"/>
                <a:gd name="connsiteY53" fmla="*/ 3131372 h 4608163"/>
                <a:gd name="connsiteX54" fmla="*/ 2199349 w 6171275"/>
                <a:gd name="connsiteY54" fmla="*/ 4476776 h 4608163"/>
                <a:gd name="connsiteX55" fmla="*/ 3293930 w 6171275"/>
                <a:gd name="connsiteY55" fmla="*/ 4321201 h 4608163"/>
                <a:gd name="connsiteX56" fmla="*/ 3322506 w 6171275"/>
                <a:gd name="connsiteY56" fmla="*/ 4379146 h 4608163"/>
                <a:gd name="connsiteX57" fmla="*/ 1516506 w 6171275"/>
                <a:gd name="connsiteY57" fmla="*/ 4578610 h 4608163"/>
                <a:gd name="connsiteX58" fmla="*/ 660 w 6171275"/>
                <a:gd name="connsiteY58" fmla="*/ 3030566 h 4608163"/>
                <a:gd name="connsiteX59" fmla="*/ 4105935 w 6171275"/>
                <a:gd name="connsiteY59" fmla="*/ 27 h 460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171275" h="4608163">
                  <a:moveTo>
                    <a:pt x="1414293" y="2111019"/>
                  </a:moveTo>
                  <a:cubicBezTo>
                    <a:pt x="1346560" y="2107294"/>
                    <a:pt x="1054460" y="2247417"/>
                    <a:pt x="1017037" y="2790723"/>
                  </a:cubicBezTo>
                  <a:lnTo>
                    <a:pt x="1527577" y="2434615"/>
                  </a:lnTo>
                  <a:cubicBezTo>
                    <a:pt x="1529609" y="2299656"/>
                    <a:pt x="1590061" y="2126598"/>
                    <a:pt x="1414293" y="2111019"/>
                  </a:cubicBezTo>
                  <a:close/>
                  <a:moveTo>
                    <a:pt x="1557724" y="2001386"/>
                  </a:moveTo>
                  <a:cubicBezTo>
                    <a:pt x="1717506" y="2003418"/>
                    <a:pt x="1825138" y="2075459"/>
                    <a:pt x="1792753" y="2260371"/>
                  </a:cubicBezTo>
                  <a:cubicBezTo>
                    <a:pt x="1857819" y="2214397"/>
                    <a:pt x="1875938" y="2193611"/>
                    <a:pt x="1905402" y="2169439"/>
                  </a:cubicBezTo>
                  <a:cubicBezTo>
                    <a:pt x="1919626" y="2170667"/>
                    <a:pt x="1911625" y="2171894"/>
                    <a:pt x="1929024" y="2171217"/>
                  </a:cubicBezTo>
                  <a:cubicBezTo>
                    <a:pt x="1930379" y="2204576"/>
                    <a:pt x="1933003" y="2247141"/>
                    <a:pt x="1917213" y="2270023"/>
                  </a:cubicBezTo>
                  <a:cubicBezTo>
                    <a:pt x="1610212" y="2529484"/>
                    <a:pt x="1318450" y="2709570"/>
                    <a:pt x="1013989" y="2913151"/>
                  </a:cubicBezTo>
                  <a:cubicBezTo>
                    <a:pt x="1029568" y="3036087"/>
                    <a:pt x="1009586" y="3344443"/>
                    <a:pt x="1314725" y="3363239"/>
                  </a:cubicBezTo>
                  <a:cubicBezTo>
                    <a:pt x="1419373" y="3349862"/>
                    <a:pt x="1536721" y="3316164"/>
                    <a:pt x="1755669" y="3119907"/>
                  </a:cubicBezTo>
                  <a:lnTo>
                    <a:pt x="1814089" y="3183915"/>
                  </a:lnTo>
                  <a:cubicBezTo>
                    <a:pt x="1742038" y="3262824"/>
                    <a:pt x="1505225" y="3518179"/>
                    <a:pt x="1117621" y="3509543"/>
                  </a:cubicBezTo>
                  <a:cubicBezTo>
                    <a:pt x="795210" y="3530456"/>
                    <a:pt x="655680" y="3265364"/>
                    <a:pt x="659405" y="2936011"/>
                  </a:cubicBezTo>
                  <a:cubicBezTo>
                    <a:pt x="698309" y="2218080"/>
                    <a:pt x="1274424" y="2032279"/>
                    <a:pt x="1383813" y="2021103"/>
                  </a:cubicBezTo>
                  <a:cubicBezTo>
                    <a:pt x="1445408" y="2007810"/>
                    <a:pt x="1504463" y="2000709"/>
                    <a:pt x="1557724" y="2001386"/>
                  </a:cubicBezTo>
                  <a:close/>
                  <a:moveTo>
                    <a:pt x="3447564" y="1984782"/>
                  </a:moveTo>
                  <a:cubicBezTo>
                    <a:pt x="3574522" y="2008997"/>
                    <a:pt x="3624771" y="2081006"/>
                    <a:pt x="3649240" y="2236877"/>
                  </a:cubicBezTo>
                  <a:cubicBezTo>
                    <a:pt x="3657199" y="2700173"/>
                    <a:pt x="3489262" y="3261259"/>
                    <a:pt x="3589296" y="3290850"/>
                  </a:cubicBezTo>
                  <a:cubicBezTo>
                    <a:pt x="3693944" y="3277473"/>
                    <a:pt x="3714772" y="3241235"/>
                    <a:pt x="3816880" y="3192298"/>
                  </a:cubicBezTo>
                  <a:cubicBezTo>
                    <a:pt x="3826193" y="3221254"/>
                    <a:pt x="3831538" y="3250210"/>
                    <a:pt x="3844820" y="3279166"/>
                  </a:cubicBezTo>
                  <a:cubicBezTo>
                    <a:pt x="3720488" y="3357779"/>
                    <a:pt x="3312590" y="3555393"/>
                    <a:pt x="3239164" y="3438553"/>
                  </a:cubicBezTo>
                  <a:cubicBezTo>
                    <a:pt x="3149863" y="3118513"/>
                    <a:pt x="3473903" y="2235567"/>
                    <a:pt x="3261389" y="2219353"/>
                  </a:cubicBezTo>
                  <a:cubicBezTo>
                    <a:pt x="3001250" y="2215839"/>
                    <a:pt x="2756092" y="2860934"/>
                    <a:pt x="2700677" y="3430169"/>
                  </a:cubicBezTo>
                  <a:lnTo>
                    <a:pt x="2382796" y="3431312"/>
                  </a:lnTo>
                  <a:cubicBezTo>
                    <a:pt x="2435714" y="3042184"/>
                    <a:pt x="2577958" y="2197932"/>
                    <a:pt x="2508279" y="2162838"/>
                  </a:cubicBezTo>
                  <a:cubicBezTo>
                    <a:pt x="2447490" y="2175369"/>
                    <a:pt x="2390804" y="2183158"/>
                    <a:pt x="2286664" y="2239038"/>
                  </a:cubicBezTo>
                  <a:cubicBezTo>
                    <a:pt x="2271424" y="2200303"/>
                    <a:pt x="2274811" y="2193318"/>
                    <a:pt x="2256819" y="2150138"/>
                  </a:cubicBezTo>
                  <a:cubicBezTo>
                    <a:pt x="2412182" y="2077748"/>
                    <a:pt x="2799618" y="1955955"/>
                    <a:pt x="2856259" y="1997738"/>
                  </a:cubicBezTo>
                  <a:cubicBezTo>
                    <a:pt x="2884284" y="2190693"/>
                    <a:pt x="2820693" y="2430933"/>
                    <a:pt x="2812564" y="2607844"/>
                  </a:cubicBezTo>
                  <a:cubicBezTo>
                    <a:pt x="2944644" y="2343853"/>
                    <a:pt x="3098314" y="2011283"/>
                    <a:pt x="3447564" y="1984782"/>
                  </a:cubicBezTo>
                  <a:close/>
                  <a:moveTo>
                    <a:pt x="4761631" y="1394766"/>
                  </a:moveTo>
                  <a:cubicBezTo>
                    <a:pt x="4822682" y="1395000"/>
                    <a:pt x="4884106" y="1442711"/>
                    <a:pt x="4884727" y="1546848"/>
                  </a:cubicBezTo>
                  <a:cubicBezTo>
                    <a:pt x="4885581" y="1690156"/>
                    <a:pt x="4755689" y="1767447"/>
                    <a:pt x="4684289" y="1768811"/>
                  </a:cubicBezTo>
                  <a:cubicBezTo>
                    <a:pt x="4601827" y="1770386"/>
                    <a:pt x="4531391" y="1716708"/>
                    <a:pt x="4527831" y="1629336"/>
                  </a:cubicBezTo>
                  <a:cubicBezTo>
                    <a:pt x="4523347" y="1519289"/>
                    <a:pt x="4621185" y="1394227"/>
                    <a:pt x="4761631" y="1394766"/>
                  </a:cubicBezTo>
                  <a:close/>
                  <a:moveTo>
                    <a:pt x="4105935" y="27"/>
                  </a:moveTo>
                  <a:cubicBezTo>
                    <a:pt x="6011464" y="-6721"/>
                    <a:pt x="6153488" y="1223799"/>
                    <a:pt x="6171275" y="1481958"/>
                  </a:cubicBezTo>
                  <a:cubicBezTo>
                    <a:pt x="6139850" y="2176679"/>
                    <a:pt x="5782302" y="2666597"/>
                    <a:pt x="5336607" y="3044406"/>
                  </a:cubicBezTo>
                  <a:cubicBezTo>
                    <a:pt x="4983120" y="3297961"/>
                    <a:pt x="4699876" y="3475072"/>
                    <a:pt x="4516283" y="3471000"/>
                  </a:cubicBezTo>
                  <a:cubicBezTo>
                    <a:pt x="4416725" y="3468792"/>
                    <a:pt x="4363366" y="3430095"/>
                    <a:pt x="4371051" y="3348858"/>
                  </a:cubicBezTo>
                  <a:cubicBezTo>
                    <a:pt x="4367086" y="3210365"/>
                    <a:pt x="4417080" y="2988390"/>
                    <a:pt x="4435344" y="2742434"/>
                  </a:cubicBezTo>
                  <a:cubicBezTo>
                    <a:pt x="4453608" y="2496478"/>
                    <a:pt x="4522853" y="2232316"/>
                    <a:pt x="4487778" y="2151724"/>
                  </a:cubicBezTo>
                  <a:cubicBezTo>
                    <a:pt x="4439687" y="2130125"/>
                    <a:pt x="4364747" y="2148233"/>
                    <a:pt x="4260607" y="2204113"/>
                  </a:cubicBezTo>
                  <a:cubicBezTo>
                    <a:pt x="4238223" y="2172522"/>
                    <a:pt x="4232879" y="2171093"/>
                    <a:pt x="4230762" y="2127913"/>
                  </a:cubicBezTo>
                  <a:cubicBezTo>
                    <a:pt x="4417875" y="2074573"/>
                    <a:pt x="4690217" y="1984530"/>
                    <a:pt x="4778608" y="1973926"/>
                  </a:cubicBezTo>
                  <a:cubicBezTo>
                    <a:pt x="4825008" y="2000543"/>
                    <a:pt x="4835402" y="2016069"/>
                    <a:pt x="4830633" y="2106640"/>
                  </a:cubicBezTo>
                  <a:cubicBezTo>
                    <a:pt x="4804378" y="2292668"/>
                    <a:pt x="4788356" y="2436897"/>
                    <a:pt x="4759194" y="2709097"/>
                  </a:cubicBezTo>
                  <a:cubicBezTo>
                    <a:pt x="4730032" y="2981297"/>
                    <a:pt x="4671430" y="3214929"/>
                    <a:pt x="4721419" y="3255543"/>
                  </a:cubicBezTo>
                  <a:cubicBezTo>
                    <a:pt x="4810372" y="3380584"/>
                    <a:pt x="5972986" y="2687793"/>
                    <a:pt x="5968757" y="1466878"/>
                  </a:cubicBezTo>
                  <a:cubicBezTo>
                    <a:pt x="5921444" y="305315"/>
                    <a:pt x="4592194" y="100516"/>
                    <a:pt x="3866857" y="122741"/>
                  </a:cubicBezTo>
                  <a:cubicBezTo>
                    <a:pt x="3185970" y="175922"/>
                    <a:pt x="2470124" y="327265"/>
                    <a:pt x="1635787" y="876328"/>
                  </a:cubicBezTo>
                  <a:cubicBezTo>
                    <a:pt x="1084819" y="1292041"/>
                    <a:pt x="211034" y="2019498"/>
                    <a:pt x="218148" y="3131372"/>
                  </a:cubicBezTo>
                  <a:cubicBezTo>
                    <a:pt x="332793" y="4158749"/>
                    <a:pt x="1331119" y="4475321"/>
                    <a:pt x="2199349" y="4476776"/>
                  </a:cubicBezTo>
                  <a:cubicBezTo>
                    <a:pt x="2831521" y="4444180"/>
                    <a:pt x="2989131" y="4377556"/>
                    <a:pt x="3293930" y="4321201"/>
                  </a:cubicBezTo>
                  <a:cubicBezTo>
                    <a:pt x="3370130" y="4336283"/>
                    <a:pt x="3339968" y="4354540"/>
                    <a:pt x="3322506" y="4379146"/>
                  </a:cubicBezTo>
                  <a:cubicBezTo>
                    <a:pt x="2992306" y="4477571"/>
                    <a:pt x="2416246" y="4684946"/>
                    <a:pt x="1516506" y="4578610"/>
                  </a:cubicBezTo>
                  <a:cubicBezTo>
                    <a:pt x="670908" y="4432053"/>
                    <a:pt x="-24456" y="3909202"/>
                    <a:pt x="660" y="3030566"/>
                  </a:cubicBezTo>
                  <a:cubicBezTo>
                    <a:pt x="31351" y="1956887"/>
                    <a:pt x="1479337" y="157514"/>
                    <a:pt x="4105935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3384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ENI Dynamic Template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36A6B-09AE-45A5-8A61-E0D650FA7DE5}"/>
              </a:ext>
            </a:extLst>
          </p:cNvPr>
          <p:cNvSpPr/>
          <p:nvPr userDrawn="1"/>
        </p:nvSpPr>
        <p:spPr>
          <a:xfrm>
            <a:off x="6796817" y="6930570"/>
            <a:ext cx="466535" cy="197856"/>
          </a:xfrm>
          <a:prstGeom prst="rect">
            <a:avLst/>
          </a:prstGeom>
          <a:solidFill>
            <a:srgbClr val="2F32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923713-F9FB-427A-AF32-EC883CE757F2}"/>
              </a:ext>
            </a:extLst>
          </p:cNvPr>
          <p:cNvSpPr/>
          <p:nvPr userDrawn="1"/>
        </p:nvSpPr>
        <p:spPr>
          <a:xfrm>
            <a:off x="1132802" y="6930570"/>
            <a:ext cx="466535" cy="197856"/>
          </a:xfrm>
          <a:prstGeom prst="rect">
            <a:avLst/>
          </a:prstGeom>
          <a:solidFill>
            <a:srgbClr val="3488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8D3AC4-2109-4503-88DA-3E175BC3DE3F}"/>
              </a:ext>
            </a:extLst>
          </p:cNvPr>
          <p:cNvSpPr/>
          <p:nvPr userDrawn="1"/>
        </p:nvSpPr>
        <p:spPr>
          <a:xfrm>
            <a:off x="0" y="6930570"/>
            <a:ext cx="466535" cy="197856"/>
          </a:xfrm>
          <a:prstGeom prst="rect">
            <a:avLst/>
          </a:prstGeom>
          <a:solidFill>
            <a:srgbClr val="ACC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F63688-88CF-4D31-880F-96C0D81F6F4D}"/>
              </a:ext>
            </a:extLst>
          </p:cNvPr>
          <p:cNvSpPr/>
          <p:nvPr userDrawn="1"/>
        </p:nvSpPr>
        <p:spPr>
          <a:xfrm>
            <a:off x="6230411" y="6930570"/>
            <a:ext cx="466535" cy="197856"/>
          </a:xfrm>
          <a:prstGeom prst="rect">
            <a:avLst/>
          </a:prstGeom>
          <a:solidFill>
            <a:srgbClr val="959E9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B6DB70-A8D2-4509-BCD0-55B44D6C7B8E}"/>
              </a:ext>
            </a:extLst>
          </p:cNvPr>
          <p:cNvSpPr/>
          <p:nvPr userDrawn="1"/>
        </p:nvSpPr>
        <p:spPr>
          <a:xfrm>
            <a:off x="4531208" y="6930570"/>
            <a:ext cx="466535" cy="197856"/>
          </a:xfrm>
          <a:prstGeom prst="rect">
            <a:avLst/>
          </a:prstGeom>
          <a:solidFill>
            <a:srgbClr val="F4EC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7B485-F5F1-4F91-89B1-F73529C2886A}"/>
              </a:ext>
            </a:extLst>
          </p:cNvPr>
          <p:cNvSpPr/>
          <p:nvPr userDrawn="1"/>
        </p:nvSpPr>
        <p:spPr>
          <a:xfrm>
            <a:off x="5097609" y="6930570"/>
            <a:ext cx="466535" cy="1978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D4E908-BEC1-4320-A5E4-8D7FB6BD1965}"/>
              </a:ext>
            </a:extLst>
          </p:cNvPr>
          <p:cNvSpPr/>
          <p:nvPr userDrawn="1"/>
        </p:nvSpPr>
        <p:spPr>
          <a:xfrm>
            <a:off x="3964807" y="6930570"/>
            <a:ext cx="466535" cy="197856"/>
          </a:xfrm>
          <a:prstGeom prst="rect">
            <a:avLst/>
          </a:prstGeom>
          <a:solidFill>
            <a:srgbClr val="F4691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2E9A91-BD4A-41D7-BCE1-27084A425784}"/>
              </a:ext>
            </a:extLst>
          </p:cNvPr>
          <p:cNvSpPr/>
          <p:nvPr userDrawn="1"/>
        </p:nvSpPr>
        <p:spPr>
          <a:xfrm>
            <a:off x="3398406" y="6930570"/>
            <a:ext cx="466535" cy="197856"/>
          </a:xfrm>
          <a:prstGeom prst="rect">
            <a:avLst/>
          </a:prstGeom>
          <a:solidFill>
            <a:srgbClr val="962D3E"/>
          </a:solidFill>
          <a:ln>
            <a:solidFill>
              <a:srgbClr val="962D3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9521BA-F9E2-40FD-8C99-C5BD36B623A0}"/>
              </a:ext>
            </a:extLst>
          </p:cNvPr>
          <p:cNvSpPr/>
          <p:nvPr userDrawn="1"/>
        </p:nvSpPr>
        <p:spPr>
          <a:xfrm>
            <a:off x="2832005" y="6930570"/>
            <a:ext cx="466535" cy="197856"/>
          </a:xfrm>
          <a:prstGeom prst="rect">
            <a:avLst/>
          </a:prstGeom>
          <a:solidFill>
            <a:srgbClr val="B014A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085324-B93D-4624-9B74-3C617EC97966}"/>
              </a:ext>
            </a:extLst>
          </p:cNvPr>
          <p:cNvSpPr/>
          <p:nvPr userDrawn="1"/>
        </p:nvSpPr>
        <p:spPr>
          <a:xfrm>
            <a:off x="2265604" y="6930570"/>
            <a:ext cx="466535" cy="197856"/>
          </a:xfrm>
          <a:prstGeom prst="rect">
            <a:avLst/>
          </a:prstGeom>
          <a:solidFill>
            <a:srgbClr val="6A0DB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F9AE30-0E27-4F4A-9BF4-71CAFC2B449C}"/>
              </a:ext>
            </a:extLst>
          </p:cNvPr>
          <p:cNvSpPr/>
          <p:nvPr userDrawn="1"/>
        </p:nvSpPr>
        <p:spPr>
          <a:xfrm>
            <a:off x="566401" y="6930570"/>
            <a:ext cx="466535" cy="197856"/>
          </a:xfrm>
          <a:prstGeom prst="rect">
            <a:avLst/>
          </a:prstGeom>
          <a:solidFill>
            <a:srgbClr val="03AFC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3AFC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72094-F77D-47B3-928E-C07C9F73CAC0}"/>
              </a:ext>
            </a:extLst>
          </p:cNvPr>
          <p:cNvSpPr/>
          <p:nvPr userDrawn="1"/>
        </p:nvSpPr>
        <p:spPr>
          <a:xfrm>
            <a:off x="1699203" y="6930570"/>
            <a:ext cx="466535" cy="197856"/>
          </a:xfrm>
          <a:prstGeom prst="rect">
            <a:avLst/>
          </a:prstGeom>
          <a:solidFill>
            <a:srgbClr val="08BC8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8BC8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5F7540-E782-4240-A4CF-35B39E28CB4C}"/>
              </a:ext>
            </a:extLst>
          </p:cNvPr>
          <p:cNvSpPr/>
          <p:nvPr userDrawn="1"/>
        </p:nvSpPr>
        <p:spPr>
          <a:xfrm>
            <a:off x="11725465" y="6930570"/>
            <a:ext cx="466535" cy="197856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563ACB-3662-4619-8887-E0C1797B2C1E}"/>
              </a:ext>
            </a:extLst>
          </p:cNvPr>
          <p:cNvSpPr/>
          <p:nvPr userDrawn="1"/>
        </p:nvSpPr>
        <p:spPr>
          <a:xfrm>
            <a:off x="10592663" y="6930570"/>
            <a:ext cx="466535" cy="197856"/>
          </a:xfrm>
          <a:prstGeom prst="rect">
            <a:avLst/>
          </a:prstGeom>
          <a:solidFill>
            <a:srgbClr val="808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49D997-0901-4DCA-8FA5-50AA526877DB}"/>
              </a:ext>
            </a:extLst>
          </p:cNvPr>
          <p:cNvSpPr/>
          <p:nvPr userDrawn="1"/>
        </p:nvSpPr>
        <p:spPr>
          <a:xfrm>
            <a:off x="11159064" y="6930570"/>
            <a:ext cx="466535" cy="197856"/>
          </a:xfrm>
          <a:prstGeom prst="rect">
            <a:avLst/>
          </a:prstGeom>
          <a:solidFill>
            <a:srgbClr val="8000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3AFC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A954E7-82D6-41A3-827A-030ADC18DEDE}"/>
              </a:ext>
            </a:extLst>
          </p:cNvPr>
          <p:cNvSpPr/>
          <p:nvPr userDrawn="1"/>
        </p:nvSpPr>
        <p:spPr>
          <a:xfrm>
            <a:off x="5664010" y="6930618"/>
            <a:ext cx="466535" cy="197856"/>
          </a:xfrm>
          <a:prstGeom prst="rect">
            <a:avLst/>
          </a:prstGeom>
          <a:solidFill>
            <a:srgbClr val="E5E6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71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79" r:id="rId4"/>
    <p:sldLayoutId id="2147483651" r:id="rId5"/>
    <p:sldLayoutId id="2147483662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18" Type="http://schemas.openxmlformats.org/officeDocument/2006/relationships/tags" Target="../tags/tag6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tags" Target="../tags/tag59.xml"/><Relationship Id="rId2" Type="http://schemas.openxmlformats.org/officeDocument/2006/relationships/tags" Target="../tags/tag44.xml"/><Relationship Id="rId16" Type="http://schemas.openxmlformats.org/officeDocument/2006/relationships/tags" Target="../tags/tag58.xml"/><Relationship Id="rId20" Type="http://schemas.openxmlformats.org/officeDocument/2006/relationships/notesSlide" Target="../notesSlides/notesSlide9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10" Type="http://schemas.openxmlformats.org/officeDocument/2006/relationships/tags" Target="../tags/tag52.xml"/><Relationship Id="rId19" Type="http://schemas.openxmlformats.org/officeDocument/2006/relationships/slideLayout" Target="../slideLayouts/slideLayout3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63690" y="1122363"/>
            <a:ext cx="10245012" cy="2387600"/>
          </a:xfrm>
        </p:spPr>
        <p:txBody>
          <a:bodyPr/>
          <a:lstStyle/>
          <a:p>
            <a:r>
              <a:rPr lang="fr-FR" dirty="0"/>
              <a:t>Développement web côté serveur avec Symfony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Module 10 - Déploiement et conclusion</a:t>
            </a:r>
          </a:p>
        </p:txBody>
      </p:sp>
    </p:spTree>
    <p:extLst>
      <p:ext uri="{BB962C8B-B14F-4D97-AF65-F5344CB8AC3E}">
        <p14:creationId xmlns:p14="http://schemas.microsoft.com/office/powerpoint/2010/main" val="21619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Déploiement : choix de l'hébergement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Déploiement et 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32CB58-E766-43B0-9B6B-EC1DF1E2D2B0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179118" y="1825625"/>
            <a:ext cx="4661243" cy="3729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Serveur mutualisé </a:t>
            </a:r>
          </a:p>
          <a:p>
            <a:r>
              <a:rPr lang="fr-CA" dirty="0"/>
              <a:t>Accès SSH ? </a:t>
            </a:r>
          </a:p>
          <a:p>
            <a:r>
              <a:rPr lang="fr-CA" dirty="0"/>
              <a:t>Version de PHP ? </a:t>
            </a:r>
          </a:p>
          <a:p>
            <a:r>
              <a:rPr lang="fr-CA" dirty="0"/>
              <a:t>Version de MySQL ?</a:t>
            </a:r>
          </a:p>
          <a:p>
            <a:r>
              <a:rPr lang="fr-CA" dirty="0"/>
              <a:t>Nombre de sites / </a:t>
            </a:r>
            <a:r>
              <a:rPr lang="fr-CA" dirty="0" err="1"/>
              <a:t>bdd</a:t>
            </a:r>
            <a:r>
              <a:rPr lang="fr-CA" dirty="0"/>
              <a:t> ?</a:t>
            </a:r>
          </a:p>
          <a:p>
            <a:r>
              <a:rPr lang="fr-CA" dirty="0"/>
              <a:t>Quelques pistes : </a:t>
            </a:r>
          </a:p>
          <a:p>
            <a:pPr lvl="1"/>
            <a:r>
              <a:rPr lang="fr-CA" dirty="0"/>
              <a:t>OVH </a:t>
            </a:r>
          </a:p>
          <a:p>
            <a:pPr lvl="1"/>
            <a:r>
              <a:rPr lang="fr-CA" dirty="0"/>
              <a:t>o2switch</a:t>
            </a:r>
          </a:p>
          <a:p>
            <a:pPr lvl="1"/>
            <a:r>
              <a:rPr lang="fr-CA" dirty="0"/>
              <a:t>Ionos / 1and1</a:t>
            </a:r>
          </a:p>
          <a:p>
            <a:pPr marL="457200" indent="-457200">
              <a:buFont typeface="+mj-lt"/>
              <a:buAutoNum type="arabicPeriod"/>
            </a:pPr>
            <a:endParaRPr lang="fr-CA" dirty="0"/>
          </a:p>
          <a:p>
            <a:pPr marL="457200" indent="-457200">
              <a:buFont typeface="+mj-lt"/>
              <a:buAutoNum type="arabicPeriod"/>
            </a:pPr>
            <a:endParaRPr lang="fr-CA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246491A6-C3EA-4827-A4B0-A3F87279E5D0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351641" y="1817534"/>
            <a:ext cx="4661243" cy="3729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4358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4364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8899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4364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CCFCC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4364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79C9C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4364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79C9C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4364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dirty="0"/>
              <a:t>VPS ou serveur dédié</a:t>
            </a:r>
          </a:p>
          <a:p>
            <a:r>
              <a:rPr lang="fr-CA" dirty="0"/>
              <a:t>Performance ?</a:t>
            </a:r>
          </a:p>
          <a:p>
            <a:r>
              <a:rPr lang="fr-CA" dirty="0"/>
              <a:t>Espace disque ? </a:t>
            </a:r>
          </a:p>
          <a:p>
            <a:r>
              <a:rPr lang="fr-CA" dirty="0"/>
              <a:t>Compétences en </a:t>
            </a:r>
            <a:r>
              <a:rPr lang="fr-CA" dirty="0" err="1"/>
              <a:t>adminsys</a:t>
            </a:r>
            <a:endParaRPr lang="fr-CA" dirty="0"/>
          </a:p>
          <a:p>
            <a:r>
              <a:rPr lang="fr-CA" dirty="0"/>
              <a:t>Quelques pistes : </a:t>
            </a:r>
          </a:p>
          <a:p>
            <a:pPr lvl="1"/>
            <a:r>
              <a:rPr lang="fr-CA" dirty="0"/>
              <a:t>OVH / </a:t>
            </a:r>
            <a:r>
              <a:rPr lang="fr-CA" dirty="0" err="1"/>
              <a:t>Kimsufi</a:t>
            </a:r>
            <a:endParaRPr lang="fr-CA" dirty="0"/>
          </a:p>
          <a:p>
            <a:pPr lvl="1"/>
            <a:r>
              <a:rPr lang="fr-CA" dirty="0"/>
              <a:t>AWS</a:t>
            </a:r>
          </a:p>
          <a:p>
            <a:pPr lvl="1"/>
            <a:r>
              <a:rPr lang="fr-CA" dirty="0" err="1"/>
              <a:t>SymfonyCloud</a:t>
            </a:r>
            <a:endParaRPr lang="fr-CA" dirty="0"/>
          </a:p>
          <a:p>
            <a:pPr lvl="1"/>
            <a:r>
              <a:rPr lang="fr-CA" dirty="0" err="1"/>
              <a:t>Heroku</a:t>
            </a:r>
            <a:endParaRPr lang="fr-CA" dirty="0"/>
          </a:p>
          <a:p>
            <a:pPr lvl="1"/>
            <a:r>
              <a:rPr lang="fr-CA" dirty="0" err="1"/>
              <a:t>DigitalOcean</a:t>
            </a:r>
            <a:endParaRPr lang="fr-CA" dirty="0"/>
          </a:p>
          <a:p>
            <a:pPr lvl="1"/>
            <a:r>
              <a:rPr lang="fr-CA" dirty="0"/>
              <a:t>Sur un Raspberry Pi ! </a:t>
            </a:r>
          </a:p>
          <a:p>
            <a:pPr marL="457200" indent="-457200">
              <a:buFont typeface="+mj-lt"/>
              <a:buAutoNum type="arabicPeriod"/>
            </a:pPr>
            <a:endParaRPr lang="fr-CA" dirty="0"/>
          </a:p>
          <a:p>
            <a:pPr marL="457200" indent="-457200">
              <a:buFont typeface="+mj-lt"/>
              <a:buAutoNum type="arabicPeriod"/>
            </a:pPr>
            <a:endParaRPr lang="fr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218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Stratégies de déploiement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Déploiement et 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32CB58-E766-43B0-9B6B-EC1DF1E2D2B0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CA" dirty="0"/>
              <a:t>FTP / SFTP / SCP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Git 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Docker, Jenkins, Travis CI, GitHub, </a:t>
            </a:r>
            <a:r>
              <a:rPr lang="fr-CA" dirty="0" err="1"/>
              <a:t>GitLab</a:t>
            </a:r>
            <a:r>
              <a:rPr lang="fr-CA" dirty="0"/>
              <a:t>, etc.</a:t>
            </a:r>
          </a:p>
          <a:p>
            <a:pPr marL="457200" indent="-457200">
              <a:buFont typeface="+mj-lt"/>
              <a:buAutoNum type="arabicPeriod"/>
            </a:pPr>
            <a:endParaRPr lang="fr-CA" dirty="0"/>
          </a:p>
          <a:p>
            <a:pPr marL="457200" indent="-457200">
              <a:buFont typeface="+mj-lt"/>
              <a:buAutoNum type="arabicPeriod"/>
            </a:pPr>
            <a:endParaRPr lang="fr-CA" dirty="0"/>
          </a:p>
          <a:p>
            <a:pPr marL="457200" indent="-457200">
              <a:buFont typeface="+mj-lt"/>
              <a:buAutoNum type="arabicPeriod"/>
            </a:pPr>
            <a:endParaRPr lang="fr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093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A181BF-CBC2-43B1-BDAF-071DF873F161}"/>
              </a:ext>
            </a:extLst>
          </p:cNvPr>
          <p:cNvCxnSpPr>
            <a:cxnSpLocks/>
            <a:stCxn id="57" idx="0"/>
            <a:endCxn id="58" idx="2"/>
          </p:cNvCxnSpPr>
          <p:nvPr>
            <p:custDataLst>
              <p:tags r:id="rId2"/>
            </p:custDataLst>
          </p:nvPr>
        </p:nvCxnSpPr>
        <p:spPr>
          <a:xfrm flipH="1" flipV="1">
            <a:off x="8292743" y="2761439"/>
            <a:ext cx="1" cy="1493016"/>
          </a:xfrm>
          <a:prstGeom prst="straightConnector1">
            <a:avLst/>
          </a:prstGeom>
          <a:ln w="25400">
            <a:solidFill>
              <a:srgbClr val="348899"/>
            </a:solidFill>
            <a:headEnd type="none"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Déploiement : une possibilité avec Git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Déploiement et conclusion</a:t>
            </a:r>
          </a:p>
        </p:txBody>
      </p: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EC300204-13C4-47F0-9AC3-965AE1035331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1179118" y="1825625"/>
            <a:ext cx="10718843" cy="37293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CA" dirty="0"/>
          </a:p>
          <a:p>
            <a:pPr marL="457200" indent="-457200">
              <a:buFont typeface="+mj-lt"/>
              <a:buAutoNum type="arabicPeriod"/>
            </a:pPr>
            <a:endParaRPr lang="fr-CA" dirty="0"/>
          </a:p>
          <a:p>
            <a:pPr marL="457200" indent="-457200">
              <a:buFont typeface="+mj-lt"/>
              <a:buAutoNum type="arabicPeriod"/>
            </a:pPr>
            <a:endParaRPr lang="fr-CA" dirty="0"/>
          </a:p>
          <a:p>
            <a:pPr marL="457200" indent="-457200">
              <a:buFont typeface="+mj-lt"/>
              <a:buAutoNum type="arabicPeriod"/>
            </a:pPr>
            <a:endParaRPr lang="fr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20760D-DDC5-418F-91EB-319A602AF9E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071351" y="1860531"/>
            <a:ext cx="1779639" cy="914400"/>
          </a:xfrm>
          <a:prstGeom prst="roundRect">
            <a:avLst/>
          </a:prstGeom>
          <a:solidFill>
            <a:srgbClr val="3488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atin typeface="Segoe UI" panose="020B0502040204020203" pitchFamily="34" charset="0"/>
              </a:rPr>
              <a:t>Dépôt </a:t>
            </a:r>
            <a:r>
              <a:rPr lang="fr-CA" dirty="0" err="1">
                <a:latin typeface="Segoe UI" panose="020B0502040204020203" pitchFamily="34" charset="0"/>
              </a:rPr>
              <a:t>Github</a:t>
            </a:r>
            <a:endParaRPr lang="fr-CA" dirty="0">
              <a:latin typeface="Segoe UI" panose="020B0502040204020203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E87F448-81C0-4C0F-BBBC-806F9880913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038656" y="4254455"/>
            <a:ext cx="1779639" cy="755703"/>
          </a:xfrm>
          <a:prstGeom prst="roundRect">
            <a:avLst/>
          </a:prstGeom>
          <a:solidFill>
            <a:srgbClr val="ACC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  <a:latin typeface="Segoe UI" panose="020B0502040204020203" pitchFamily="34" charset="0"/>
              </a:rPr>
              <a:t>Dév</a:t>
            </a:r>
            <a:r>
              <a:rPr lang="fr-CA" dirty="0">
                <a:solidFill>
                  <a:schemeClr val="tx1"/>
                </a:solidFill>
                <a:latin typeface="Segoe UI" panose="020B0502040204020203" pitchFamily="34" charset="0"/>
              </a:rPr>
              <a:t> 1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9CC4EC9-674E-4D36-B493-45FDA4A2DC9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084073" y="4254455"/>
            <a:ext cx="1779639" cy="755703"/>
          </a:xfrm>
          <a:prstGeom prst="roundRect">
            <a:avLst/>
          </a:prstGeom>
          <a:solidFill>
            <a:srgbClr val="ACC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  <a:latin typeface="Segoe UI" panose="020B0502040204020203" pitchFamily="34" charset="0"/>
              </a:rPr>
              <a:t>Dév</a:t>
            </a:r>
            <a:r>
              <a:rPr lang="fr-CA" dirty="0">
                <a:solidFill>
                  <a:schemeClr val="tx1"/>
                </a:solidFill>
                <a:latin typeface="Segoe UI" panose="020B0502040204020203" pitchFamily="34" charset="0"/>
              </a:rPr>
              <a:t> 2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99B07D4-9440-402C-88A6-344D1D9CEC17}"/>
              </a:ext>
            </a:extLst>
          </p:cNvPr>
          <p:cNvCxnSpPr>
            <a:cxnSpLocks/>
            <a:stCxn id="3" idx="2"/>
            <a:endCxn id="46" idx="0"/>
          </p:cNvCxnSpPr>
          <p:nvPr>
            <p:custDataLst>
              <p:tags r:id="rId9"/>
            </p:custDataLst>
          </p:nvPr>
        </p:nvCxnSpPr>
        <p:spPr>
          <a:xfrm rot="5400000">
            <a:off x="2705062" y="2998346"/>
            <a:ext cx="1479524" cy="1032695"/>
          </a:xfrm>
          <a:prstGeom prst="bentConnector3">
            <a:avLst/>
          </a:prstGeom>
          <a:ln w="25400">
            <a:solidFill>
              <a:srgbClr val="348899"/>
            </a:solidFill>
            <a:headEnd type="triangle"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A58340C-A50E-4544-8FF8-4ACDB8A5485E}"/>
              </a:ext>
            </a:extLst>
          </p:cNvPr>
          <p:cNvCxnSpPr>
            <a:stCxn id="3" idx="2"/>
            <a:endCxn id="47" idx="0"/>
          </p:cNvCxnSpPr>
          <p:nvPr>
            <p:custDataLst>
              <p:tags r:id="rId10"/>
            </p:custDataLst>
          </p:nvPr>
        </p:nvCxnSpPr>
        <p:spPr>
          <a:xfrm rot="16200000" flipH="1">
            <a:off x="3727770" y="3008332"/>
            <a:ext cx="1479524" cy="1012722"/>
          </a:xfrm>
          <a:prstGeom prst="bentConnector3">
            <a:avLst/>
          </a:prstGeom>
          <a:ln w="25400">
            <a:solidFill>
              <a:srgbClr val="348899"/>
            </a:solidFill>
            <a:headEnd type="triangle"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6B1B6D7-FF00-441B-9656-9F303DC308A0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516260" y="316760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endParaRPr lang="fr-CA" sz="2400" dirty="0">
              <a:latin typeface="Segoe UI" panose="020B0502040204020203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66C3565-A77B-45F3-95CC-B337BCDDB54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402924" y="4254455"/>
            <a:ext cx="1779639" cy="755703"/>
          </a:xfrm>
          <a:prstGeom prst="roundRect">
            <a:avLst/>
          </a:prstGeom>
          <a:solidFill>
            <a:srgbClr val="ACC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  <a:latin typeface="Segoe UI" panose="020B0502040204020203" pitchFamily="34" charset="0"/>
              </a:rPr>
              <a:t>Lead </a:t>
            </a:r>
            <a:r>
              <a:rPr lang="fr-CA" dirty="0" err="1">
                <a:solidFill>
                  <a:schemeClr val="tx1"/>
                </a:solidFill>
                <a:latin typeface="Segoe UI" panose="020B0502040204020203" pitchFamily="34" charset="0"/>
              </a:rPr>
              <a:t>dév</a:t>
            </a:r>
            <a:endParaRPr lang="fr-CA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1F953D6-982D-4F15-A414-90495D3A914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402923" y="1847039"/>
            <a:ext cx="1779639" cy="914400"/>
          </a:xfrm>
          <a:prstGeom prst="roundRect">
            <a:avLst/>
          </a:prstGeom>
          <a:solidFill>
            <a:srgbClr val="3488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atin typeface="Segoe UI" panose="020B0502040204020203" pitchFamily="34" charset="0"/>
              </a:rPr>
              <a:t>Serveur web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20B5909-6E47-40D4-B2D4-45F77BE141F4}"/>
              </a:ext>
            </a:extLst>
          </p:cNvPr>
          <p:cNvCxnSpPr>
            <a:stCxn id="3" idx="3"/>
            <a:endCxn id="58" idx="1"/>
          </p:cNvCxnSpPr>
          <p:nvPr>
            <p:custDataLst>
              <p:tags r:id="rId14"/>
            </p:custDataLst>
          </p:nvPr>
        </p:nvCxnSpPr>
        <p:spPr>
          <a:xfrm flipV="1">
            <a:off x="4850990" y="2304239"/>
            <a:ext cx="2551933" cy="13492"/>
          </a:xfrm>
          <a:prstGeom prst="straightConnector1">
            <a:avLst/>
          </a:prstGeom>
          <a:ln w="25400">
            <a:solidFill>
              <a:srgbClr val="348899"/>
            </a:solidFill>
            <a:headEnd type="none"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645EACE-59B5-4F8F-9E79-0CD55DAB3DE0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8026812" y="3167609"/>
            <a:ext cx="602838" cy="364401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 fontScale="85000" lnSpcReduction="20000"/>
          </a:bodyPr>
          <a:lstStyle/>
          <a:p>
            <a:endParaRPr lang="fr-CA" sz="2400" dirty="0">
              <a:latin typeface="Segoe UI" panose="020B0502040204020203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E551FBC-97BF-4A9A-A9AA-1508FB2AA1C6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835542" y="3249546"/>
            <a:ext cx="914400" cy="371475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solidFill>
              <a:srgbClr val="2F324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Segoe UI" panose="020B0502040204020203" pitchFamily="34" charset="0"/>
              </a:rPr>
              <a:t>SSH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185309E-0D69-40D7-B802-12D7548AF92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262699" y="3297576"/>
            <a:ext cx="1359309" cy="402352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solidFill>
              <a:srgbClr val="2F324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Segoe UI" panose="020B0502040204020203" pitchFamily="34" charset="0"/>
              </a:rPr>
              <a:t>Push / Pull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6352ACE-0785-4B68-A599-838C3E5A4E98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5447301" y="2109809"/>
            <a:ext cx="1359309" cy="402352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solidFill>
              <a:srgbClr val="2F324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Segoe UI" panose="020B0502040204020203" pitchFamily="34" charset="0"/>
              </a:rPr>
              <a:t>Pull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00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Déploiement</a:t>
            </a: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Déploiement et 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744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Symfony : mais encore ?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Déploiement et 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32CB58-E766-43B0-9B6B-EC1DF1E2D2B0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 numCol="2">
            <a:normAutofit fontScale="25000" lnSpcReduction="20000"/>
          </a:bodyPr>
          <a:lstStyle/>
          <a:p>
            <a:r>
              <a:rPr lang="fr-CA" dirty="0" err="1"/>
              <a:t>Webpack</a:t>
            </a:r>
            <a:r>
              <a:rPr lang="fr-CA" dirty="0"/>
              <a:t> Encore</a:t>
            </a:r>
          </a:p>
          <a:p>
            <a:r>
              <a:rPr lang="fr-CA" dirty="0"/>
              <a:t>Symfony UX</a:t>
            </a:r>
          </a:p>
          <a:p>
            <a:r>
              <a:rPr lang="fr-CA" dirty="0"/>
              <a:t>Fixtures</a:t>
            </a:r>
          </a:p>
          <a:p>
            <a:r>
              <a:rPr lang="fr-CA" dirty="0"/>
              <a:t>Commandes de console</a:t>
            </a:r>
          </a:p>
          <a:p>
            <a:r>
              <a:rPr lang="fr-CA" dirty="0"/>
              <a:t>Traduction</a:t>
            </a:r>
          </a:p>
          <a:p>
            <a:r>
              <a:rPr lang="fr-CA" dirty="0" err="1"/>
              <a:t>EventDispatcher</a:t>
            </a:r>
            <a:endParaRPr lang="fr-CA" dirty="0"/>
          </a:p>
          <a:p>
            <a:r>
              <a:rPr lang="fr-CA" dirty="0" err="1"/>
              <a:t>BrowserKit</a:t>
            </a:r>
            <a:endParaRPr lang="fr-CA" dirty="0"/>
          </a:p>
          <a:p>
            <a:r>
              <a:rPr lang="fr-CA" dirty="0"/>
              <a:t>Tests</a:t>
            </a:r>
          </a:p>
          <a:p>
            <a:r>
              <a:rPr lang="fr-CA" dirty="0"/>
              <a:t>API REST, </a:t>
            </a:r>
            <a:r>
              <a:rPr lang="fr-CA" dirty="0" err="1"/>
              <a:t>APIPlatform</a:t>
            </a:r>
            <a:endParaRPr lang="fr-CA" dirty="0"/>
          </a:p>
          <a:p>
            <a:r>
              <a:rPr lang="fr-CA" dirty="0"/>
              <a:t>Cache</a:t>
            </a:r>
          </a:p>
          <a:p>
            <a:r>
              <a:rPr lang="fr-CA" dirty="0"/>
              <a:t>Logs</a:t>
            </a:r>
          </a:p>
          <a:p>
            <a:r>
              <a:rPr lang="fr-CA" dirty="0"/>
              <a:t>Workflow</a:t>
            </a:r>
          </a:p>
          <a:p>
            <a:r>
              <a:rPr lang="fr-CA" dirty="0" err="1"/>
              <a:t>Voters</a:t>
            </a:r>
            <a:endParaRPr lang="fr-CA" dirty="0"/>
          </a:p>
          <a:p>
            <a:r>
              <a:rPr lang="fr-CA" dirty="0"/>
              <a:t>Les bundles de la communauté</a:t>
            </a:r>
          </a:p>
          <a:p>
            <a:r>
              <a:rPr lang="fr-CA" dirty="0"/>
              <a:t>Et encore plein d'autres merveilles</a:t>
            </a:r>
          </a:p>
          <a:p>
            <a:endParaRPr lang="fr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0069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Et pour aller plus loin ?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Déploiement et 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32CB58-E766-43B0-9B6B-EC1DF1E2D2B0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 numCol="1">
            <a:normAutofit fontScale="32500" lnSpcReduction="20000"/>
          </a:bodyPr>
          <a:lstStyle/>
          <a:p>
            <a:r>
              <a:rPr lang="fr-CA" dirty="0"/>
              <a:t>La documentation officielle (anglais)</a:t>
            </a:r>
          </a:p>
          <a:p>
            <a:pPr lvl="1"/>
            <a:r>
              <a:rPr lang="fr-CA" dirty="0"/>
              <a:t>Les guides</a:t>
            </a:r>
          </a:p>
          <a:p>
            <a:pPr lvl="1"/>
            <a:r>
              <a:rPr lang="fr-CA" dirty="0"/>
              <a:t>Les composants</a:t>
            </a:r>
          </a:p>
          <a:p>
            <a:r>
              <a:rPr lang="fr-CA" dirty="0"/>
              <a:t>Livres</a:t>
            </a:r>
          </a:p>
          <a:p>
            <a:pPr lvl="1"/>
            <a:r>
              <a:rPr lang="fr-CA" dirty="0"/>
              <a:t>En route pour Symfony 5, de Fabien </a:t>
            </a:r>
            <a:r>
              <a:rPr lang="fr-CA" dirty="0" err="1"/>
              <a:t>Potencier</a:t>
            </a:r>
            <a:r>
              <a:rPr lang="fr-CA" dirty="0"/>
              <a:t> (français, PDF gratuit)</a:t>
            </a:r>
          </a:p>
          <a:p>
            <a:pPr lvl="1"/>
            <a:r>
              <a:rPr lang="fr-CA" dirty="0"/>
              <a:t>Les livres des Editions ENI bien sûr (français)</a:t>
            </a:r>
          </a:p>
          <a:p>
            <a:r>
              <a:rPr lang="fr-CA" dirty="0"/>
              <a:t>Vidéos</a:t>
            </a:r>
          </a:p>
          <a:p>
            <a:pPr lvl="1"/>
            <a:r>
              <a:rPr lang="fr-CA" dirty="0"/>
              <a:t>Les tutos officiels sur symfonycasts.com (anglais, en partie payant)</a:t>
            </a:r>
          </a:p>
          <a:p>
            <a:pPr lvl="1"/>
            <a:r>
              <a:rPr lang="fr-CA" dirty="0"/>
              <a:t>Les tutos de </a:t>
            </a:r>
            <a:r>
              <a:rPr lang="fr-CA" dirty="0" err="1"/>
              <a:t>Grafikart</a:t>
            </a:r>
            <a:r>
              <a:rPr lang="fr-CA" dirty="0"/>
              <a:t> (français)</a:t>
            </a:r>
          </a:p>
          <a:p>
            <a:pPr lvl="1"/>
            <a:r>
              <a:rPr lang="fr-CA" dirty="0"/>
              <a:t>Les tutos de </a:t>
            </a:r>
            <a:r>
              <a:rPr lang="fr-CA" dirty="0" err="1"/>
              <a:t>Lior</a:t>
            </a:r>
            <a:r>
              <a:rPr lang="fr-CA" dirty="0"/>
              <a:t> </a:t>
            </a:r>
            <a:r>
              <a:rPr lang="fr-CA" dirty="0" err="1"/>
              <a:t>Chamla</a:t>
            </a:r>
            <a:r>
              <a:rPr lang="fr-CA" dirty="0"/>
              <a:t> sur YouTube (français)</a:t>
            </a:r>
          </a:p>
          <a:p>
            <a:endParaRPr lang="fr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9196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39365" y="1099255"/>
            <a:ext cx="3672739" cy="2434167"/>
          </a:xfrm>
        </p:spPr>
        <p:txBody>
          <a:bodyPr/>
          <a:lstStyle/>
          <a:p>
            <a:r>
              <a:rPr lang="fr-FR"/>
              <a:t>Conclusion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45506" y="1099255"/>
            <a:ext cx="7252455" cy="3729355"/>
          </a:xfrm>
        </p:spPr>
        <p:txBody>
          <a:bodyPr/>
          <a:lstStyle/>
          <a:p>
            <a:r>
              <a:rPr lang="fr-FR" dirty="0"/>
              <a:t>Vous comprenez le concept d'environnement</a:t>
            </a:r>
          </a:p>
          <a:p>
            <a:r>
              <a:rPr lang="fr-FR" dirty="0"/>
              <a:t>Vous savez utiliser les migrations de Doctrine</a:t>
            </a:r>
          </a:p>
          <a:p>
            <a:r>
              <a:rPr lang="fr-FR" dirty="0"/>
              <a:t>Vous </a:t>
            </a:r>
            <a:r>
              <a:rPr lang="fr-FR"/>
              <a:t>savez déployer une </a:t>
            </a:r>
            <a:r>
              <a:rPr lang="fr-FR" dirty="0"/>
              <a:t>application Symfony</a:t>
            </a:r>
          </a:p>
          <a:p>
            <a:r>
              <a:rPr lang="fr-FR" dirty="0"/>
              <a:t>Vous savez ce qu'il vous reste à apprendre !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339365" y="193022"/>
            <a:ext cx="5552388" cy="443387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Déploiement et 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910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39365" y="1099255"/>
            <a:ext cx="3672739" cy="2434167"/>
          </a:xfrm>
        </p:spPr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45506" y="1099255"/>
            <a:ext cx="7252455" cy="2471446"/>
          </a:xfrm>
        </p:spPr>
        <p:txBody>
          <a:bodyPr/>
          <a:lstStyle/>
          <a:p>
            <a:r>
              <a:rPr lang="fr-FR" dirty="0"/>
              <a:t>Comprendre le concept d'environnement</a:t>
            </a:r>
          </a:p>
          <a:p>
            <a:r>
              <a:rPr lang="fr-CA" dirty="0"/>
              <a:t>C</a:t>
            </a:r>
            <a:r>
              <a:rPr lang="fr-FR" dirty="0" err="1"/>
              <a:t>onnaître</a:t>
            </a:r>
            <a:r>
              <a:rPr lang="fr-FR" dirty="0"/>
              <a:t> les spécificités d'un déploiement avec Symfony</a:t>
            </a:r>
          </a:p>
          <a:p>
            <a:r>
              <a:rPr lang="fr-FR" dirty="0"/>
              <a:t>Découvrir les ressources et modules non traités dans ce cours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339365" y="193022"/>
            <a:ext cx="5552388" cy="443387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Déploiement et 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179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Les environnements Symfony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Déploiement et 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32CB58-E766-43B0-9B6B-EC1DF1E2D2B0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A" dirty="0"/>
              <a:t>Même code, différentes configurations</a:t>
            </a:r>
          </a:p>
          <a:p>
            <a:r>
              <a:rPr lang="fr-CA" dirty="0"/>
              <a:t>3 environnements par défaut</a:t>
            </a:r>
          </a:p>
          <a:p>
            <a:r>
              <a:rPr lang="fr-CA" dirty="0"/>
              <a:t>Se modifient avec les variables d'environnement</a:t>
            </a:r>
          </a:p>
          <a:p>
            <a:r>
              <a:rPr lang="fr-CA" dirty="0"/>
              <a:t>Configurations communes dans 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config/packages/</a:t>
            </a:r>
          </a:p>
          <a:p>
            <a:r>
              <a:rPr lang="fr-CA" dirty="0"/>
              <a:t>Voir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kernel.php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0" indent="0">
              <a:buNone/>
            </a:pPr>
            <a:endParaRPr lang="fr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09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Les environnements Symfony : dev </a:t>
            </a:r>
            <a:r>
              <a:rPr lang="fr-CA" i="1" dirty="0"/>
              <a:t>vs</a:t>
            </a:r>
            <a:r>
              <a:rPr lang="fr-CA" dirty="0"/>
              <a:t> prod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Déploiement et 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32CB58-E766-43B0-9B6B-EC1DF1E2D2B0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40000" lnSpcReduction="20000"/>
          </a:bodyPr>
          <a:lstStyle/>
          <a:p>
            <a:r>
              <a:rPr lang="fr-CA" dirty="0"/>
              <a:t>Base de données</a:t>
            </a:r>
          </a:p>
          <a:p>
            <a:r>
              <a:rPr lang="fr-CA" dirty="0"/>
              <a:t>Logs</a:t>
            </a:r>
          </a:p>
          <a:p>
            <a:r>
              <a:rPr lang="fr-CA" dirty="0"/>
              <a:t>Cache</a:t>
            </a:r>
          </a:p>
          <a:p>
            <a:r>
              <a:rPr lang="fr-CA" dirty="0"/>
              <a:t>Envois de mails</a:t>
            </a:r>
          </a:p>
          <a:p>
            <a:r>
              <a:rPr lang="fr-CA" dirty="0"/>
              <a:t>Affichage des erreurs</a:t>
            </a:r>
          </a:p>
          <a:p>
            <a:r>
              <a:rPr lang="fr-CA" dirty="0" err="1"/>
              <a:t>Debug</a:t>
            </a:r>
            <a:r>
              <a:rPr lang="fr-CA" dirty="0"/>
              <a:t> Bar et Profiler</a:t>
            </a:r>
          </a:p>
          <a:p>
            <a:r>
              <a:rPr lang="fr-CA" dirty="0"/>
              <a:t>Etc.</a:t>
            </a:r>
          </a:p>
          <a:p>
            <a:endParaRPr lang="fr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296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Les environnements Symfony : personnaliser les pages d'erreur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Déploiement et 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32CB58-E766-43B0-9B6B-EC1DF1E2D2B0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CA" dirty="0"/>
              <a:t>Création de fichiers </a:t>
            </a:r>
            <a:r>
              <a:rPr lang="fr-CA" dirty="0" err="1"/>
              <a:t>Twig</a:t>
            </a:r>
            <a:r>
              <a:rPr lang="fr-CA" dirty="0"/>
              <a:t> à des emplacements précis : </a:t>
            </a:r>
          </a:p>
          <a:p>
            <a:pPr lvl="1"/>
            <a:r>
              <a:rPr lang="fr-CA" dirty="0"/>
              <a:t>Erreurs 404 : </a:t>
            </a:r>
            <a:r>
              <a:rPr lang="fr-CA" b="0" i="0" dirty="0" err="1">
                <a:solidFill>
                  <a:srgbClr val="18171B"/>
                </a:solidFill>
                <a:effectLst/>
              </a:rPr>
              <a:t>templates</a:t>
            </a:r>
            <a:r>
              <a:rPr lang="fr-CA" b="0" i="0" dirty="0">
                <a:solidFill>
                  <a:srgbClr val="18171B"/>
                </a:solidFill>
                <a:effectLst/>
              </a:rPr>
              <a:t>/bundles/</a:t>
            </a:r>
            <a:r>
              <a:rPr lang="fr-CA" b="0" i="0" dirty="0" err="1">
                <a:solidFill>
                  <a:srgbClr val="18171B"/>
                </a:solidFill>
                <a:effectLst/>
              </a:rPr>
              <a:t>TwigBundle</a:t>
            </a:r>
            <a:r>
              <a:rPr lang="fr-CA" b="0" i="0" dirty="0">
                <a:solidFill>
                  <a:srgbClr val="18171B"/>
                </a:solidFill>
                <a:effectLst/>
              </a:rPr>
              <a:t>/Exception/error404.html.twig</a:t>
            </a:r>
          </a:p>
          <a:p>
            <a:pPr lvl="1"/>
            <a:r>
              <a:rPr lang="fr-CA" dirty="0"/>
              <a:t>Erreurs 403 : </a:t>
            </a:r>
            <a:r>
              <a:rPr lang="fr-CA" b="0" i="0" dirty="0" err="1">
                <a:solidFill>
                  <a:srgbClr val="18171B"/>
                </a:solidFill>
                <a:effectLst/>
              </a:rPr>
              <a:t>templates</a:t>
            </a:r>
            <a:r>
              <a:rPr lang="fr-CA" b="0" i="0" dirty="0">
                <a:solidFill>
                  <a:srgbClr val="18171B"/>
                </a:solidFill>
                <a:effectLst/>
              </a:rPr>
              <a:t>/bundles/</a:t>
            </a:r>
            <a:r>
              <a:rPr lang="fr-CA" b="0" i="0" dirty="0" err="1">
                <a:solidFill>
                  <a:srgbClr val="18171B"/>
                </a:solidFill>
                <a:effectLst/>
              </a:rPr>
              <a:t>TwigBundle</a:t>
            </a:r>
            <a:r>
              <a:rPr lang="fr-CA" b="0" i="0" dirty="0">
                <a:solidFill>
                  <a:srgbClr val="18171B"/>
                </a:solidFill>
                <a:effectLst/>
              </a:rPr>
              <a:t>/Exception/error403.html.twig</a:t>
            </a:r>
            <a:endParaRPr lang="fr-CA" dirty="0"/>
          </a:p>
          <a:p>
            <a:pPr lvl="1"/>
            <a:r>
              <a:rPr lang="fr-CA" dirty="0"/>
              <a:t>Autres erreurs : </a:t>
            </a:r>
            <a:r>
              <a:rPr lang="fr-CA" b="0" i="0" dirty="0" err="1">
                <a:solidFill>
                  <a:srgbClr val="18171B"/>
                </a:solidFill>
                <a:effectLst/>
              </a:rPr>
              <a:t>templates</a:t>
            </a:r>
            <a:r>
              <a:rPr lang="fr-CA" b="0" i="0" dirty="0">
                <a:solidFill>
                  <a:srgbClr val="18171B"/>
                </a:solidFill>
                <a:effectLst/>
              </a:rPr>
              <a:t>/bundles/</a:t>
            </a:r>
            <a:r>
              <a:rPr lang="fr-CA" b="0" i="0" dirty="0" err="1">
                <a:solidFill>
                  <a:srgbClr val="18171B"/>
                </a:solidFill>
                <a:effectLst/>
              </a:rPr>
              <a:t>TwigBundle</a:t>
            </a:r>
            <a:r>
              <a:rPr lang="fr-CA" b="0" i="0" dirty="0">
                <a:solidFill>
                  <a:srgbClr val="18171B"/>
                </a:solidFill>
                <a:effectLst/>
              </a:rPr>
              <a:t>/Exception/</a:t>
            </a:r>
            <a:r>
              <a:rPr lang="fr-CA" b="0" i="0" dirty="0" err="1">
                <a:solidFill>
                  <a:srgbClr val="18171B"/>
                </a:solidFill>
                <a:effectLst/>
              </a:rPr>
              <a:t>error.html.twig</a:t>
            </a:r>
            <a:endParaRPr lang="fr-CA" dirty="0"/>
          </a:p>
          <a:p>
            <a:r>
              <a:rPr lang="fr-CA" dirty="0"/>
              <a:t>Pour tester les pages d'erreur, 2 solutions : </a:t>
            </a:r>
          </a:p>
          <a:p>
            <a:pPr lvl="1"/>
            <a:r>
              <a:rPr lang="fr-CA" dirty="0"/>
              <a:t>Passer en environnement de prod + effacer le cache de prod</a:t>
            </a:r>
          </a:p>
          <a:p>
            <a:pPr lvl="1"/>
            <a:r>
              <a:rPr lang="fr-CA" dirty="0"/>
              <a:t>Utiliser les URL magiques du type : </a:t>
            </a:r>
          </a:p>
          <a:p>
            <a:pPr lvl="2"/>
            <a:r>
              <a:rPr lang="fr-CA" dirty="0"/>
              <a:t>http://localhost/mon-projet/public/_error/404</a:t>
            </a:r>
          </a:p>
          <a:p>
            <a:endParaRPr lang="fr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741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Les migrations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Déploiement et 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32CB58-E766-43B0-9B6B-EC1DF1E2D2B0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CA" dirty="0"/>
              <a:t>Contrôle fin des modifications à la structure de la base de données</a:t>
            </a:r>
          </a:p>
          <a:p>
            <a:r>
              <a:rPr lang="fr-CA" dirty="0"/>
              <a:t>Fichiers PHP, exécutant des requêtes SQL</a:t>
            </a:r>
          </a:p>
          <a:p>
            <a:r>
              <a:rPr lang="fr-CA" dirty="0" err="1"/>
              <a:t>Versionnables</a:t>
            </a:r>
            <a:r>
              <a:rPr lang="fr-CA" dirty="0"/>
              <a:t> </a:t>
            </a:r>
          </a:p>
          <a:p>
            <a:r>
              <a:rPr lang="fr-CA" dirty="0"/>
              <a:t>Processus automatisé grâce aux commandes</a:t>
            </a:r>
          </a:p>
          <a:p>
            <a:r>
              <a:rPr lang="fr-CA" dirty="0"/>
              <a:t>Essentielles à partir du passage en production</a:t>
            </a:r>
          </a:p>
          <a:p>
            <a:r>
              <a:rPr lang="fr-CA" dirty="0"/>
              <a:t>Doctrine mémorise les migrations exécutées dans une 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222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Les migrations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Déploiement et 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32CB58-E766-43B0-9B6B-EC1DF1E2D2B0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/>
              <a:t>Générer une nouvelle migration avec : </a:t>
            </a:r>
          </a:p>
          <a:p>
            <a:pPr lvl="1"/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bin/console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make:migration</a:t>
            </a: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dirty="0"/>
              <a:t>Exécuter les migrations : </a:t>
            </a:r>
          </a:p>
          <a:p>
            <a:pPr lvl="1"/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bin/console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doctrine:migrations:migrate</a:t>
            </a: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dirty="0"/>
              <a:t>Pour générer la migration initiale : </a:t>
            </a:r>
          </a:p>
          <a:p>
            <a:pPr lvl="1"/>
            <a:r>
              <a:rPr lang="fr-CA" dirty="0"/>
              <a:t>Supprimer toutes les tables d'abord 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49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Les environnements Symfony et les migrations</a:t>
            </a: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Déploiement et 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294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Déploiement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Déploiement et 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32CB58-E766-43B0-9B6B-EC1DF1E2D2B0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CA" dirty="0"/>
              <a:t>Transférer le code vers le serveur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Créer la base de données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Vérifier la configuration du serveur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Créer les variables d'environnement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Installer les dépendances </a:t>
            </a:r>
            <a:r>
              <a:rPr lang="fr-CA" i="1" dirty="0"/>
              <a:t>Composer</a:t>
            </a:r>
            <a:r>
              <a:rPr lang="fr-CA" dirty="0"/>
              <a:t> de production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Réinitialiser le cache de production</a:t>
            </a:r>
          </a:p>
          <a:p>
            <a:pPr marL="457200" indent="-457200">
              <a:buFont typeface="+mj-lt"/>
              <a:buAutoNum type="arabicPeriod"/>
            </a:pPr>
            <a:endParaRPr lang="fr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77976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ENI Editions">
      <a:dk1>
        <a:srgbClr val="2F3240"/>
      </a:dk1>
      <a:lt1>
        <a:sysClr val="window" lastClr="FFFFFF"/>
      </a:lt1>
      <a:dk2>
        <a:srgbClr val="44546A"/>
      </a:dk2>
      <a:lt2>
        <a:srgbClr val="E5E6E6"/>
      </a:lt2>
      <a:accent1>
        <a:srgbClr val="348899"/>
      </a:accent1>
      <a:accent2>
        <a:srgbClr val="03AFC1"/>
      </a:accent2>
      <a:accent3>
        <a:srgbClr val="ACCFCC"/>
      </a:accent3>
      <a:accent4>
        <a:srgbClr val="08BC80"/>
      </a:accent4>
      <a:accent5>
        <a:srgbClr val="F46914"/>
      </a:accent5>
      <a:accent6>
        <a:srgbClr val="962D3E"/>
      </a:accent6>
      <a:hlink>
        <a:srgbClr val="B014A9"/>
      </a:hlink>
      <a:folHlink>
        <a:srgbClr val="6A0DB7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NI Dynamic Template.potx" id="{0534E2A5-F7C5-4F2C-82D6-2049515E8B1F}" vid="{C05C31B7-DBC7-49C1-B3B9-5C0A71A8A9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cb86037-17e1-4643-b1b9-0f60b92df6b8">
      <Terms xmlns="http://schemas.microsoft.com/office/infopath/2007/PartnerControls"/>
    </lcf76f155ced4ddcb4097134ff3c332f>
    <TaxCatchAll xmlns="9ea91afc-b703-4861-ad35-c42f79ee761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602D333EF646468CB1CE1EE504242A" ma:contentTypeVersion="13" ma:contentTypeDescription="Create a new document." ma:contentTypeScope="" ma:versionID="b43fb43699bca84780e0550d09ffc392">
  <xsd:schema xmlns:xsd="http://www.w3.org/2001/XMLSchema" xmlns:xs="http://www.w3.org/2001/XMLSchema" xmlns:p="http://schemas.microsoft.com/office/2006/metadata/properties" xmlns:ns2="7cb86037-17e1-4643-b1b9-0f60b92df6b8" xmlns:ns3="9ea91afc-b703-4861-ad35-c42f79ee7615" targetNamespace="http://schemas.microsoft.com/office/2006/metadata/properties" ma:root="true" ma:fieldsID="53507decb9d475a5632b98e7509080ec" ns2:_="" ns3:_="">
    <xsd:import namespace="7cb86037-17e1-4643-b1b9-0f60b92df6b8"/>
    <xsd:import namespace="9ea91afc-b703-4861-ad35-c42f79ee76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b86037-17e1-4643-b1b9-0f60b92df6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1913a2dd-6951-4a39-aa24-921745c2a7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a91afc-b703-4861-ad35-c42f79ee761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eea3f05-6dad-4e5e-8e87-7fe273b68614}" ma:internalName="TaxCatchAll" ma:showField="CatchAllData" ma:web="9ea91afc-b703-4861-ad35-c42f79ee76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744E35-8DFE-42FB-9B27-EF60FB2821E4}">
  <ds:schemaRefs>
    <ds:schemaRef ds:uri="http://www.w3.org/XML/1998/namespace"/>
    <ds:schemaRef ds:uri="6404727a-a8d9-45f0-847d-c3572d626f0f"/>
    <ds:schemaRef ds:uri="afc34d03-3d97-42d7-86bd-0fa8e9845b99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92112B7-675F-4876-9B67-FE360DED35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F9B791-E91E-4E17-B442-E29B4979520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65765</TotalTime>
  <Words>628</Words>
  <Application>Microsoft Office PowerPoint</Application>
  <PresentationFormat>Grand écran</PresentationFormat>
  <Paragraphs>139</Paragraphs>
  <Slides>16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Calibri</vt:lpstr>
      <vt:lpstr>Arial</vt:lpstr>
      <vt:lpstr>Courier New</vt:lpstr>
      <vt:lpstr>Segoe UI Light</vt:lpstr>
      <vt:lpstr>Calibri Light</vt:lpstr>
      <vt:lpstr>Segoe UI</vt:lpstr>
      <vt:lpstr>Thème Office</vt:lpstr>
      <vt:lpstr>Développement web côté serveur avec Symfony</vt:lpstr>
      <vt:lpstr>Objectifs</vt:lpstr>
      <vt:lpstr>Les environnements Symfony</vt:lpstr>
      <vt:lpstr>Les environnements Symfony : dev vs prod</vt:lpstr>
      <vt:lpstr>Les environnements Symfony : personnaliser les pages d'erreur</vt:lpstr>
      <vt:lpstr>Les migrations</vt:lpstr>
      <vt:lpstr>Les migrations</vt:lpstr>
      <vt:lpstr>Les environnements Symfony et les migrations</vt:lpstr>
      <vt:lpstr>Déploiement</vt:lpstr>
      <vt:lpstr>Déploiement : choix de l'hébergement</vt:lpstr>
      <vt:lpstr>Stratégies de déploiement</vt:lpstr>
      <vt:lpstr>Déploiement : une possibilité avec Git</vt:lpstr>
      <vt:lpstr>Déploiement</vt:lpstr>
      <vt:lpstr>Symfony : mais encore ?</vt:lpstr>
      <vt:lpstr>Et pour aller plus loin ?</vt:lpstr>
      <vt:lpstr>Conclusion</vt:lpstr>
    </vt:vector>
  </TitlesOfParts>
  <Company>editions Eni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VDavid@eni-ecole.fr;gsylvestre@campus-eni.fr</dc:creator>
  <cp:lastModifiedBy>Vincent DAVID</cp:lastModifiedBy>
  <cp:revision>3092</cp:revision>
  <cp:lastPrinted>2017-11-06T14:49:39Z</cp:lastPrinted>
  <dcterms:created xsi:type="dcterms:W3CDTF">2017-05-09T08:51:09Z</dcterms:created>
  <dcterms:modified xsi:type="dcterms:W3CDTF">2021-07-12T08:34:22Z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63485d6a-42a4-412d-adec-4afa75548720</vt:lpwstr>
  </property>
  <property fmtid="{D5CDD505-2E9C-101B-9397-08002B2CF9AE}" pid="3" name="ContentTypeId">
    <vt:lpwstr>0x01010086602D333EF646468CB1CE1EE504242A</vt:lpwstr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</Properties>
</file>