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9555-6A9D-C34A-9E54-715F773E4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9F9A1-B9E4-B14C-B1A8-4B69CF5F3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3532-44DD-BE49-AA44-E4923F6C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4064-9383-C444-8AFD-5FDEBE65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3F9F-5F84-9E43-8642-B90A1BB0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848-2DE2-144E-94B0-EABDA29B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881CA-8F4E-8945-B353-BF70F88C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EF0-332C-AD42-BD68-DD081182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6EE2-7319-C846-B317-9A1D3F0F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D071-5444-4F49-859D-8407D365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777B2-A082-5C4A-9EE3-CBB3C33A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72AA-AA1C-7548-8EE1-8160B0B4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494F-3BC6-144D-A781-8AC2A47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6E19-B3D6-0741-A1EE-C43CD9B5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4E24-171A-A548-9C4F-669CE3EF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EE15-5ADE-0C44-8BDF-E4B8CA3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F25A-599F-1042-AB05-4C595CB3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9E32-9899-3D42-98D5-F0ED693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1885-15CE-9642-92D4-FC09E745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AA13-EAE1-E44D-93CF-2F7E116A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D335-CE2F-6C49-A1E6-3981569A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EB605-F1DA-2344-9B77-69035378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D667-C9DE-E849-A587-994E9B55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BBE3-288A-7849-945B-764DB50F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DDB3-69AA-404E-97E5-DF2AE26D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99B3-2D84-3347-B20B-D2D32FA3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EDAE-1E0B-AE42-9527-A9FEFFD33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AEF19-D8F7-B642-91F3-26007767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E735-92A4-6144-9772-EE4F50EC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B92C2-BD0A-F74A-914A-91D633C3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A760-DE35-8341-BD7E-F1B8070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4058-A440-3247-93E0-943A61E2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C4B-0CA6-EF4F-97A7-F4471E00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98A4-3BD8-4A4B-BBE0-765B6B13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201B0-7470-4F40-B5F5-8B66FBE52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143D-846A-2241-9738-431CFBDA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20F0B-1AA3-3F4A-818F-00E970B7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5A024-F407-B14C-9548-54283EA0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D3EC2-9BF2-434F-A866-201DCEED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EEDD-A3B3-CC47-9F0B-A56C2F9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FF4DC-7500-EC46-841B-6E36A7C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43F15-232E-8E45-9AF7-98B12A3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348D2-2DDF-6A47-97B6-9DAE444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24DCC-A31B-D346-835B-EF98853A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200C-3A04-A240-A3A3-840BEEEE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F685-E1CC-DD41-B3C8-94EC653C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4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0543-71E7-B24F-853E-B4DB0F69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BFC2-082B-694C-8BC6-528CBD5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B465-369B-7842-9DA8-A8B1F1F5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564A-826C-1D41-860A-548AF9E4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0EA1-E355-EB44-83DA-0C6B837A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C693-F36E-0B4B-87C5-871A755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1D5-EA9F-4C41-AC29-74CEA068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671CC-BDDF-FF48-93FB-43825012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9507F-7FBD-BB4E-A362-E800ECA3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3474-E95D-F545-8B07-5C457D5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ECC2-9442-AF4D-B421-61F79AC5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5DF74-58B3-6C40-B19E-28C3D599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BE0BA-DC9E-C14D-87BC-3A21ECFF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7143-8B36-D74D-A523-ACBDBAF4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BA7F-E9D7-B54C-A46A-CECB31770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36EE-6CCD-924A-88EA-742A917B2C47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8A75-1BF1-604A-832A-F2CE0F3D8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1392-FC23-CB43-8E6A-035AA9597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BC14-7CB0-194D-82A1-3F9E7572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CF2255-D33F-D341-BAC4-69360E183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RGB histogram for FER datasets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D3F4D2-BC6E-2C43-BC63-F8A98A03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Junyeob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77228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FA1F-74C4-114C-B3BC-2477AF49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23E4BA0-9C38-6A4F-B88E-D0F0B59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3899BA9-B4D0-D04D-9B1A-4AEF6F76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6FCBE05-7CD4-2F4B-99DC-820CD4A2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DDA311-4389-D249-8511-9197161D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</p:spTree>
    <p:extLst>
      <p:ext uri="{BB962C8B-B14F-4D97-AF65-F5344CB8AC3E}">
        <p14:creationId xmlns:p14="http://schemas.microsoft.com/office/powerpoint/2010/main" val="245952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FC231B-D882-204F-93D9-3B2BE24F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8DEAF8-43F3-154E-95BB-E41B7014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a deep learning model may differ with different RGB distribution.</a:t>
            </a:r>
          </a:p>
          <a:p>
            <a:r>
              <a:rPr lang="en-US" dirty="0"/>
              <a:t>Assumption - an RGB distribution can be represented as gaussian mixture models.</a:t>
            </a:r>
          </a:p>
          <a:p>
            <a:r>
              <a:rPr lang="en-US" dirty="0"/>
              <a:t>Need to investigate whether each dataset, or each facial expression, has different RGB distribution.</a:t>
            </a:r>
          </a:p>
          <a:p>
            <a:r>
              <a:rPr lang="en-US" dirty="0"/>
              <a:t>Two datasets are used – MMI selected and KDEF</a:t>
            </a:r>
          </a:p>
        </p:txBody>
      </p:sp>
    </p:spTree>
    <p:extLst>
      <p:ext uri="{BB962C8B-B14F-4D97-AF65-F5344CB8AC3E}">
        <p14:creationId xmlns:p14="http://schemas.microsoft.com/office/powerpoint/2010/main" val="31279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72E-815D-4149-A585-1E10245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C464-8562-9440-9E5A-07BB5487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facial expressions</a:t>
            </a:r>
          </a:p>
          <a:p>
            <a:pPr lvl="1"/>
            <a:r>
              <a:rPr lang="en-US" dirty="0"/>
              <a:t>Angry – 33 images</a:t>
            </a:r>
          </a:p>
          <a:p>
            <a:pPr lvl="1"/>
            <a:r>
              <a:rPr lang="en-US" dirty="0"/>
              <a:t>Frown – 37 images</a:t>
            </a:r>
          </a:p>
          <a:p>
            <a:pPr lvl="1"/>
            <a:r>
              <a:rPr lang="en-US" dirty="0"/>
              <a:t>Sad – 74 images</a:t>
            </a:r>
          </a:p>
          <a:p>
            <a:pPr lvl="1"/>
            <a:r>
              <a:rPr lang="en-US" dirty="0"/>
              <a:t>Smile – 70 images</a:t>
            </a:r>
          </a:p>
          <a:p>
            <a:pPr lvl="1"/>
            <a:r>
              <a:rPr lang="en-US" dirty="0"/>
              <a:t>Surprise – 53 images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Gaussian distribution is observed</a:t>
            </a:r>
          </a:p>
          <a:p>
            <a:pPr lvl="1"/>
            <a:r>
              <a:rPr lang="en-US" dirty="0"/>
              <a:t>Some of these distributions have more than one peak – mixture of gaussian distribution.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C0B9D64-BA61-F643-BCFB-72AB1C46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98D1A-A495-7A42-A42C-C0F103C17AFE}"/>
              </a:ext>
            </a:extLst>
          </p:cNvPr>
          <p:cNvSpPr txBox="1"/>
          <p:nvPr/>
        </p:nvSpPr>
        <p:spPr>
          <a:xfrm>
            <a:off x="6267862" y="4438848"/>
            <a:ext cx="549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– RGB distribution of  ‘Angry’ expression in MMI selected dataset</a:t>
            </a:r>
          </a:p>
        </p:txBody>
      </p:sp>
    </p:spTree>
    <p:extLst>
      <p:ext uri="{BB962C8B-B14F-4D97-AF65-F5344CB8AC3E}">
        <p14:creationId xmlns:p14="http://schemas.microsoft.com/office/powerpoint/2010/main" val="12919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72E-815D-4149-A585-1E10245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C464-8562-9440-9E5A-07BB5487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facial expressions </a:t>
            </a:r>
          </a:p>
          <a:p>
            <a:pPr lvl="1"/>
            <a:r>
              <a:rPr lang="en-US" dirty="0"/>
              <a:t>Angry – 140 images</a:t>
            </a:r>
          </a:p>
          <a:p>
            <a:pPr lvl="1"/>
            <a:r>
              <a:rPr lang="en-GB" dirty="0"/>
              <a:t>Disgusted</a:t>
            </a:r>
            <a:r>
              <a:rPr lang="en-US" dirty="0"/>
              <a:t> – 140 images</a:t>
            </a:r>
          </a:p>
          <a:p>
            <a:pPr lvl="1"/>
            <a:r>
              <a:rPr lang="en-GB" dirty="0"/>
              <a:t>Happy</a:t>
            </a:r>
            <a:r>
              <a:rPr lang="en-US" dirty="0"/>
              <a:t> – 140 images</a:t>
            </a:r>
          </a:p>
          <a:p>
            <a:pPr lvl="1"/>
            <a:r>
              <a:rPr lang="en-US" dirty="0"/>
              <a:t>Neutral – 140 images</a:t>
            </a:r>
          </a:p>
          <a:p>
            <a:pPr lvl="1"/>
            <a:r>
              <a:rPr lang="en-US" dirty="0"/>
              <a:t>Sad – 139 images</a:t>
            </a:r>
          </a:p>
          <a:p>
            <a:pPr lvl="1"/>
            <a:r>
              <a:rPr lang="en-US" dirty="0"/>
              <a:t>Surprise – 140 images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or three gaussian distributions observed</a:t>
            </a:r>
          </a:p>
          <a:p>
            <a:pPr lvl="1"/>
            <a:r>
              <a:rPr lang="en-US" dirty="0"/>
              <a:t>Number depends on the </a:t>
            </a:r>
            <a:r>
              <a:rPr lang="en-US" dirty="0" err="1"/>
              <a:t>colour</a:t>
            </a:r>
            <a:r>
              <a:rPr lang="en-US" dirty="0"/>
              <a:t> (Blue, Green or 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AE4EB-7821-3B4B-A559-86B737B1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420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62053-1786-B640-8B45-FD3F54AEAB8D}"/>
              </a:ext>
            </a:extLst>
          </p:cNvPr>
          <p:cNvSpPr txBox="1"/>
          <p:nvPr/>
        </p:nvSpPr>
        <p:spPr>
          <a:xfrm>
            <a:off x="6569528" y="4438848"/>
            <a:ext cx="489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– RGB distribution of  ‘Angry’ expression in KDEF dataset</a:t>
            </a:r>
          </a:p>
        </p:txBody>
      </p:sp>
    </p:spTree>
    <p:extLst>
      <p:ext uri="{BB962C8B-B14F-4D97-AF65-F5344CB8AC3E}">
        <p14:creationId xmlns:p14="http://schemas.microsoft.com/office/powerpoint/2010/main" val="356392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40B-CE38-6F48-8DFC-39135DB8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75CC-885F-3C4A-8114-31AC48C9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have different RGB distributions.</a:t>
            </a:r>
          </a:p>
          <a:p>
            <a:r>
              <a:rPr lang="en-US" dirty="0"/>
              <a:t>Within a dataset, no significant difference is observed for each facial expressions.</a:t>
            </a:r>
          </a:p>
          <a:p>
            <a:r>
              <a:rPr lang="en-US" dirty="0"/>
              <a:t>Therefore, if there is an optimal deep learning model for each dataset, there must be some correlations between number of mixture of gaussian distributions and performance of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8521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F252-17FD-AE40-BA05-2E9CD6C6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C25731-8574-E442-9570-5362B3EB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C8F0FA1-97E1-474E-99B1-94CAD17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4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99E8-0F01-F744-9F95-11F80BF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A84E21C-B82C-9946-8B88-D2B95B938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464898-41E4-F549-8F6C-9872FD40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D476-71E7-224E-95F8-563DD526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DCBF9A57-A43E-B44F-9385-27C47A404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3274E0B0-4DA5-D342-AFA0-D785964F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239-44B6-AF41-B409-1FABCE48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RGB distribution plots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CA8A173-0805-7642-80A3-DE88E7002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690688"/>
            <a:ext cx="5801784" cy="4351338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2D265FB-A550-F840-979A-0BE60DDF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0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263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RGB histogram for FER datasets</vt:lpstr>
      <vt:lpstr>Motivation</vt:lpstr>
      <vt:lpstr>MMI Selected</vt:lpstr>
      <vt:lpstr>KDEF</vt:lpstr>
      <vt:lpstr>Conclusion</vt:lpstr>
      <vt:lpstr>Appendix – RGB distribution plots</vt:lpstr>
      <vt:lpstr>Appendix – RGB distribution plots</vt:lpstr>
      <vt:lpstr>Appendix – RGB distribution plots</vt:lpstr>
      <vt:lpstr>Appendix – RGB distribution plots</vt:lpstr>
      <vt:lpstr>Appendix – RGB distribution plots</vt:lpstr>
      <vt:lpstr>Appendix – RGB distribution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histogram for FER datasets</dc:title>
  <dc:creator>Kevin Kim</dc:creator>
  <cp:lastModifiedBy>Kevin Kim</cp:lastModifiedBy>
  <cp:revision>6</cp:revision>
  <dcterms:created xsi:type="dcterms:W3CDTF">2020-04-06T10:05:38Z</dcterms:created>
  <dcterms:modified xsi:type="dcterms:W3CDTF">2020-04-06T10:48:43Z</dcterms:modified>
</cp:coreProperties>
</file>