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4" r:id="rId4"/>
    <p:sldId id="265" r:id="rId5"/>
    <p:sldId id="258" r:id="rId6"/>
    <p:sldId id="262" r:id="rId7"/>
    <p:sldId id="259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96CA-1F0C-D64F-84C4-DFF2AAB2C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2306E-7FC7-D848-B4F6-D77648FFF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EC011-3C4E-EE4D-B7FB-873237D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3906F-1921-7241-A4DC-368C5E4E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064E2-8E8E-0C4C-B9E6-9F5F99E7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94B-BA9F-D846-BB90-1263F04E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55412-DD85-2644-9A7C-F44225165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68F4-538B-BA49-96C5-0545CD37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358F5-5319-6D46-8247-DEBFD312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3F95-141D-F34B-9D12-60F8D8F4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5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89BDD-2BF4-7F45-B606-EEB68D275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A503A-23D8-4B40-AB01-C21D6E521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C0754-F3B5-0346-889D-97FD8289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0858-CF3A-3347-A6A2-30CC9368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1DAE-4E0C-2249-86E2-AAB3DCD6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4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9BF9-13AB-C842-9155-3F65C6B7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1A8F-3860-0D44-AD0D-6BA6BAD9D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EBAF-673C-7349-9636-1B5AA913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289B-096E-2A43-81CB-B142B159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E47D3-9C5B-A640-9FC6-39DD2A80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8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D505-425F-7042-BBDB-2A2027F0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8E2C8-D251-4A4F-AA40-B2F95DD34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AAC33-7739-FD4C-8F91-0DF00D0D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74D71-ACCE-CD49-A983-C780B1DC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EA082-4DB2-F34B-8E5D-DE38581A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2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321A-ECA4-034D-9F8B-79E99E10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2DEE7-7FE7-3F4E-9CEE-F562A7430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4FCC9-C4AA-9A4C-9902-FF25956C4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79B27-EF1F-3A4E-A7E9-8F1F0400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843DE-0E91-9344-8B73-E8337E88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22309-0B75-6245-957F-FE806084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7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D648-1599-1644-99A9-E7EE0D58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CD5E5-8A0D-9F4C-BA03-DB838248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B5B53-4757-CD43-A371-80A4592E6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A624E-5349-D748-B5A1-895C56336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DD10-552E-AE4C-AE69-BA0717A04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515AE-6573-FE41-80D0-7B6AE5D9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D9744-78C0-6841-A7F0-58F4EB0E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1B83A-CE46-DB4D-A970-58F6AF04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015C-B1B1-5342-9936-6D8B3FAF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AEFAF-79B6-2E46-9649-888504A4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0CB3C-3F3A-EB4E-82DB-E39329B3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CA7DE-0C82-3A4D-9ECC-4DF9E440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2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3488E-ED37-5F46-9814-1CE63BF9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15D17-34A4-E948-B145-71DB6D35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1C81D-145B-8D4E-8D80-A94ABEB7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2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D3DD-296C-7740-8283-8FAAEBF9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99831-D5B2-704F-9D35-AA160F677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0EA6F-644E-C147-998B-D831C15A7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A89C3-48FD-2D40-9342-BBE3B524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CB060-8C9A-FF4E-9E45-922A0991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43F7F-D9E1-984E-86E9-000A31E3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E9D7-241E-8F41-AE45-C6FF5782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23A2A-8175-DC4D-8F4D-AE209128A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31A31-CD3C-474C-9E60-8BC79C39E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CE6-DC63-DF4E-B7D2-C9E4490A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113AB-E175-7C4D-B9FE-1F5ACC59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3AB5-ED27-3249-A614-8382657E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0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D6E82-73C4-8544-9E06-D80A74A2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9C045-0145-1341-BD53-4C041D90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EB6C6-9E27-2E4F-88BC-99DFFC8F1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4D3F-A57D-664A-815B-37777BE4F022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6ECF5-D73D-7E45-BF40-4CA395B00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A47CB-2DB8-A243-8375-218A88F6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B903-4C21-A146-8CA5-F72EFD653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8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DF04-A159-4845-A1DF-720879613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ubik" panose="02000604000000020004" pitchFamily="2" charset="-79"/>
                <a:cs typeface="Rubik" panose="02000604000000020004" pitchFamily="2" charset="-79"/>
              </a:rPr>
              <a:t>Result of 1D GAN for </a:t>
            </a:r>
            <a:r>
              <a:rPr lang="en-US" sz="5400" dirty="0" err="1">
                <a:latin typeface="Rubik" panose="02000604000000020004" pitchFamily="2" charset="-79"/>
                <a:cs typeface="Rubik" panose="02000604000000020004" pitchFamily="2" charset="-79"/>
              </a:rPr>
              <a:t>MoG</a:t>
            </a:r>
            <a:endParaRPr lang="en-US" sz="5400" dirty="0"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42669-F3F6-9440-93F2-5707EB6BD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Rubik" panose="02000604000000020004" pitchFamily="2" charset="-79"/>
                <a:cs typeface="Rubik" panose="02000604000000020004" pitchFamily="2" charset="-79"/>
              </a:rPr>
              <a:t>Junyeob</a:t>
            </a:r>
            <a:r>
              <a:rPr lang="en-US" sz="2000" dirty="0">
                <a:latin typeface="Rubik" panose="02000604000000020004" pitchFamily="2" charset="-79"/>
                <a:cs typeface="Rubik" panose="02000604000000020004" pitchFamily="2" charset="-79"/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350538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37A8-5C22-5945-9078-534C777C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115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</a:rPr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244596-35B3-D347-9399-2C657714B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280"/>
            <a:ext cx="10515600" cy="5060683"/>
          </a:xfrm>
        </p:spPr>
        <p:txBody>
          <a:bodyPr/>
          <a:lstStyle/>
          <a:p>
            <a:r>
              <a:rPr lang="en-US" dirty="0"/>
              <a:t>By comparing the generated image and the input image (from inverse transform sampling), it is possible to conclude that the model is trying to generate a distribution where its peak is located at central point -the average value of the input sample.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3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8B15-5235-5E41-B5DE-A51E8BA2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15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</a:rPr>
              <a:t>T-</a:t>
            </a:r>
            <a:r>
              <a:rPr lang="en-US" sz="4000" dirty="0" err="1">
                <a:latin typeface="Rubik" panose="02000604000000020004" pitchFamily="2" charset="-79"/>
                <a:cs typeface="Rubik" panose="02000604000000020004" pitchFamily="2" charset="-79"/>
              </a:rPr>
              <a:t>sne</a:t>
            </a:r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</a:rPr>
              <a:t> for MMISEL and KDEF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C2CCB9-D9A0-0747-84DC-7B1270ABF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1894" y="1213378"/>
            <a:ext cx="5400000" cy="3569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6A87D-C26C-454D-B10D-C31D06CC82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22" t="11756" b="12444"/>
          <a:stretch/>
        </p:blipFill>
        <p:spPr>
          <a:xfrm>
            <a:off x="696000" y="1021278"/>
            <a:ext cx="5040000" cy="27477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DF9F6E-205F-1848-B281-8D158E794AF0}"/>
              </a:ext>
            </a:extLst>
          </p:cNvPr>
          <p:cNvSpPr txBox="1"/>
          <p:nvPr/>
        </p:nvSpPr>
        <p:spPr>
          <a:xfrm>
            <a:off x="5785226" y="4919645"/>
            <a:ext cx="609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Left: graphs of 3d </a:t>
            </a:r>
            <a:r>
              <a:rPr lang="en-US" dirty="0" err="1">
                <a:latin typeface="Rubik" panose="02000604000000020004" pitchFamily="2" charset="-79"/>
                <a:cs typeface="Rubik" panose="02000604000000020004" pitchFamily="2" charset="-79"/>
              </a:rPr>
              <a:t>tsne</a:t>
            </a:r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, rotated for better visualization.</a:t>
            </a:r>
          </a:p>
          <a:p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Right: graph of 2d </a:t>
            </a:r>
            <a:r>
              <a:rPr lang="en-US" dirty="0" err="1">
                <a:latin typeface="Rubik" panose="02000604000000020004" pitchFamily="2" charset="-79"/>
                <a:cs typeface="Rubik" panose="02000604000000020004" pitchFamily="2" charset="-79"/>
              </a:rPr>
              <a:t>tsne</a:t>
            </a:r>
            <a:endParaRPr lang="en-US" dirty="0"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13C2A8-370A-DB41-90C6-26D5173A0E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80"/>
          <a:stretch/>
        </p:blipFill>
        <p:spPr>
          <a:xfrm>
            <a:off x="696000" y="3913512"/>
            <a:ext cx="5040000" cy="269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8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8B15-5235-5E41-B5DE-A51E8BA2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15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</a:rPr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56E6-49A1-9D45-8DA1-94400B970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ubik" panose="02000604000000020004" pitchFamily="2" charset="-79"/>
                <a:cs typeface="Rubik" panose="02000604000000020004" pitchFamily="2" charset="-79"/>
              </a:rPr>
              <a:t>Created 1D GAN with 1D Convolution</a:t>
            </a:r>
          </a:p>
          <a:p>
            <a:r>
              <a:rPr lang="en-US" sz="2400" dirty="0">
                <a:latin typeface="Rubik" panose="02000604000000020004" pitchFamily="2" charset="-79"/>
                <a:cs typeface="Rubik" panose="02000604000000020004" pitchFamily="2" charset="-79"/>
              </a:rPr>
              <a:t>5000 sets of 28*28 array for training and validation</a:t>
            </a:r>
          </a:p>
          <a:p>
            <a:pPr lvl="1"/>
            <a:r>
              <a:rPr lang="en-US" sz="2000" dirty="0">
                <a:latin typeface="Rubik" panose="02000604000000020004" pitchFamily="2" charset="-79"/>
                <a:cs typeface="Rubik" panose="02000604000000020004" pitchFamily="2" charset="-79"/>
              </a:rPr>
              <a:t>Different random seeds</a:t>
            </a:r>
          </a:p>
          <a:p>
            <a:r>
              <a:rPr lang="en-US" sz="2400" dirty="0">
                <a:latin typeface="Rubik" panose="02000604000000020004" pitchFamily="2" charset="-79"/>
                <a:cs typeface="Rubik" panose="02000604000000020004" pitchFamily="2" charset="-79"/>
              </a:rPr>
              <a:t>500 sets of 28*28 array for test</a:t>
            </a:r>
          </a:p>
          <a:p>
            <a:pPr lvl="1"/>
            <a:r>
              <a:rPr lang="en-US" sz="2000" dirty="0">
                <a:latin typeface="Rubik" panose="02000604000000020004" pitchFamily="2" charset="-79"/>
                <a:cs typeface="Rubik" panose="02000604000000020004" pitchFamily="2" charset="-79"/>
              </a:rPr>
              <a:t>10 different random seeds</a:t>
            </a:r>
          </a:p>
          <a:p>
            <a:r>
              <a:rPr lang="en-US" sz="2400" dirty="0">
                <a:latin typeface="Rubik" panose="02000604000000020004" pitchFamily="2" charset="-79"/>
                <a:cs typeface="Rubik" panose="02000604000000020004" pitchFamily="2" charset="-79"/>
              </a:rPr>
              <a:t>Samples are flattened for use as 1D </a:t>
            </a:r>
          </a:p>
          <a:p>
            <a:r>
              <a:rPr lang="en-US" sz="2400" dirty="0">
                <a:latin typeface="Rubik" panose="02000604000000020004" pitchFamily="2" charset="-79"/>
                <a:cs typeface="Rubik" panose="02000604000000020004" pitchFamily="2" charset="-79"/>
              </a:rPr>
              <a:t>Loss function for Generator and Discriminator – cross entropy</a:t>
            </a:r>
          </a:p>
          <a:p>
            <a:r>
              <a:rPr lang="en-US" sz="2400" dirty="0">
                <a:latin typeface="Rubik" panose="02000604000000020004" pitchFamily="2" charset="-79"/>
                <a:cs typeface="Rubik" panose="02000604000000020004" pitchFamily="2" charset="-79"/>
              </a:rPr>
              <a:t>Error function used for testing –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260224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8B15-5235-5E41-B5DE-A51E8BA2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15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</a:rPr>
              <a:t>Model Summary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4163E0-5164-FD4F-B9D9-7CC492F50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399" y="1413969"/>
            <a:ext cx="5400000" cy="3606569"/>
          </a:xfrm>
          <a:prstGeom prst="rect">
            <a:avLst/>
          </a:prstGeom>
        </p:spPr>
      </p:pic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id="{ED28EB74-4EA6-A04D-8435-9D9997429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413969"/>
            <a:ext cx="5400000" cy="46102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9DD459-2407-F642-90B0-21052D14E536}"/>
              </a:ext>
            </a:extLst>
          </p:cNvPr>
          <p:cNvSpPr txBox="1"/>
          <p:nvPr/>
        </p:nvSpPr>
        <p:spPr>
          <a:xfrm>
            <a:off x="696000" y="103830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Generator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235979-CBF1-E84E-A140-CA4C694A30E8}"/>
              </a:ext>
            </a:extLst>
          </p:cNvPr>
          <p:cNvSpPr/>
          <p:nvPr/>
        </p:nvSpPr>
        <p:spPr>
          <a:xfrm>
            <a:off x="6307392" y="1021278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Discriminator</a:t>
            </a:r>
          </a:p>
        </p:txBody>
      </p:sp>
    </p:spTree>
    <p:extLst>
      <p:ext uri="{BB962C8B-B14F-4D97-AF65-F5344CB8AC3E}">
        <p14:creationId xmlns:p14="http://schemas.microsoft.com/office/powerpoint/2010/main" val="58955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37A8-5C22-5945-9078-534C777C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115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</a:rPr>
              <a:t>Result for KDEF_R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421F4-506F-1C4E-B055-EA46E8A9840E}"/>
              </a:ext>
            </a:extLst>
          </p:cNvPr>
          <p:cNvSpPr txBox="1"/>
          <p:nvPr/>
        </p:nvSpPr>
        <p:spPr>
          <a:xfrm>
            <a:off x="6096000" y="5111933"/>
            <a:ext cx="439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Resulting error : 0.27114850461483003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21633E2-B826-174F-BA96-C2F2A8D9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6280"/>
            <a:ext cx="4050000" cy="2700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BB9AB8-526C-0A4B-8D54-5EB5C6F38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61933"/>
            <a:ext cx="4050000" cy="27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C76825-F548-D142-84FE-0000688B6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800" y="1116280"/>
            <a:ext cx="3840000" cy="288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F50B04-CC4B-A848-A8C6-0610C24721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302"/>
          <a:stretch/>
        </p:blipFill>
        <p:spPr>
          <a:xfrm>
            <a:off x="5347213" y="1119289"/>
            <a:ext cx="2166587" cy="288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C52DEAD-7B30-1441-B3F1-9C28B608EE35}"/>
              </a:ext>
            </a:extLst>
          </p:cNvPr>
          <p:cNvSpPr txBox="1"/>
          <p:nvPr/>
        </p:nvSpPr>
        <p:spPr>
          <a:xfrm>
            <a:off x="6410708" y="3889891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ubik" panose="02000604000000020004" pitchFamily="2" charset="-79"/>
                <a:cs typeface="Rubik" panose="02000604000000020004" pitchFamily="2" charset="-79"/>
              </a:rPr>
              <a:t>Left : generated image, Right : input image </a:t>
            </a:r>
          </a:p>
        </p:txBody>
      </p:sp>
    </p:spTree>
    <p:extLst>
      <p:ext uri="{BB962C8B-B14F-4D97-AF65-F5344CB8AC3E}">
        <p14:creationId xmlns:p14="http://schemas.microsoft.com/office/powerpoint/2010/main" val="257092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37A8-5C22-5945-9078-534C777C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115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</a:rPr>
              <a:t>Result for KDEF_G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E9C35F-E9C6-C94B-A375-D5D6D732842F}"/>
              </a:ext>
            </a:extLst>
          </p:cNvPr>
          <p:cNvSpPr txBox="1"/>
          <p:nvPr/>
        </p:nvSpPr>
        <p:spPr>
          <a:xfrm>
            <a:off x="6096000" y="5117229"/>
            <a:ext cx="43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Resulting error : 0.21063432186841965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D87BDA9-7BE7-BE46-9096-057A89C5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6280"/>
            <a:ext cx="4050000" cy="2700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D628DE-EE1E-B04D-A99D-E8FB4EB49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8482"/>
            <a:ext cx="4050000" cy="27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E33595-7CA3-794E-9551-3A81EEC1F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800" y="1116280"/>
            <a:ext cx="3840000" cy="2880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38B0A4-AD35-974B-9A2B-C3D1C45629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8924"/>
          <a:stretch/>
        </p:blipFill>
        <p:spPr>
          <a:xfrm>
            <a:off x="5331050" y="1116280"/>
            <a:ext cx="2182750" cy="288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9A7D1B-8F9F-274A-8F5C-2A6FF1FA5E63}"/>
              </a:ext>
            </a:extLst>
          </p:cNvPr>
          <p:cNvSpPr txBox="1"/>
          <p:nvPr/>
        </p:nvSpPr>
        <p:spPr>
          <a:xfrm>
            <a:off x="6410708" y="3889891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ubik" panose="02000604000000020004" pitchFamily="2" charset="-79"/>
                <a:cs typeface="Rubik" panose="02000604000000020004" pitchFamily="2" charset="-79"/>
              </a:rPr>
              <a:t>Left : generated image, Right : input image </a:t>
            </a:r>
          </a:p>
        </p:txBody>
      </p:sp>
    </p:spTree>
    <p:extLst>
      <p:ext uri="{BB962C8B-B14F-4D97-AF65-F5344CB8AC3E}">
        <p14:creationId xmlns:p14="http://schemas.microsoft.com/office/powerpoint/2010/main" val="212767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37A8-5C22-5945-9078-534C777C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115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</a:rPr>
              <a:t>Result for KDEF_B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B131A-9EEC-754F-8D32-37A04BC5B1FE}"/>
              </a:ext>
            </a:extLst>
          </p:cNvPr>
          <p:cNvSpPr txBox="1"/>
          <p:nvPr/>
        </p:nvSpPr>
        <p:spPr>
          <a:xfrm>
            <a:off x="6096000" y="5115423"/>
            <a:ext cx="441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Resulting error : 0.14602848514914513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6221AD1-52A5-0544-8A8B-845B96C96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6280"/>
            <a:ext cx="4050000" cy="2700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7861D6-7AA3-9F4C-8EEC-6F7FF16DF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8820"/>
            <a:ext cx="4050000" cy="27000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95ADB2-0CA9-5A41-B291-2724ABCC2A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824"/>
          <a:stretch/>
        </p:blipFill>
        <p:spPr>
          <a:xfrm>
            <a:off x="5320823" y="1116280"/>
            <a:ext cx="2192977" cy="288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E0BEA5-0106-8B46-AE9F-7D3572F73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800" y="1116280"/>
            <a:ext cx="3840000" cy="288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AE9858D-2A84-9E46-914C-9DC55012E5F1}"/>
              </a:ext>
            </a:extLst>
          </p:cNvPr>
          <p:cNvSpPr txBox="1"/>
          <p:nvPr/>
        </p:nvSpPr>
        <p:spPr>
          <a:xfrm>
            <a:off x="6410708" y="3889891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ubik" panose="02000604000000020004" pitchFamily="2" charset="-79"/>
                <a:cs typeface="Rubik" panose="02000604000000020004" pitchFamily="2" charset="-79"/>
              </a:rPr>
              <a:t>Left : generated image, Right : input image </a:t>
            </a:r>
          </a:p>
        </p:txBody>
      </p:sp>
    </p:spTree>
    <p:extLst>
      <p:ext uri="{BB962C8B-B14F-4D97-AF65-F5344CB8AC3E}">
        <p14:creationId xmlns:p14="http://schemas.microsoft.com/office/powerpoint/2010/main" val="401034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37A8-5C22-5945-9078-534C777C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115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</a:rPr>
              <a:t>Result for MMISEL_R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4C951-AF2F-5C48-8434-9E6897698A12}"/>
              </a:ext>
            </a:extLst>
          </p:cNvPr>
          <p:cNvSpPr txBox="1"/>
          <p:nvPr/>
        </p:nvSpPr>
        <p:spPr>
          <a:xfrm>
            <a:off x="6098384" y="5122570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Resulting error : 0.378349711894989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A75B1AF4-9D3A-D040-912A-AF4F025A3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6280"/>
            <a:ext cx="4050000" cy="27000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1D22FB-7727-C045-A8CD-7C9745501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8820"/>
            <a:ext cx="4050000" cy="270000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32C17AC-F18A-014F-980B-946482C9B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800" y="1116280"/>
            <a:ext cx="3840000" cy="288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88AA3E-5B98-3B43-901C-7FA141EFE6CB}"/>
              </a:ext>
            </a:extLst>
          </p:cNvPr>
          <p:cNvSpPr txBox="1"/>
          <p:nvPr/>
        </p:nvSpPr>
        <p:spPr>
          <a:xfrm>
            <a:off x="6410708" y="3889891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ubik" panose="02000604000000020004" pitchFamily="2" charset="-79"/>
                <a:cs typeface="Rubik" panose="02000604000000020004" pitchFamily="2" charset="-79"/>
              </a:rPr>
              <a:t>Left : generated image, Right : input image </a:t>
            </a:r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01DD5C-386E-5944-AB66-8B96F858D2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124"/>
          <a:stretch/>
        </p:blipFill>
        <p:spPr>
          <a:xfrm>
            <a:off x="5327722" y="1116280"/>
            <a:ext cx="217420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37A8-5C22-5945-9078-534C777C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115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</a:rPr>
              <a:t>Result for MMISEL_GB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3635B-57E0-2345-A693-BF80F3F56BD3}"/>
              </a:ext>
            </a:extLst>
          </p:cNvPr>
          <p:cNvSpPr txBox="1"/>
          <p:nvPr/>
        </p:nvSpPr>
        <p:spPr>
          <a:xfrm>
            <a:off x="6096000" y="5110695"/>
            <a:ext cx="425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ubik" panose="02000604000000020004" pitchFamily="2" charset="-79"/>
                <a:cs typeface="Rubik" panose="02000604000000020004" pitchFamily="2" charset="-79"/>
              </a:rPr>
              <a:t>Resulting error : 0.3102135434746742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C95E8710-C401-954D-A8FF-6F5E4D981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6280"/>
            <a:ext cx="4050000" cy="27000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0502B2-53FC-954C-88ED-20F58770A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8820"/>
            <a:ext cx="4050000" cy="27000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E1D766-FA35-2C42-968F-054CF1A2B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800" y="1116280"/>
            <a:ext cx="3840000" cy="28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B85D5B-3BC1-6243-BD82-9FBA2A1E9536}"/>
              </a:ext>
            </a:extLst>
          </p:cNvPr>
          <p:cNvSpPr txBox="1"/>
          <p:nvPr/>
        </p:nvSpPr>
        <p:spPr>
          <a:xfrm>
            <a:off x="6410708" y="3889891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ubik" panose="02000604000000020004" pitchFamily="2" charset="-79"/>
                <a:cs typeface="Rubik" panose="02000604000000020004" pitchFamily="2" charset="-79"/>
              </a:rPr>
              <a:t>Left : generated image, Right : input image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481F94-8DF6-6044-B972-91FF030001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8747"/>
          <a:stretch/>
        </p:blipFill>
        <p:spPr>
          <a:xfrm>
            <a:off x="5323462" y="1116280"/>
            <a:ext cx="219033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1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8213</TotalTime>
  <Words>227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Rubik</vt:lpstr>
      <vt:lpstr>Office Theme</vt:lpstr>
      <vt:lpstr>Result of 1D GAN for MoG</vt:lpstr>
      <vt:lpstr>T-sne for MMISEL and KDEF</vt:lpstr>
      <vt:lpstr>Notes</vt:lpstr>
      <vt:lpstr>Model Summary</vt:lpstr>
      <vt:lpstr>Result for KDEF_R</vt:lpstr>
      <vt:lpstr>Result for KDEF_G</vt:lpstr>
      <vt:lpstr>Result for KDEF_B</vt:lpstr>
      <vt:lpstr>Result for MMISEL_R</vt:lpstr>
      <vt:lpstr>Result for MMISEL_GB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 of GAN for MoG</dc:title>
  <dc:creator>Kevin Kim</dc:creator>
  <cp:lastModifiedBy>Kevin Kim</cp:lastModifiedBy>
  <cp:revision>8</cp:revision>
  <dcterms:created xsi:type="dcterms:W3CDTF">2020-06-26T14:01:16Z</dcterms:created>
  <dcterms:modified xsi:type="dcterms:W3CDTF">2020-07-02T06:54:41Z</dcterms:modified>
</cp:coreProperties>
</file>