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>
        <p:guide orient="horz" pos="34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96CA-1F0C-D64F-84C4-DFF2AAB2C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306E-7FC7-D848-B4F6-D77648FF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C011-3C4E-EE4D-B7FB-873237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906F-1921-7241-A4DC-368C5E4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64E2-8E8E-0C4C-B9E6-9F5F99E7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94B-BA9F-D846-BB90-1263F04E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55412-DD85-2644-9A7C-F4422516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68F4-538B-BA49-96C5-0545CD37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58F5-5319-6D46-8247-DEBFD312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3F95-141D-F34B-9D12-60F8D8F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89BDD-2BF4-7F45-B606-EEB68D275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A503A-23D8-4B40-AB01-C21D6E52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0754-F3B5-0346-889D-97FD8289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0858-CF3A-3347-A6A2-30CC9368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1DAE-4E0C-2249-86E2-AAB3DCD6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9BF9-13AB-C842-9155-3F65C6B7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1A8F-3860-0D44-AD0D-6BA6BAD9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EBAF-673C-7349-9636-1B5AA913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289B-096E-2A43-81CB-B142B159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47D3-9C5B-A640-9FC6-39DD2A80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D505-425F-7042-BBDB-2A2027F0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E2C8-D251-4A4F-AA40-B2F95DD3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AC33-7739-FD4C-8F91-0DF00D0D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4D71-ACCE-CD49-A983-C780B1DC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A082-4DB2-F34B-8E5D-DE38581A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21A-ECA4-034D-9F8B-79E99E10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DEE7-7FE7-3F4E-9CEE-F562A7430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4FCC9-C4AA-9A4C-9902-FF25956C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79B27-EF1F-3A4E-A7E9-8F1F0400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43DE-0E91-9344-8B73-E8337E88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22309-0B75-6245-957F-FE806084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7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D648-1599-1644-99A9-E7EE0D58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CD5E5-8A0D-9F4C-BA03-DB838248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5B53-4757-CD43-A371-80A4592E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A624E-5349-D748-B5A1-895C56336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DD10-552E-AE4C-AE69-BA0717A04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515AE-6573-FE41-80D0-7B6AE5D9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D9744-78C0-6841-A7F0-58F4EB0E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1B83A-CE46-DB4D-A970-58F6AF04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015C-B1B1-5342-9936-6D8B3FAF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AEFAF-79B6-2E46-9649-888504A4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0CB3C-3F3A-EB4E-82DB-E39329B3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A7DE-0C82-3A4D-9ECC-4DF9E440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3488E-ED37-5F46-9814-1CE63BF9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15D17-34A4-E948-B145-71DB6D35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1C81D-145B-8D4E-8D80-A94ABEB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D3DD-296C-7740-8283-8FAAEBF9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9831-D5B2-704F-9D35-AA160F67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EA6F-644E-C147-998B-D831C15A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A89C3-48FD-2D40-9342-BBE3B524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B060-8C9A-FF4E-9E45-922A0991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43F7F-D9E1-984E-86E9-000A31E3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E9D7-241E-8F41-AE45-C6FF5782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23A2A-8175-DC4D-8F4D-AE209128A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31A31-CD3C-474C-9E60-8BC79C39E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CE6-DC63-DF4E-B7D2-C9E4490A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13AB-E175-7C4D-B9FE-1F5ACC59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3AB5-ED27-3249-A614-8382657E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0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D6E82-73C4-8544-9E06-D80A74A2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C045-0145-1341-BD53-4C041D90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B6C6-9E27-2E4F-88BC-99DFFC8F1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ECF5-D73D-7E45-BF40-4CA395B00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47CB-2DB8-A243-8375-218A88F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F04-A159-4845-A1DF-720879613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ubik" panose="02000604000000020004" pitchFamily="2" charset="-79"/>
                <a:cs typeface="Rubik" panose="02000604000000020004" pitchFamily="2" charset="-79"/>
              </a:rPr>
              <a:t>Result of GAN for </a:t>
            </a:r>
            <a:r>
              <a:rPr lang="en-US" sz="5400" dirty="0" err="1">
                <a:latin typeface="Rubik" panose="02000604000000020004" pitchFamily="2" charset="-79"/>
                <a:cs typeface="Rubik" panose="02000604000000020004" pitchFamily="2" charset="-79"/>
              </a:rPr>
              <a:t>MoG</a:t>
            </a:r>
            <a:endParaRPr lang="en-US" sz="54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2669-F3F6-9440-93F2-5707EB6B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Rubik" panose="02000604000000020004" pitchFamily="2" charset="-79"/>
                <a:cs typeface="Rubik" panose="02000604000000020004" pitchFamily="2" charset="-79"/>
              </a:rPr>
              <a:t>Junyeob</a:t>
            </a:r>
            <a:r>
              <a:rPr lang="en-US" sz="2000" dirty="0">
                <a:latin typeface="Rubik" panose="02000604000000020004" pitchFamily="2" charset="-79"/>
                <a:cs typeface="Rubik" panose="02000604000000020004" pitchFamily="2" charset="-79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5053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8B15-5235-5E41-B5DE-A51E8BA2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56E6-49A1-9D45-8DA1-94400B97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Used DCGAN in </a:t>
            </a:r>
            <a:r>
              <a:rPr lang="en-US" sz="2400" dirty="0" err="1">
                <a:latin typeface="Rubik" panose="02000604000000020004" pitchFamily="2" charset="-79"/>
                <a:cs typeface="Rubik" panose="02000604000000020004" pitchFamily="2" charset="-79"/>
              </a:rPr>
              <a:t>Tensorflow</a:t>
            </a:r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 webpage</a:t>
            </a:r>
          </a:p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5000 sets of 28*28 array for training and validation</a:t>
            </a:r>
          </a:p>
          <a:p>
            <a:pPr lvl="1"/>
            <a:r>
              <a:rPr lang="en-US" sz="2000" dirty="0">
                <a:latin typeface="Rubik" panose="02000604000000020004" pitchFamily="2" charset="-79"/>
                <a:cs typeface="Rubik" panose="02000604000000020004" pitchFamily="2" charset="-79"/>
              </a:rPr>
              <a:t>Different random seed</a:t>
            </a:r>
          </a:p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500 sets of 28*28 array for test</a:t>
            </a:r>
          </a:p>
          <a:p>
            <a:pPr lvl="1"/>
            <a:r>
              <a:rPr lang="en-US" sz="2000" dirty="0">
                <a:latin typeface="Rubik" panose="02000604000000020004" pitchFamily="2" charset="-79"/>
                <a:cs typeface="Rubik" panose="02000604000000020004" pitchFamily="2" charset="-79"/>
              </a:rPr>
              <a:t>10 different random seeds</a:t>
            </a:r>
          </a:p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Loss function for Generator and Discriminator – cross entropy</a:t>
            </a:r>
          </a:p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Error function used for testing –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65130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KDEF_R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1180535-7455-3E4F-97AA-AA5C8886A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04" r="65369" b="18929"/>
          <a:stretch/>
        </p:blipFill>
        <p:spPr>
          <a:xfrm>
            <a:off x="6096000" y="5188484"/>
            <a:ext cx="2049526" cy="1900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C64B3-D7D2-C743-BEF7-089E832F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3" y="1128155"/>
            <a:ext cx="4981577" cy="332105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04A01A-7519-E048-BDDE-7F03B6DBD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8155"/>
            <a:ext cx="4981575" cy="332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7421F4-506F-1C4E-B055-EA46E8A9840E}"/>
              </a:ext>
            </a:extLst>
          </p:cNvPr>
          <p:cNvSpPr txBox="1"/>
          <p:nvPr/>
        </p:nvSpPr>
        <p:spPr>
          <a:xfrm>
            <a:off x="4202533" y="509882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</a:t>
            </a:r>
          </a:p>
        </p:txBody>
      </p:sp>
    </p:spTree>
    <p:extLst>
      <p:ext uri="{BB962C8B-B14F-4D97-AF65-F5344CB8AC3E}">
        <p14:creationId xmlns:p14="http://schemas.microsoft.com/office/powerpoint/2010/main" val="82484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KDEF_G</a:t>
            </a:r>
          </a:p>
        </p:txBody>
      </p:sp>
      <p:pic>
        <p:nvPicPr>
          <p:cNvPr id="5" name="Content Placeholder 4" descr="A picture containing black, table&#10;&#10;Description automatically generated">
            <a:extLst>
              <a:ext uri="{FF2B5EF4-FFF2-40B4-BE49-F238E27FC236}">
                <a16:creationId xmlns:a16="http://schemas.microsoft.com/office/drawing/2014/main" id="{D64C4F26-2775-B04A-8D45-0FE6C9389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559" r="69699" b="18992"/>
          <a:stretch/>
        </p:blipFill>
        <p:spPr>
          <a:xfrm>
            <a:off x="6096000" y="5188482"/>
            <a:ext cx="1777836" cy="19000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FE801B-E66A-CD47-8BC6-75F39EB8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0" y="1128155"/>
            <a:ext cx="4978800" cy="3319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60323-6C80-AD40-AFCE-358E29F11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3025"/>
            <a:ext cx="4978800" cy="33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E9C35F-E9C6-C94B-A375-D5D6D732842F}"/>
              </a:ext>
            </a:extLst>
          </p:cNvPr>
          <p:cNvSpPr txBox="1"/>
          <p:nvPr/>
        </p:nvSpPr>
        <p:spPr>
          <a:xfrm>
            <a:off x="4202533" y="509882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</a:t>
            </a:r>
          </a:p>
        </p:txBody>
      </p:sp>
    </p:spTree>
    <p:extLst>
      <p:ext uri="{BB962C8B-B14F-4D97-AF65-F5344CB8AC3E}">
        <p14:creationId xmlns:p14="http://schemas.microsoft.com/office/powerpoint/2010/main" val="384945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KDEF_B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72541-4697-CE42-AC73-C41D72CD4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601" r="63010" b="16270"/>
          <a:stretch/>
        </p:blipFill>
        <p:spPr>
          <a:xfrm>
            <a:off x="6096000" y="5170985"/>
            <a:ext cx="2009696" cy="22577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C2C09D-28C8-2348-9A45-639C9166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59" y="1269630"/>
            <a:ext cx="4367114" cy="30420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8CF590-1BAC-C24E-BA6D-0DEFACDB4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08" y="1269630"/>
            <a:ext cx="4367114" cy="304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1B131A-9EEC-754F-8D32-37A04BC5B1FE}"/>
              </a:ext>
            </a:extLst>
          </p:cNvPr>
          <p:cNvSpPr txBox="1"/>
          <p:nvPr/>
        </p:nvSpPr>
        <p:spPr>
          <a:xfrm>
            <a:off x="4202533" y="509882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</a:t>
            </a:r>
          </a:p>
        </p:txBody>
      </p:sp>
    </p:spTree>
    <p:extLst>
      <p:ext uri="{BB962C8B-B14F-4D97-AF65-F5344CB8AC3E}">
        <p14:creationId xmlns:p14="http://schemas.microsoft.com/office/powerpoint/2010/main" val="22702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MMISEL_R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2FC15A-84C4-514C-8321-916656E3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684" r="66978" b="18404"/>
          <a:stretch/>
        </p:blipFill>
        <p:spPr>
          <a:xfrm>
            <a:off x="6096000" y="5182545"/>
            <a:ext cx="2063338" cy="20188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175E4-3DCA-434D-A18B-355423D7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0" y="1137413"/>
            <a:ext cx="4978800" cy="33192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1D233A-BCE1-324A-9A8D-6759FEB6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40960"/>
            <a:ext cx="4978800" cy="33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D4C951-AF2F-5C48-8434-9E6897698A12}"/>
              </a:ext>
            </a:extLst>
          </p:cNvPr>
          <p:cNvSpPr txBox="1"/>
          <p:nvPr/>
        </p:nvSpPr>
        <p:spPr>
          <a:xfrm>
            <a:off x="4202533" y="509882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</a:t>
            </a:r>
          </a:p>
        </p:txBody>
      </p:sp>
    </p:spTree>
    <p:extLst>
      <p:ext uri="{BB962C8B-B14F-4D97-AF65-F5344CB8AC3E}">
        <p14:creationId xmlns:p14="http://schemas.microsoft.com/office/powerpoint/2010/main" val="81811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MMISEL_GB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9360740-46A7-9D48-A070-1B07B0448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609" r="63427" b="17041"/>
          <a:stretch/>
        </p:blipFill>
        <p:spPr>
          <a:xfrm>
            <a:off x="6096000" y="5176607"/>
            <a:ext cx="2080821" cy="21375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3778C9-A71E-4C46-95F0-561A45685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0" y="1137413"/>
            <a:ext cx="4978800" cy="33192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8B7EE8-DA46-5846-8B8E-EE6ED0C6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40030"/>
            <a:ext cx="4978800" cy="33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03635B-57E0-2345-A693-BF80F3F56BD3}"/>
              </a:ext>
            </a:extLst>
          </p:cNvPr>
          <p:cNvSpPr txBox="1"/>
          <p:nvPr/>
        </p:nvSpPr>
        <p:spPr>
          <a:xfrm>
            <a:off x="4202533" y="509882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</a:t>
            </a:r>
          </a:p>
        </p:txBody>
      </p:sp>
    </p:spTree>
    <p:extLst>
      <p:ext uri="{BB962C8B-B14F-4D97-AF65-F5344CB8AC3E}">
        <p14:creationId xmlns:p14="http://schemas.microsoft.com/office/powerpoint/2010/main" val="285389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244596-35B3-D347-9399-2C657714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280"/>
            <a:ext cx="10515600" cy="5060683"/>
          </a:xfrm>
        </p:spPr>
        <p:txBody>
          <a:bodyPr/>
          <a:lstStyle/>
          <a:p>
            <a:r>
              <a:rPr lang="en-US" dirty="0"/>
              <a:t>Resulting training and validation graphs show that there is possibility of overfitting (high Generator loss for validation set)</a:t>
            </a:r>
          </a:p>
          <a:p>
            <a:r>
              <a:rPr lang="en-US" dirty="0"/>
              <a:t>Model seems to behave differently if the model is re-trained from beginning</a:t>
            </a:r>
          </a:p>
          <a:p>
            <a:pPr lvl="1"/>
            <a:r>
              <a:rPr lang="en-US" dirty="0"/>
              <a:t>All graphs, and resulting error changes significantly</a:t>
            </a:r>
          </a:p>
          <a:p>
            <a:pPr lvl="1"/>
            <a:r>
              <a:rPr lang="en-US" dirty="0"/>
              <a:t>Not enough evidences to prove this</a:t>
            </a:r>
          </a:p>
          <a:p>
            <a:pPr lvl="1"/>
            <a:r>
              <a:rPr lang="en-US" dirty="0"/>
              <a:t>If true, this is due to the model itself, as it uses CNN.  Input arrays does not have locational features because it is just made of random numbers that follows the </a:t>
            </a:r>
            <a:r>
              <a:rPr lang="en-US" dirty="0" err="1"/>
              <a:t>MoG</a:t>
            </a:r>
            <a:r>
              <a:rPr lang="en-US" dirty="0"/>
              <a:t>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00695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Rubik</vt:lpstr>
      <vt:lpstr>Office Theme</vt:lpstr>
      <vt:lpstr>Result of GAN for MoG</vt:lpstr>
      <vt:lpstr>Notes</vt:lpstr>
      <vt:lpstr>Result for KDEF_R</vt:lpstr>
      <vt:lpstr>Result for KDEF_G</vt:lpstr>
      <vt:lpstr>Result for KDEF_B</vt:lpstr>
      <vt:lpstr>Result for MMISEL_R</vt:lpstr>
      <vt:lpstr>Result for MMISEL_GB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of GAN for MoG</dc:title>
  <dc:creator>Kevin Kim</dc:creator>
  <cp:lastModifiedBy>Kevin Kim</cp:lastModifiedBy>
  <cp:revision>3</cp:revision>
  <dcterms:created xsi:type="dcterms:W3CDTF">2020-06-26T14:01:16Z</dcterms:created>
  <dcterms:modified xsi:type="dcterms:W3CDTF">2020-06-26T14:21:58Z</dcterms:modified>
</cp:coreProperties>
</file>