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4" r:id="rId7"/>
    <p:sldId id="267" r:id="rId8"/>
    <p:sldId id="265" r:id="rId9"/>
    <p:sldId id="266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207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0D742-D083-4FCB-832C-8E0DD7A6DA5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98C5-8453-4976-9F12-04EAF7E2C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2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56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https://www.mongodb.com/try/download/community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22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41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1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47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47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16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38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6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65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B69A5-5B27-42F8-11CE-D6647787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992" y="758952"/>
            <a:ext cx="5909200" cy="4041648"/>
          </a:xfrm>
        </p:spPr>
        <p:txBody>
          <a:bodyPr>
            <a:normAutofit/>
          </a:bodyPr>
          <a:lstStyle/>
          <a:p>
            <a:r>
              <a:rPr lang="de-DE"/>
              <a:t>MongoDB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9E6160-1138-F367-E87D-001AB3C3A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992" y="4800600"/>
            <a:ext cx="5909200" cy="1691640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1950C4C2-7017-5511-4707-BE926DD7E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6" t="-938" r="-3000" b="29228"/>
          <a:stretch/>
        </p:blipFill>
        <p:spPr>
          <a:xfrm>
            <a:off x="1101600" y="1716697"/>
            <a:ext cx="3669392" cy="30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1BD3-AD4D-1C80-1F21-3F267A1D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von 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CD841-55D1-2D96-E59A-407549BE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Komplexität</a:t>
            </a:r>
          </a:p>
          <a:p>
            <a:r>
              <a:rPr lang="de-DE" dirty="0"/>
              <a:t>Größerer Speicherbedarf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39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386DF-7A12-DCDE-758F-ED4981A6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9CB49-7D50-5CE4-09F1-FD8BF6C2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Webanwendungen</a:t>
            </a:r>
          </a:p>
          <a:p>
            <a:r>
              <a:rPr lang="de-DE" dirty="0"/>
              <a:t>Mobilen Anwendungen</a:t>
            </a:r>
          </a:p>
          <a:p>
            <a:r>
              <a:rPr lang="de-DE" dirty="0"/>
              <a:t>Big Data und Echtzeitanalysen</a:t>
            </a:r>
          </a:p>
          <a:p>
            <a:r>
              <a:rPr lang="de-DE" dirty="0"/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157309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E7A-47DE-712A-21B4-A99A4414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1ECDC7-C510-82DF-C627-B54A74FCF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6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68DB2-FBBE-86D4-B105-FF7BF9BF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06688-C44A-4A76-1300-3AA22951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MongoDB</a:t>
            </a:r>
          </a:p>
          <a:p>
            <a:r>
              <a:rPr lang="de-DE" dirty="0"/>
              <a:t>Unterschied zu traditionellen relationalen Datenbanken</a:t>
            </a:r>
          </a:p>
          <a:p>
            <a:r>
              <a:rPr lang="de-DE" dirty="0"/>
              <a:t>Aufbau einer MongoDB-Datenbank</a:t>
            </a:r>
          </a:p>
          <a:p>
            <a:r>
              <a:rPr lang="de-DE" dirty="0"/>
              <a:t>Vor- und Nachteile von MongoDB</a:t>
            </a:r>
          </a:p>
          <a:p>
            <a:r>
              <a:rPr lang="de-DE" dirty="0"/>
              <a:t>Anwendungsbereiche</a:t>
            </a:r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14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E38A8-F8CF-17D1-B610-1BB5A8A6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78745-26D8-F9F2-6A5B-84F7E878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NoSQL Datenbank</a:t>
            </a:r>
          </a:p>
          <a:p>
            <a:r>
              <a:rPr lang="de-DE" dirty="0"/>
              <a:t>Open-Source-Software</a:t>
            </a:r>
          </a:p>
          <a:p>
            <a:r>
              <a:rPr lang="de-DE" dirty="0"/>
              <a:t>Dokumentenbasiert </a:t>
            </a:r>
          </a:p>
          <a:p>
            <a:r>
              <a:rPr lang="de-DE" dirty="0"/>
              <a:t>JSON ähnliche Dokumente</a:t>
            </a:r>
          </a:p>
        </p:txBody>
      </p:sp>
    </p:spTree>
    <p:extLst>
      <p:ext uri="{BB962C8B-B14F-4D97-AF65-F5344CB8AC3E}">
        <p14:creationId xmlns:p14="http://schemas.microsoft.com/office/powerpoint/2010/main" val="23039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F5005-9003-D608-EA5C-CFE27B43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 zu traditionellen relationalen Datenbanken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C4180-8851-D935-9F8D-E394EF03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werden in Dokumenten gespeichert</a:t>
            </a:r>
          </a:p>
          <a:p>
            <a:r>
              <a:rPr lang="de-DE" dirty="0"/>
              <a:t>Struktur der Daten kann variieren</a:t>
            </a:r>
          </a:p>
          <a:p>
            <a:r>
              <a:rPr lang="de-DE" dirty="0"/>
              <a:t>Mehr Flexibilität </a:t>
            </a:r>
          </a:p>
        </p:txBody>
      </p:sp>
    </p:spTree>
    <p:extLst>
      <p:ext uri="{BB962C8B-B14F-4D97-AF65-F5344CB8AC3E}">
        <p14:creationId xmlns:p14="http://schemas.microsoft.com/office/powerpoint/2010/main" val="28817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0AE5-7FC6-B1E7-054A-E7250DE0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Aufbau einer MongoDB-Datenbank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E13D4-18E0-A218-CDB9-5ED28BA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>
            <a:normAutofit/>
          </a:bodyPr>
          <a:lstStyle/>
          <a:p>
            <a:r>
              <a:rPr lang="de-DE"/>
              <a:t>Database</a:t>
            </a:r>
          </a:p>
          <a:p>
            <a:r>
              <a:rPr lang="de-DE"/>
              <a:t>Mehrere Collections </a:t>
            </a:r>
          </a:p>
          <a:p>
            <a:r>
              <a:rPr lang="de-DE"/>
              <a:t>Mehrere Documents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31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7DA56-2B49-0F34-03D7-9D7F5E0E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Dokumente 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5C62CFE-3816-F4C7-FAEF-829EC2C10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7488" y="1691322"/>
            <a:ext cx="6345562" cy="45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65D6B-53AA-95A9-C071-793569EE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MongoDB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17AAA6-D3A9-58DE-52DC-4E128670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Skalierbarkeit</a:t>
            </a:r>
          </a:p>
          <a:p>
            <a:r>
              <a:rPr lang="de-DE" dirty="0"/>
              <a:t>Flexibilität </a:t>
            </a:r>
          </a:p>
          <a:p>
            <a:r>
              <a:rPr lang="de-DE" dirty="0"/>
              <a:t>Echtzeit-Updates </a:t>
            </a:r>
          </a:p>
          <a:p>
            <a:r>
              <a:rPr lang="de-DE" dirty="0"/>
              <a:t>Geschwindigkeit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43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4135C-F48A-D820-CA1A-2188AB7C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FE516-0DA7-3BC6-4686-BD503F10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von Indexe</a:t>
            </a:r>
          </a:p>
          <a:p>
            <a:r>
              <a:rPr lang="de-DE" dirty="0"/>
              <a:t>Erhöht die Abfragegeschwindigkeit</a:t>
            </a:r>
          </a:p>
          <a:p>
            <a:r>
              <a:rPr lang="de-DE" dirty="0"/>
              <a:t>Können aus einem, mehrere, oder verschachtelten Feldern bestehen</a:t>
            </a:r>
          </a:p>
        </p:txBody>
      </p:sp>
    </p:spTree>
    <p:extLst>
      <p:ext uri="{BB962C8B-B14F-4D97-AF65-F5344CB8AC3E}">
        <p14:creationId xmlns:p14="http://schemas.microsoft.com/office/powerpoint/2010/main" val="240007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A3D86-8374-04F7-1005-2F446A23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Sharding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9104D-FBBF-4D69-7254-6A93E1B0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auf mehrere Server verteilen </a:t>
            </a:r>
          </a:p>
          <a:p>
            <a:r>
              <a:rPr lang="de-DE" dirty="0"/>
              <a:t>Jeder Server ist ein unabhängiger MongoDB-Server</a:t>
            </a:r>
          </a:p>
          <a:p>
            <a:r>
              <a:rPr lang="de-DE" dirty="0"/>
              <a:t>Router verarbeitet Abfragen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610904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135</Words>
  <Application>Microsoft Office PowerPoint</Application>
  <PresentationFormat>Breitbild</PresentationFormat>
  <Paragraphs>55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Aussicht</vt:lpstr>
      <vt:lpstr>MongoDB</vt:lpstr>
      <vt:lpstr>Inhaltsverzeichnis</vt:lpstr>
      <vt:lpstr>Was ist MongoDB</vt:lpstr>
      <vt:lpstr>Unterschied zu traditionellen relationalen Datenbanken</vt:lpstr>
      <vt:lpstr>Aufbau einer MongoDB-Datenbank</vt:lpstr>
      <vt:lpstr>Dokumente  </vt:lpstr>
      <vt:lpstr>Vorteile von MongoDB </vt:lpstr>
      <vt:lpstr>Indexierung</vt:lpstr>
      <vt:lpstr>Sharding </vt:lpstr>
      <vt:lpstr>Nachteile von MongoDB</vt:lpstr>
      <vt:lpstr>Anwendungsbereiche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Kevin Strack</dc:creator>
  <cp:lastModifiedBy>Kevin Strack</cp:lastModifiedBy>
  <cp:revision>4</cp:revision>
  <dcterms:created xsi:type="dcterms:W3CDTF">2023-05-06T18:57:03Z</dcterms:created>
  <dcterms:modified xsi:type="dcterms:W3CDTF">2023-05-08T11:01:39Z</dcterms:modified>
</cp:coreProperties>
</file>