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p:cViewPr varScale="1">
        <p:scale>
          <a:sx n="114" d="100"/>
          <a:sy n="114" d="100"/>
        </p:scale>
        <p:origin x="240"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9/22/2019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9/22/2019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9/22/2019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9/22/2019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9/22/2019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9/22/2019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9/22/2019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2: Pacemaker</a:t>
            </a:r>
          </a:p>
        </p:txBody>
      </p:sp>
      <p:sp>
        <p:nvSpPr>
          <p:cNvPr id="3" name="Subtitle 2"/>
          <p:cNvSpPr>
            <a:spLocks noGrp="1"/>
          </p:cNvSpPr>
          <p:nvPr>
            <p:ph type="subTitle" idx="1"/>
          </p:nvPr>
        </p:nvSpPr>
        <p:spPr/>
        <p:txBody>
          <a:bodyPr/>
          <a:lstStyle/>
          <a:p>
            <a:r>
              <a:rPr lang="en-US" dirty="0"/>
              <a:t>Group 26: </a:t>
            </a:r>
            <a:r>
              <a:rPr lang="en-US" dirty="0" err="1"/>
              <a:t>Sherjeel</a:t>
            </a:r>
            <a:r>
              <a:rPr lang="en-US" dirty="0"/>
              <a:t> </a:t>
            </a:r>
            <a:r>
              <a:rPr lang="en-US" dirty="0" err="1"/>
              <a:t>shehzad</a:t>
            </a:r>
            <a:r>
              <a:rPr lang="en-US" dirty="0"/>
              <a:t> and </a:t>
            </a:r>
            <a:r>
              <a:rPr lang="en-US" dirty="0" err="1"/>
              <a:t>kevin</a:t>
            </a:r>
            <a:r>
              <a:rPr lang="en-US" dirty="0"/>
              <a:t> tang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SCCharts</a:t>
            </a:r>
            <a:r>
              <a:rPr lang="en-US" dirty="0"/>
              <a:t> Overview</a:t>
            </a:r>
          </a:p>
        </p:txBody>
      </p:sp>
      <p:pic>
        <p:nvPicPr>
          <p:cNvPr id="6" name="Picture 5">
            <a:extLst>
              <a:ext uri="{FF2B5EF4-FFF2-40B4-BE49-F238E27FC236}">
                <a16:creationId xmlns:a16="http://schemas.microsoft.com/office/drawing/2014/main" id="{0EFF3AAF-E2DB-4304-A332-DEA7C6931BDC}"/>
              </a:ext>
            </a:extLst>
          </p:cNvPr>
          <p:cNvPicPr>
            <a:picLocks noChangeAspect="1"/>
          </p:cNvPicPr>
          <p:nvPr/>
        </p:nvPicPr>
        <p:blipFill>
          <a:blip r:embed="rId2"/>
          <a:stretch>
            <a:fillRect/>
          </a:stretch>
        </p:blipFill>
        <p:spPr>
          <a:xfrm>
            <a:off x="2526603" y="1653056"/>
            <a:ext cx="7149343" cy="3081481"/>
          </a:xfrm>
          <a:prstGeom prst="rect">
            <a:avLst/>
          </a:prstGeom>
        </p:spPr>
      </p:pic>
      <p:pic>
        <p:nvPicPr>
          <p:cNvPr id="7" name="Picture 6">
            <a:extLst>
              <a:ext uri="{FF2B5EF4-FFF2-40B4-BE49-F238E27FC236}">
                <a16:creationId xmlns:a16="http://schemas.microsoft.com/office/drawing/2014/main" id="{5DC60D7E-E036-4A46-B9A4-1EEFFBADD5A8}"/>
              </a:ext>
            </a:extLst>
          </p:cNvPr>
          <p:cNvPicPr>
            <a:picLocks noChangeAspect="1"/>
          </p:cNvPicPr>
          <p:nvPr/>
        </p:nvPicPr>
        <p:blipFill>
          <a:blip r:embed="rId3"/>
          <a:stretch>
            <a:fillRect/>
          </a:stretch>
        </p:blipFill>
        <p:spPr>
          <a:xfrm>
            <a:off x="2509785" y="4705885"/>
            <a:ext cx="7172430" cy="2030484"/>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 Prevention</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240</TotalTime>
  <Words>115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Assignment 2: Pacemaker</vt:lpstr>
      <vt:lpstr>SCCharts Overview</vt:lpstr>
      <vt:lpstr>Disease Prevention</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Pacemaker</dc:title>
  <dc:creator>Kevin Tang</dc:creator>
  <cp:lastModifiedBy>Kevin Tang</cp:lastModifiedBy>
  <cp:revision>5</cp:revision>
  <dcterms:created xsi:type="dcterms:W3CDTF">2019-09-21T03:24:58Z</dcterms:created>
  <dcterms:modified xsi:type="dcterms:W3CDTF">2019-09-21T22:29:34Z</dcterms:modified>
</cp:coreProperties>
</file>