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p:cViewPr varScale="1">
        <p:scale>
          <a:sx n="112" d="100"/>
          <a:sy n="112" d="100"/>
        </p:scale>
        <p:origin x="76" y="47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9/21/2019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9/21/2019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9/21/2019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9/21/2019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9/21/2019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9/21/2019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9/21/2019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9/21/2019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9/21/2019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9/21/2019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 2: Pacemaker</a:t>
            </a:r>
          </a:p>
        </p:txBody>
      </p:sp>
      <p:sp>
        <p:nvSpPr>
          <p:cNvPr id="3" name="Subtitle 2"/>
          <p:cNvSpPr>
            <a:spLocks noGrp="1"/>
          </p:cNvSpPr>
          <p:nvPr>
            <p:ph type="subTitle" idx="1"/>
          </p:nvPr>
        </p:nvSpPr>
        <p:spPr/>
        <p:txBody>
          <a:bodyPr/>
          <a:lstStyle/>
          <a:p>
            <a:r>
              <a:rPr lang="en-US" dirty="0"/>
              <a:t>Group 26: </a:t>
            </a:r>
            <a:r>
              <a:rPr lang="en-US" dirty="0" err="1"/>
              <a:t>Sherjeel</a:t>
            </a:r>
            <a:r>
              <a:rPr lang="en-US" dirty="0"/>
              <a:t> </a:t>
            </a:r>
            <a:r>
              <a:rPr lang="en-US" dirty="0" err="1"/>
              <a:t>shehzad</a:t>
            </a:r>
            <a:r>
              <a:rPr lang="en-US" dirty="0"/>
              <a:t> and </a:t>
            </a:r>
            <a:r>
              <a:rPr lang="en-US" dirty="0" err="1"/>
              <a:t>kevin</a:t>
            </a:r>
            <a:r>
              <a:rPr lang="en-US" dirty="0"/>
              <a:t> tang</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SCCharts</a:t>
            </a:r>
            <a:r>
              <a:rPr lang="en-US" dirty="0"/>
              <a:t> Overview</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Disease Prevention</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237</TotalTime>
  <Words>133</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Assignment 2: Pacemaker</vt:lpstr>
      <vt:lpstr>SCCharts Overview</vt:lpstr>
      <vt:lpstr>Disease Prevention</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Pacemaker</dc:title>
  <dc:creator>Kevin Tang</dc:creator>
  <cp:lastModifiedBy>Kevin Tang</cp:lastModifiedBy>
  <cp:revision>4</cp:revision>
  <dcterms:created xsi:type="dcterms:W3CDTF">2019-09-21T03:24:58Z</dcterms:created>
  <dcterms:modified xsi:type="dcterms:W3CDTF">2019-09-21T07:22:10Z</dcterms:modified>
</cp:coreProperties>
</file>