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>
      <p:cViewPr varScale="1">
        <p:scale>
          <a:sx n="114" d="100"/>
          <a:sy n="114" d="100"/>
        </p:scale>
        <p:origin x="240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9/24/2019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9/24/2019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9/24/2019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9/24/2019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9/24/2019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2: Pacemaker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26: </a:t>
            </a:r>
            <a:r>
              <a:rPr lang="en-US" dirty="0" err="1"/>
              <a:t>Sherjeel</a:t>
            </a:r>
            <a:r>
              <a:rPr lang="en-US" dirty="0"/>
              <a:t> </a:t>
            </a:r>
            <a:r>
              <a:rPr lang="en-US" dirty="0" err="1"/>
              <a:t>shehzad</a:t>
            </a:r>
            <a:r>
              <a:rPr lang="en-US" dirty="0"/>
              <a:t> and </a:t>
            </a:r>
            <a:r>
              <a:rPr lang="en-US" dirty="0" err="1"/>
              <a:t>kevin</a:t>
            </a:r>
            <a:r>
              <a:rPr lang="en-US" dirty="0"/>
              <a:t> tang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SCCharts</a:t>
            </a:r>
            <a:r>
              <a:rPr lang="en-US" dirty="0"/>
              <a:t> Overview 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692F4-8BB4-423E-9761-EEE714DA9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604" y="1553572"/>
            <a:ext cx="7128792" cy="528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7138-57C6-4052-A87B-331BB020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SCCharts</a:t>
            </a:r>
            <a:r>
              <a:rPr lang="en-NZ" dirty="0"/>
              <a:t> Overview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7EF79A-2F2F-40F4-AC1C-75DB514AD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61" y="2924944"/>
            <a:ext cx="1037567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1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3F5D-FFE9-49BF-8165-55CE6685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LRI and </a:t>
            </a:r>
            <a:r>
              <a:rPr lang="en-NZ" dirty="0" err="1"/>
              <a:t>LRITimer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94DCD-DE13-4132-B5CB-274CD3A7C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799"/>
            <a:ext cx="9144000" cy="4572001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EEA68-4988-4F76-93AE-6F1AFC75C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223505"/>
            <a:ext cx="2009775" cy="1190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E9B709-2B38-464D-92E2-1960644AB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0" y="3893925"/>
            <a:ext cx="67627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5F99-B55A-40B4-881E-4994FC35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URI and </a:t>
            </a:r>
            <a:r>
              <a:rPr lang="en-NZ" dirty="0" err="1"/>
              <a:t>URITimer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B60F8-3488-41BB-A371-8B6CD6B16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A0757-36BB-4E1B-93B6-1BBCB9A4F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3509961"/>
            <a:ext cx="2038350" cy="1209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773D28-A225-44A0-ABFF-81047624A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2700335"/>
            <a:ext cx="25146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1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E3E7-B5D2-4F20-B083-39774B93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AEI and </a:t>
            </a:r>
            <a:r>
              <a:rPr lang="en-NZ" dirty="0" err="1"/>
              <a:t>AEITimer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2FF2-A151-4796-A878-B37096FE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60AFF-13E4-4826-8ACD-29157B6F2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3509961"/>
            <a:ext cx="2343150" cy="1209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AA331C-ECF2-4D05-9F39-A92B22BF3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2643185"/>
            <a:ext cx="37719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0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58B3-00C1-42BE-AA39-AF54C3AE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B5CE-4A52-420B-A692-9217F440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05514-2F92-4547-941A-176121E3C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3411528"/>
            <a:ext cx="23812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2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B3B9-A40A-4385-A110-4F142D91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PVARP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E30F5-38C8-45D9-BB12-BB953F9B9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FA16F-096B-43BB-BAF9-2600E980F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5" y="3286124"/>
            <a:ext cx="24955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0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E274-B443-40FC-B519-4F087C98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AVI and </a:t>
            </a:r>
            <a:r>
              <a:rPr lang="en-NZ" dirty="0" err="1"/>
              <a:t>AVITimer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B4A1C-D7F5-4AD6-93E7-8ED4FE1B4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0C730-98F9-4B7E-AA11-7FD3348AF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140968"/>
            <a:ext cx="5172075" cy="209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06BB4E-BA60-4586-9288-119C23BCF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0" y="2595561"/>
            <a:ext cx="40576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5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265</TotalTime>
  <Words>36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Medium</vt:lpstr>
      <vt:lpstr>Medical Design 16x9</vt:lpstr>
      <vt:lpstr>Assignment 2: Pacemaker</vt:lpstr>
      <vt:lpstr>SCCharts Overview (1)</vt:lpstr>
      <vt:lpstr>SCCharts Overview (2)</vt:lpstr>
      <vt:lpstr>LRI and LRITimer</vt:lpstr>
      <vt:lpstr>URI and URITimer</vt:lpstr>
      <vt:lpstr>AEI and AEITimer</vt:lpstr>
      <vt:lpstr>VRP</vt:lpstr>
      <vt:lpstr>PVARP</vt:lpstr>
      <vt:lpstr>AVI and AVITimer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2: Pacemaker</dc:title>
  <dc:creator>Kevin Tang</dc:creator>
  <cp:lastModifiedBy>Kevin Tang</cp:lastModifiedBy>
  <cp:revision>8</cp:revision>
  <dcterms:created xsi:type="dcterms:W3CDTF">2019-09-21T03:24:58Z</dcterms:created>
  <dcterms:modified xsi:type="dcterms:W3CDTF">2019-09-24T12:06:59Z</dcterms:modified>
</cp:coreProperties>
</file>