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3" r:id="rId3"/>
    <p:sldId id="272" r:id="rId4"/>
    <p:sldId id="271" r:id="rId5"/>
    <p:sldId id="270" r:id="rId6"/>
    <p:sldId id="268" r:id="rId7"/>
    <p:sldId id="269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>
      <p:cViewPr varScale="1">
        <p:scale>
          <a:sx n="117" d="100"/>
          <a:sy n="117" d="100"/>
        </p:scale>
        <p:origin x="120" y="4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9/25/2019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9/25/2019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9/25/2019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9/25/2019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9/25/2019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2: Pacemaker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26: </a:t>
            </a:r>
            <a:r>
              <a:rPr lang="en-US" dirty="0" err="1"/>
              <a:t>Sherjeel</a:t>
            </a:r>
            <a:r>
              <a:rPr lang="en-US" dirty="0"/>
              <a:t> </a:t>
            </a:r>
            <a:r>
              <a:rPr lang="en-US" dirty="0" err="1"/>
              <a:t>shehzad</a:t>
            </a:r>
            <a:r>
              <a:rPr lang="en-US" dirty="0"/>
              <a:t> and </a:t>
            </a:r>
            <a:r>
              <a:rPr lang="en-US" dirty="0" err="1"/>
              <a:t>kevin</a:t>
            </a:r>
            <a:r>
              <a:rPr lang="en-US" dirty="0"/>
              <a:t> tang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E274-B443-40FC-B519-4F087C98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AVI and </a:t>
            </a:r>
            <a:r>
              <a:rPr lang="en-NZ" dirty="0" err="1"/>
              <a:t>AVITimer</a:t>
            </a:r>
            <a:r>
              <a:rPr lang="en-NZ" dirty="0"/>
              <a:t> (Atrioventricular Interval)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4A1C-D7F5-4AD6-93E7-8ED4FE1B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Maximum time between Atrial Event and its subsequent Ventricular Event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998674"/>
            <a:ext cx="5053910" cy="2232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2636912"/>
            <a:ext cx="4104456" cy="291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5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B3B9-A40A-4385-A110-4F142D91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PVARP (Post-Ventricular Atrial Refractory Period)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30F5-38C8-45D9-BB12-BB953F9B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Time after a Ventricular Event where any Atrial Events are ignored as Atrial Refractory (AR) 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FA16F-096B-43BB-BAF9-2600E980F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40" y="3068960"/>
            <a:ext cx="4344119" cy="288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0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58B3-00C1-42BE-AA39-AF54C3AE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VRP (Ventricular Refractory Period)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B5CE-4A52-420B-A692-9217F440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Time after a Atrial Event where any Ventricular Events are ignored as Ventricular Refractory (VR) 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05514-2F92-4547-941A-176121E3C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725" y="2924944"/>
            <a:ext cx="4638549" cy="31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E3E7-B5D2-4F20-B083-39774B93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AEI and </a:t>
            </a:r>
            <a:r>
              <a:rPr lang="en-NZ" dirty="0" err="1"/>
              <a:t>AEITimer</a:t>
            </a:r>
            <a:r>
              <a:rPr lang="en-NZ" dirty="0"/>
              <a:t> (Atrial Escape Interval)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2FF2-A151-4796-A878-B37096FE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Maximum time between a Ventricular Event and its subsequent Atrial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60AFF-13E4-4826-8ACD-29157B6F2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543" y="3111077"/>
            <a:ext cx="3888432" cy="20074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589" y="2376384"/>
            <a:ext cx="3321359" cy="347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0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3F5D-FFE9-49BF-8165-55CE6685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LRI and </a:t>
            </a:r>
            <a:r>
              <a:rPr lang="en-NZ" dirty="0" err="1"/>
              <a:t>LRITimer</a:t>
            </a:r>
            <a:r>
              <a:rPr lang="en-NZ" dirty="0"/>
              <a:t> (Lower Rate Interval)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4DCD-DE13-4132-B5CB-274CD3A7C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4572001"/>
          </a:xfrm>
        </p:spPr>
        <p:txBody>
          <a:bodyPr/>
          <a:lstStyle/>
          <a:p>
            <a:r>
              <a:rPr lang="en-NZ" dirty="0"/>
              <a:t>Slowest rate the heart is allowed to operate. This is the time between the Ventricular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EEA68-4988-4F76-93AE-6F1AFC75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3293768"/>
            <a:ext cx="2771800" cy="1642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2780928"/>
            <a:ext cx="5728038" cy="28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5F99-B55A-40B4-881E-4994FC35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URI and </a:t>
            </a:r>
            <a:r>
              <a:rPr lang="en-NZ" dirty="0" err="1"/>
              <a:t>URITimer</a:t>
            </a:r>
            <a:r>
              <a:rPr lang="en-NZ" dirty="0"/>
              <a:t> (Upper Rate Interval)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B60F8-3488-41BB-A371-8B6CD6B16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Fast rate the heart is allowed to operate. This is the time between the Ventricular Events</a:t>
            </a:r>
          </a:p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A0757-36BB-4E1B-93B6-1BBCB9A4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470661"/>
            <a:ext cx="3235139" cy="1919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52" y="2276872"/>
            <a:ext cx="2668687" cy="436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1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D75E-1A47-482F-A255-CB8CAE00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95F68-9B70-4BF7-B23D-587663D4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Total time spent on this assignment: </a:t>
            </a:r>
            <a:r>
              <a:rPr lang="en-NZ" dirty="0" smtClean="0"/>
              <a:t>~16 hours (mainly </a:t>
            </a:r>
            <a:r>
              <a:rPr lang="en-NZ" dirty="0"/>
              <a:t>debugging)</a:t>
            </a:r>
          </a:p>
        </p:txBody>
      </p:sp>
    </p:spTree>
    <p:extLst>
      <p:ext uri="{BB962C8B-B14F-4D97-AF65-F5344CB8AC3E}">
        <p14:creationId xmlns:p14="http://schemas.microsoft.com/office/powerpoint/2010/main" val="48225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358</TotalTime>
  <Words>162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Medium</vt:lpstr>
      <vt:lpstr>Medical Design 16x9</vt:lpstr>
      <vt:lpstr>Assignment 2: Pacemaker</vt:lpstr>
      <vt:lpstr>AVI and AVITimer (Atrioventricular Interval)</vt:lpstr>
      <vt:lpstr>PVARP (Post-Ventricular Atrial Refractory Period)</vt:lpstr>
      <vt:lpstr>VRP (Ventricular Refractory Period)</vt:lpstr>
      <vt:lpstr>AEI and AEITimer (Atrial Escape Interval)</vt:lpstr>
      <vt:lpstr>LRI and LRITimer (Lower Rate Interval)</vt:lpstr>
      <vt:lpstr>URI and URITimer (Upper Rate Interval)</vt:lpstr>
      <vt:lpstr>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2: Pacemaker</dc:title>
  <dc:creator>Kevin Tang</dc:creator>
  <cp:lastModifiedBy>Sherjeel Shehzad</cp:lastModifiedBy>
  <cp:revision>33</cp:revision>
  <dcterms:created xsi:type="dcterms:W3CDTF">2019-09-21T03:24:58Z</dcterms:created>
  <dcterms:modified xsi:type="dcterms:W3CDTF">2019-09-25T01:59:04Z</dcterms:modified>
</cp:coreProperties>
</file>