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148D-A75E-9946-4D3D-091D20A6C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885AF-E8E0-98D3-11CE-10B50B2C0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1724-1B8D-2422-BC9F-84677BF0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5D42-3339-59D7-4420-908F00D9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6D3AD-B644-6661-F0C4-34CD285C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881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409E-6F63-ACC2-0C34-9F59C69C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E52FD-C7D7-282A-AF46-F65B5BCE4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EEA5-719B-E98B-06D3-DF9B2BCA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7009-EA9F-C882-ECE2-243E4D8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D01E-FF2D-8791-7589-21B91DF7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24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53DAF-B4A6-9685-A401-D728148FD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93309-F6C7-7C12-1F9A-85C43D53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B7778-F899-D6D6-B25B-2E52B626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AC23-4143-C6B6-1DAD-EF87D366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D299-FD0D-9DFB-BD3F-DD1A818F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6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E88C-F87F-985E-C102-7DC3338D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DEA8-BBFB-EA4D-2627-5B331BC8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6292-4511-FAEF-7087-D205B703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4071-80D8-D814-1EA6-8BD6D7D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71BF-2F15-92BC-BC25-8488ECA6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22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AD69-CE99-07C0-499D-5B2B0506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28197-8257-D61F-720B-639D9383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9FDF-327A-1A20-74C1-39488EEA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3D29F-0559-7531-249F-44DED42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F365-1ED3-2350-415F-7669388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88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9CE9-DF1D-0EDC-86A6-05A6CDDF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7776-F528-C956-0E12-6743E67C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8E19A-26F8-0487-2FED-81BCD493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54224-0FDA-E783-2A27-4730BEEB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EB7EB-C3A4-00C9-5784-D9A77EC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D7E9-315C-C527-ADEF-5072CE3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693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A57C-8DB4-2F91-B394-8159791B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B7D3-E1E5-586D-63D0-079922AB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F637A-0CA0-6595-E56B-50346A26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D75B1-CE86-52EA-E8DE-F9AD87DC2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BDB87-42C9-0C50-1FAA-982179C41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62B99-C0EE-3E88-0736-FE90D699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3E8E9-184C-4000-C814-5C192BE0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69C0C-95CF-7BBC-6E3B-0A7CF93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843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26CC-CE83-D0D4-006B-3351570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E6FAE-F2B8-C778-E592-517437F5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11EA4-3C15-98B8-C90B-71D92731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F44B-E0C3-0EBC-0252-BD1990B1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728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A844B-04F2-BE81-E1B1-0B30D007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1A4F6-17E9-53B2-10C9-129DFD1A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0D82-D056-E10A-A2DC-BDA9446B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207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2C14-B8AA-6C3D-31B8-5995D895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3DA-5315-92EE-47F3-BA892D57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3FEC2-3A47-B72E-0108-433DBE4D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E7763-AEC6-9D26-67AA-2882076A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4E76-C552-F9D3-F998-F30DC2DE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4EA8-DAF6-94A9-5263-0DC90563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00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BB33-8CBE-932C-E16F-2381F622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98B09-AA97-BC2F-09F6-A1F7ABC7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57490-61A0-74B9-549E-88FEBD24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ABB5C-1843-6CB6-75DD-2E110724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E7AED-E13F-9E3C-8667-FA77A7E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057A2-9FAB-7AC5-E383-936E017E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43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419B1-3E26-3AAD-7487-C5ECA774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B0ACE-AD04-84D0-F972-52271738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597F-711C-A067-49FC-2AE41087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3C3C-A22D-4035-844E-7B45D4885DA3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C0B8-F909-D442-772E-56AB6DDD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2E563-623C-15B4-F05E-89D2EA859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55D8-DF9A-4AF4-8D76-2B9B046870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449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Tuco/STDISCM-P2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7C05-9C7A-A0E9-C0BD-0870B5559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P2 - </a:t>
            </a:r>
            <a:r>
              <a:rPr lang="en-PH" b="0" i="0">
                <a:solidFill>
                  <a:srgbClr val="2D3B45"/>
                </a:solidFill>
                <a:effectLst/>
                <a:latin typeface="LatoWeb"/>
              </a:rPr>
              <a:t>Looking for Group Synchronization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B6271-0C38-C905-C0F2-46B809CCE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	S11 – TUCO, Kevin Bryan L.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82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43C-CF82-565B-D0E0-85421AFD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/>
              <a:t>Possible Deadlock &amp; Starvation Explanation</a:t>
            </a:r>
            <a:br>
              <a:rPr lang="en-PH"/>
            </a:br>
            <a:endParaRPr lang="en-PH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EEDB93-62D4-FF2E-61CA-4BD9401EC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9839"/>
            <a:ext cx="10515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Deadlock: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Occurs when two or more threads wait indefinitely for resources held by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multiple threads try to lock different player queues in inconsistent orders, they may block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Starvation: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Happens when a thread never gets a chance to proceed because other threads monopolize the resource.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fair scheduling, some dungeon instances might never form a party even though players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12635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FD5D1-B5CA-C54D-B478-9F26B2E07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B5A5-95AF-F1C7-2BE8-B04AB690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en-PH" b="1"/>
              <a:t>Synchronization Mechanisms Used</a:t>
            </a:r>
            <a:endParaRPr lang="en-PH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89DD44-A4FE-7835-1886-CFDE9DA7E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63211"/>
            <a:ext cx="1119337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Locking: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in the LFGManager’s TryFormParty Method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 lock ensures atomic checking and decrementing of player counts.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/>
              <a:t>preventing race conditions, deadlocks, or inconsistent 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AutoResetEvent Signaling: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Dungeon instances use AutoResetEvent to wait for a signal.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scheduler signals an instance, allowing it to safely attempt group formation.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/>
              <a:t>This prevents all instances from simultaneously attempting to form a party, reducing contention on the shared player counts.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Round-Robin Scheduler: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Cycles through instances in a fair order.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Iterates over all instances and signals those that are in the “Empty” state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no instance is starved of a turn to form a party.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Approach: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Atomic party formation plus fair scheduling protects against deadlock and starvation.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design ensures robust concurrent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1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9789-F577-6446-749D-8D7D2819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10C1F-CE7D-C894-C7FD-A30231A74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>
                <a:hlinkClick r:id="rId2"/>
              </a:rPr>
              <a:t>GitHub - KevTuco/STDISCM-P2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37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LatoWeb</vt:lpstr>
      <vt:lpstr>Office Theme</vt:lpstr>
      <vt:lpstr>P2 - Looking for Group Synchronization</vt:lpstr>
      <vt:lpstr>Possible Deadlock &amp; Starvation Explanation </vt:lpstr>
      <vt:lpstr>Synchronization Mechanisms Used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Tuco</dc:creator>
  <cp:lastModifiedBy>Kevin Tuco</cp:lastModifiedBy>
  <cp:revision>2</cp:revision>
  <dcterms:created xsi:type="dcterms:W3CDTF">2025-03-28T13:08:48Z</dcterms:created>
  <dcterms:modified xsi:type="dcterms:W3CDTF">2025-03-28T13:35:42Z</dcterms:modified>
</cp:coreProperties>
</file>