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1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6541-D832-BE46-8545-0FC9C76A8B8B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A6F2-CDE2-844A-AC60-228107B0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2118-4D7A-5629-B94A-AF076A33B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5B73-CC31-EE53-42B9-B2210BC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8C0A-E884-35F4-C83B-3D6803D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797A-3CE9-3CF2-967B-ED401E51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FE88-D18B-26EB-8E0A-5FFE21ED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EA5A-CB55-AA17-BEA5-03F788EA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770E-C523-8CC2-6D6D-DD48A419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0D4E-6F30-D294-F4C5-1714A61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8485-CE99-3907-6B1D-C742AE72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E0CD-7AA4-3122-6FF9-A4B3C02A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3FC22-9609-06CA-593F-A246FFAA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398B-0370-64F5-4DC1-B7373587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E2AC-7D36-6281-02D8-3CDD78DF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1F78-E0E1-187A-9284-109F1C0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EB15-BCC8-2A7D-21EF-C5EE0E7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F4A2-996E-1859-CCC8-1B288D87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6833-2083-1FCD-1260-E427E835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082D-F3AD-DCA4-8243-8D78700C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0256-EA1D-D20A-F4E5-7F73E2B2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F4F3-C35A-D8C5-3586-3E3C1607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857-6C9C-4239-CCB1-6EB2E4D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7165-04ED-920B-81F6-419CD522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7DEB-5061-5496-6392-26AD271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F0D8-7328-5BFA-96DB-AEDFBAFD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D543-495F-B255-B39C-45784195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E71-5939-667D-B872-7E1CE69D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A4BA-7B8A-49F8-9219-11850C1D5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D69F-11BA-7502-668A-95C80424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FFDD-B5F2-43A9-CB37-73EA82AF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A918-1981-7181-4838-0987EF6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51A7-8235-D9BD-4CAB-FAE6F5F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DCE2-F054-1D20-BF9A-0D96D6D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378A-7336-BA26-31CB-C35C68BD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8FAD-2ACC-002F-7985-9AA6EDF3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E9D6A-EE52-76B3-D920-5B17E313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E1D29-50E7-0C8F-E097-CEE5A1436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16FB-513F-B320-313E-A232656B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D27F6-757D-8D9D-F48C-A6B8D637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E90EC-E5F6-FEC5-3E36-CAEB19E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4CD-0EA0-8316-4CB0-5311B24E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ADC34-3A01-2BC4-7BC0-44F93E9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4340E-BCEC-91FB-1AF6-8CFE673C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BCBB-9EC1-8230-AEB8-127107F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DF3E-F1E2-2D57-FAB9-72BB03A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CD0A4-C0C1-BABE-4104-8B98F8BE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140A-7BB1-0AF7-AA45-6BA6522B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040E-5764-B291-CBC7-322B17B6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6393-7552-278D-A82B-AD30FCC4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6E11-D959-2238-F162-72724763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5EFF-4D0C-D579-4F70-61A59A2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762C-1585-DF47-3360-ABA5984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5014-D6C2-9240-DBF4-28574483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56F9-1EF5-237D-395B-6903C798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1C1BE-E966-1B4F-5699-21C86E32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D260-A67E-A934-38E5-FFF8907A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AB46E-BCE9-78E2-D0EE-2C45F931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E8587-90D4-31B2-8934-4AB7847F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6646-7728-1748-5CB8-23630A76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35D11-7F22-64FF-3528-7663965F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0CD1-2345-63EB-8A16-5DB8ED2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F0C2-71E4-01A0-B3C2-DA1353231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A392-BF33-DEFE-6821-231EF01A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61EA-CA0F-7250-8EEF-9B8145F1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334FD-BBC5-BFA6-C81A-5763D6CAE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7" r="9089" b="94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97564-335D-A189-FB6E-17997C81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venir Book" panose="02000503020000020003" pitchFamily="2" charset="0"/>
              </a:rPr>
              <a:t>ecoGo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CC89-D3A0-A5B6-F98F-12A1556C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/>
              <a:t>The guide for those who wish to travel sustainably.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1A9B9-9B80-04DB-1CC0-2D2D9375871A}"/>
              </a:ext>
            </a:extLst>
          </p:cNvPr>
          <p:cNvSpPr txBox="1"/>
          <p:nvPr/>
        </p:nvSpPr>
        <p:spPr>
          <a:xfrm>
            <a:off x="-292609" y="6462364"/>
            <a:ext cx="42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*Work in progress* - Subject to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t growing in a concrete crack">
            <a:extLst>
              <a:ext uri="{FF2B5EF4-FFF2-40B4-BE49-F238E27FC236}">
                <a16:creationId xmlns:a16="http://schemas.microsoft.com/office/drawing/2014/main" id="{68F4CACF-D7C6-8D43-4016-69345776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2" t="9091" r="690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D82CB-DC0C-FD44-5506-8CF5A03A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this project?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40E0-C20D-A8F2-C094-B6E024FA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789044"/>
          </a:xfrm>
        </p:spPr>
        <p:txBody>
          <a:bodyPr anchor="t">
            <a:normAutofit/>
          </a:bodyPr>
          <a:lstStyle/>
          <a:p>
            <a:r>
              <a:rPr lang="en-US" sz="1600" dirty="0"/>
              <a:t>My educational background is in biology and environmental science. I’ve done scientific research on sustainable agriculture,  physiological neuroscience, and biodiversity. Which are just a fraction of fields that are included under the umbrella of conservation and sustainability.</a:t>
            </a:r>
          </a:p>
          <a:p>
            <a:r>
              <a:rPr lang="en-US" sz="1600" dirty="0"/>
              <a:t> For a long time, I’ve been passionate about protecting our planet, which includes ways to reduce anthropogenic impact on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99547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Wide view of a road">
            <a:extLst>
              <a:ext uri="{FF2B5EF4-FFF2-40B4-BE49-F238E27FC236}">
                <a16:creationId xmlns:a16="http://schemas.microsoft.com/office/drawing/2014/main" id="{03F22E6D-7727-3E2C-DF2F-1BE41500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1FB8E-CE72-C3CC-4D82-9E0D0C6D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The impact of traveling and tourism?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0D75-0277-E65A-2447-7249AAD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400" dirty="0"/>
              <a:t>I wanted to combine my love for the environment with my love of traveling. However, traveling does have its setbacks.</a:t>
            </a:r>
          </a:p>
          <a:p>
            <a:r>
              <a:rPr lang="en-US" sz="2400" dirty="0"/>
              <a:t>Air and car travel for example, contribute large amounts of CO2 emissions.</a:t>
            </a:r>
          </a:p>
          <a:p>
            <a:r>
              <a:rPr lang="en-US" sz="2400" dirty="0"/>
              <a:t>Over-tourism is a very real phenomenon that can negatively affect attractions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314959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touching a small plant">
            <a:extLst>
              <a:ext uri="{FF2B5EF4-FFF2-40B4-BE49-F238E27FC236}">
                <a16:creationId xmlns:a16="http://schemas.microsoft.com/office/drawing/2014/main" id="{1F958265-D5D1-0997-4065-2B1BA9605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3" b="5908"/>
          <a:stretch/>
        </p:blipFill>
        <p:spPr>
          <a:xfrm>
            <a:off x="20" y="142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4C26E-5AFA-EAF5-A253-3FB131AE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7099" y="7300911"/>
            <a:ext cx="2192528" cy="2059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29A60-0353-38FA-62C7-54AF8B23E6CD}"/>
              </a:ext>
            </a:extLst>
          </p:cNvPr>
          <p:cNvSpPr txBox="1"/>
          <p:nvPr/>
        </p:nvSpPr>
        <p:spPr>
          <a:xfrm>
            <a:off x="1159669" y="139004"/>
            <a:ext cx="987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Preferences, are you seeking a more rural or urban vacation?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0ADA-AD06-8689-AEB0-EB6F968539C6}"/>
              </a:ext>
            </a:extLst>
          </p:cNvPr>
          <p:cNvSpPr txBox="1"/>
          <p:nvPr/>
        </p:nvSpPr>
        <p:spPr>
          <a:xfrm>
            <a:off x="1581150" y="2137287"/>
            <a:ext cx="9029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environmental attributes are measured and weighted depending on whether you are looking for a more rural or urban vacation.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These statistical values are courtesy of NASA’s extensive environmental database.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EA0741E-4078-A9CB-43CA-781CA860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92" y="4076279"/>
            <a:ext cx="2600315" cy="26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ven-spot ladybug climbing a grass blade">
            <a:extLst>
              <a:ext uri="{FF2B5EF4-FFF2-40B4-BE49-F238E27FC236}">
                <a16:creationId xmlns:a16="http://schemas.microsoft.com/office/drawing/2014/main" id="{DD3C0AEE-7570-D343-E7C0-AB7C12789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3D8C2-BAAE-BEB1-35B6-858B775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Rural-eco 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5A51D-60A2-0ED8-1FCF-24FCE59516B4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*BDH: Biodiversity &amp; Habitat. This number encapsulates a country’s biodiversity and their protection efforts when it comes to their habitats and wellbeing.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*CCE: Climate &amp; Energy. This number focuses on carbon and other greenhouse gas emissions that come from both energy production and consumption. 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9539612-1556-6E46-12D7-CE68E5CC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04" y="1221232"/>
            <a:ext cx="5753100" cy="149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88109-704C-6A05-DD8E-5DB7B57F0049}"/>
              </a:ext>
            </a:extLst>
          </p:cNvPr>
          <p:cNvSpPr txBox="1"/>
          <p:nvPr/>
        </p:nvSpPr>
        <p:spPr>
          <a:xfrm>
            <a:off x="8212264" y="2769600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NASA EPI index</a:t>
            </a:r>
          </a:p>
        </p:txBody>
      </p:sp>
    </p:spTree>
    <p:extLst>
      <p:ext uri="{BB962C8B-B14F-4D97-AF65-F5344CB8AC3E}">
        <p14:creationId xmlns:p14="http://schemas.microsoft.com/office/powerpoint/2010/main" val="802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Busy zebra crossing in city">
            <a:extLst>
              <a:ext uri="{FF2B5EF4-FFF2-40B4-BE49-F238E27FC236}">
                <a16:creationId xmlns:a16="http://schemas.microsoft.com/office/drawing/2014/main" id="{3D9BD1B9-60B2-929D-9525-2D4E180CF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2B2C1-7A6A-5065-ABF4-BDFCB343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100" dirty="0"/>
              <a:t>Urban-eco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4431-B9B1-55C0-0272-0F40BB2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400" dirty="0"/>
              <a:t>*HLT: Environmental Health. This number is more overarching, containing data from more measurements.</a:t>
            </a:r>
          </a:p>
          <a:p>
            <a:r>
              <a:rPr lang="en-US" sz="2400" dirty="0"/>
              <a:t> *CCE: Climate &amp; Energy. This number focuses on carbon and other greenhouse gas emissions that come from both energy production and consumption. </a:t>
            </a:r>
          </a:p>
          <a:p>
            <a:endParaRPr lang="en-US" sz="24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C67ACC2-440C-96F6-23F0-90A2E173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00" y="321324"/>
            <a:ext cx="6911747" cy="1413163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FDC17538-B0DB-1A58-6F64-94C30CC5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100" y="2022601"/>
            <a:ext cx="5778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D78EE-A92E-5AA9-EE91-7013BAAF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EPI rating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D3DF763A-8AA1-AACF-7448-1EC49CE8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400" dirty="0"/>
              <a:t>A country’s EPI are all the following attributes combined. Providing a comprehensive number that gives an insight into a country’s overall environmental impact.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634DD5E-226C-0489-473A-B251F433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77" y="2075414"/>
            <a:ext cx="6135186" cy="42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497BA-E8C2-974C-2E4E-1EB14F23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Thanks to the organizations and institutions that made this project possible!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C867576-8785-45D3-439F-01891B67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6" y="1160726"/>
            <a:ext cx="3581400" cy="35814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58CBC2-91B1-E133-1B94-0642535C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94" y="2630488"/>
            <a:ext cx="5936722" cy="2968361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4F07E8A-E0DB-D140-D7A6-3D8ACB4E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69" y="4587875"/>
            <a:ext cx="383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25936</TotalTime>
  <Words>338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 2013 - 2022</vt:lpstr>
      <vt:lpstr>ecoGo</vt:lpstr>
      <vt:lpstr>Why this project?</vt:lpstr>
      <vt:lpstr>The impact of traveling and tourism?</vt:lpstr>
      <vt:lpstr>PowerPoint Presentation</vt:lpstr>
      <vt:lpstr>Rural-eco Rating</vt:lpstr>
      <vt:lpstr>Urban-eco Rating</vt:lpstr>
      <vt:lpstr>EPI rating</vt:lpstr>
      <vt:lpstr>Thanks to the organizations and institutions that made this project possible!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ecoGo</dc:title>
  <dc:creator>kevin zavala</dc:creator>
  <cp:lastModifiedBy>kevin zavala</cp:lastModifiedBy>
  <cp:revision>3</cp:revision>
  <dcterms:created xsi:type="dcterms:W3CDTF">2022-12-16T05:24:39Z</dcterms:created>
  <dcterms:modified xsi:type="dcterms:W3CDTF">2023-01-03T05:40:59Z</dcterms:modified>
</cp:coreProperties>
</file>