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62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1"/>
  </p:normalViewPr>
  <p:slideViewPr>
    <p:cSldViewPr snapToGrid="0" snapToObjects="1">
      <p:cViewPr varScale="1">
        <p:scale>
          <a:sx n="99" d="100"/>
          <a:sy n="99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C6541-D832-BE46-8545-0FC9C76A8B8B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6A6F2-CDE2-844A-AC60-228107B02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81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2118-4D7A-5629-B94A-AF076A33B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F5B73-CC31-EE53-42B9-B2210BC98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68C0A-E884-35F4-C83B-3D6803D6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C02F-87C8-D74D-8FC5-4F615E4221C4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9797A-3CE9-3CF2-967B-ED401E51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7FE88-D18B-26EB-8E0A-5FFE21ED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FCE5-2D51-4944-9941-0C81A0335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EA5A-CB55-AA17-BEA5-03F788EA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E770E-C523-8CC2-6D6D-DD48A4198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20D4E-6F30-D294-F4C5-1714A614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C02F-87C8-D74D-8FC5-4F615E4221C4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E8485-CE99-3907-6B1D-C742AE72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AE0CD-7AA4-3122-6FF9-A4B3C02A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FCE5-2D51-4944-9941-0C81A0335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0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53FC22-9609-06CA-593F-A246FFAA7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2398B-0370-64F5-4DC1-B7373587D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5E2AC-7D36-6281-02D8-3CDD78DF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C02F-87C8-D74D-8FC5-4F615E4221C4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91F78-E0E1-187A-9284-109F1C0B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DEB15-BCC8-2A7D-21EF-C5EE0E7E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FCE5-2D51-4944-9941-0C81A0335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0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F4A2-996E-1859-CCC8-1B288D871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6833-2083-1FCD-1260-E427E835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A082D-F3AD-DCA4-8243-8D78700C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C02F-87C8-D74D-8FC5-4F615E4221C4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30256-EA1D-D20A-F4E5-7F73E2B2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6F4F3-C35A-D8C5-3586-3E3C1607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FCE5-2D51-4944-9941-0C81A0335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8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D857-6C9C-4239-CCB1-6EB2E4DB7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C7165-04ED-920B-81F6-419CD522E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37DEB-5061-5496-6392-26AD271CC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C02F-87C8-D74D-8FC5-4F615E4221C4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4F0D8-7328-5BFA-96DB-AEDFBAFD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0D543-495F-B255-B39C-45784195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FCE5-2D51-4944-9941-0C81A0335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9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FE71-5939-667D-B872-7E1CE69D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FA4BA-7B8A-49F8-9219-11850C1D5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ED69F-11BA-7502-668A-95C804247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1FFDD-B5F2-43A9-CB37-73EA82AF4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C02F-87C8-D74D-8FC5-4F615E4221C4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0A918-1981-7181-4838-0987EF6B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351A7-8235-D9BD-4CAB-FAE6F5F0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FCE5-2D51-4944-9941-0C81A0335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DCE2-F054-1D20-BF9A-0D96D6D3F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F378A-7336-BA26-31CB-C35C68BD5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28FAD-2ACC-002F-7985-9AA6EDF35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E9D6A-EE52-76B3-D920-5B17E3139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E1D29-50E7-0C8F-E097-CEE5A1436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F16FB-513F-B320-313E-A232656B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C02F-87C8-D74D-8FC5-4F615E4221C4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9D27F6-757D-8D9D-F48C-A6B8D637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EE90EC-E5F6-FEC5-3E36-CAEB19E52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FCE5-2D51-4944-9941-0C81A0335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2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54CD-0EA0-8316-4CB0-5311B24E0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ADC34-3A01-2BC4-7BC0-44F93E979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C02F-87C8-D74D-8FC5-4F615E4221C4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4340E-BCEC-91FB-1AF6-8CFE673C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BBCBB-9EC1-8230-AEB8-127107FB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FCE5-2D51-4944-9941-0C81A0335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8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2DF3E-F1E2-2D57-FAB9-72BB03A6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C02F-87C8-D74D-8FC5-4F615E4221C4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ACD0A4-C0C1-BABE-4104-8B98F8BE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9140A-7BB1-0AF7-AA45-6BA6522B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FCE5-2D51-4944-9941-0C81A0335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9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040E-5764-B291-CBC7-322B17B66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F6393-7552-278D-A82B-AD30FCC42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C6E11-D959-2238-F162-727247639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C5EFF-4D0C-D579-4F70-61A59A25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C02F-87C8-D74D-8FC5-4F615E4221C4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F762C-1585-DF47-3360-ABA59842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15014-D6C2-9240-DBF4-28574483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FCE5-2D51-4944-9941-0C81A0335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4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B56F9-1EF5-237D-395B-6903C7989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71C1BE-E966-1B4F-5699-21C86E32C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ED260-A67E-A934-38E5-FFF8907A2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AB46E-BCE9-78E2-D0EE-2C45F931C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C02F-87C8-D74D-8FC5-4F615E4221C4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E8587-90D4-31B2-8934-4AB7847FE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66646-7728-1748-5CB8-23630A76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FCE5-2D51-4944-9941-0C81A0335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1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35D11-7F22-64FF-3528-7663965F8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00CD1-2345-63EB-8A16-5DB8ED2EF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9F0C2-71E4-01A0-B3C2-DA1353231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4C02F-87C8-D74D-8FC5-4F615E4221C4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4A392-BF33-DEFE-6821-231EF01A9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B61EA-CA0F-7250-8EEF-9B8145F14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7FCE5-2D51-4944-9941-0C81A0335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8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334FD-BBC5-BFA6-C81A-5763D6CAE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77" r="9089" b="940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97564-335D-A189-FB6E-17997C81D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latin typeface="Avenir Book" panose="02000503020000020003" pitchFamily="2" charset="0"/>
              </a:rPr>
              <a:t>ecoGo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DCC89-D3A0-A5B6-F98F-12A1556C9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i="1"/>
              <a:t>The guide for those who wish to travel sustainably.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A1A9B9-9B80-04DB-1CC0-2D2D9375871A}"/>
              </a:ext>
            </a:extLst>
          </p:cNvPr>
          <p:cNvSpPr txBox="1"/>
          <p:nvPr/>
        </p:nvSpPr>
        <p:spPr>
          <a:xfrm>
            <a:off x="-292609" y="6462364"/>
            <a:ext cx="428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*Work in progress* - Subject to change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45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Plant growing in a concrete crack">
            <a:extLst>
              <a:ext uri="{FF2B5EF4-FFF2-40B4-BE49-F238E27FC236}">
                <a16:creationId xmlns:a16="http://schemas.microsoft.com/office/drawing/2014/main" id="{68F4CACF-D7C6-8D43-4016-69345776A9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92" t="9091" r="6907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D82CB-DC0C-FD44-5506-8CF5A03A8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Why this project?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440E0-C20D-A8F2-C094-B6E024FA7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868" y="2718054"/>
            <a:ext cx="3438906" cy="3789044"/>
          </a:xfrm>
        </p:spPr>
        <p:txBody>
          <a:bodyPr anchor="t">
            <a:normAutofit/>
          </a:bodyPr>
          <a:lstStyle/>
          <a:p>
            <a:r>
              <a:rPr lang="en-US" sz="1600" dirty="0"/>
              <a:t>My educational background is in biology and environmental science. I’ve done scientific research on sustainable agriculture,  conservation physiology, and biodiversity. Which are just a fraction of fields that are included under the umbrella of conservation and sustainability.</a:t>
            </a:r>
          </a:p>
          <a:p>
            <a:r>
              <a:rPr lang="en-US" sz="1600" dirty="0"/>
              <a:t> For a long time, I’ve been passionate about protecting our planet, which includes ways to reduce anthropogenic impact on the environment. </a:t>
            </a:r>
          </a:p>
        </p:txBody>
      </p:sp>
    </p:spTree>
    <p:extLst>
      <p:ext uri="{BB962C8B-B14F-4D97-AF65-F5344CB8AC3E}">
        <p14:creationId xmlns:p14="http://schemas.microsoft.com/office/powerpoint/2010/main" val="299547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 descr="Wide view of a road">
            <a:extLst>
              <a:ext uri="{FF2B5EF4-FFF2-40B4-BE49-F238E27FC236}">
                <a16:creationId xmlns:a16="http://schemas.microsoft.com/office/drawing/2014/main" id="{03F22E6D-7727-3E2C-DF2F-1BE4150021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11FB8E-CE72-C3CC-4D82-9E0D0C6DF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/>
              <a:t>The impact of traveling and tourism?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70D75-0277-E65A-2447-7249AAD89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400" dirty="0"/>
              <a:t>I wanted to combine my love for the environment with my love of traveling. However, traveling does have its setbacks.</a:t>
            </a:r>
          </a:p>
          <a:p>
            <a:r>
              <a:rPr lang="en-US" sz="2400" dirty="0"/>
              <a:t>Air and car travel for example, contribute large amounts of CO2 emissions.</a:t>
            </a:r>
          </a:p>
          <a:p>
            <a:r>
              <a:rPr lang="en-US" sz="2400" dirty="0"/>
              <a:t>Over-tourism is a very real phenomenon that can negatively affect attractions and communities.</a:t>
            </a:r>
          </a:p>
        </p:txBody>
      </p:sp>
    </p:spTree>
    <p:extLst>
      <p:ext uri="{BB962C8B-B14F-4D97-AF65-F5344CB8AC3E}">
        <p14:creationId xmlns:p14="http://schemas.microsoft.com/office/powerpoint/2010/main" val="3149599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and touching a small plant">
            <a:extLst>
              <a:ext uri="{FF2B5EF4-FFF2-40B4-BE49-F238E27FC236}">
                <a16:creationId xmlns:a16="http://schemas.microsoft.com/office/drawing/2014/main" id="{1F958265-D5D1-0997-4065-2B1BA96051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823" b="5908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04C26E-5AFA-EAF5-A253-3FB131AEA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57099" y="7300911"/>
            <a:ext cx="2192528" cy="20592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D29A60-0353-38FA-62C7-54AF8B23E6CD}"/>
              </a:ext>
            </a:extLst>
          </p:cNvPr>
          <p:cNvSpPr txBox="1"/>
          <p:nvPr/>
        </p:nvSpPr>
        <p:spPr>
          <a:xfrm>
            <a:off x="1159659" y="444927"/>
            <a:ext cx="98726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Preferences, are you seeking a more rural or urban vacation?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B00ADA-AD06-8689-AEB0-EB6F968539C6}"/>
              </a:ext>
            </a:extLst>
          </p:cNvPr>
          <p:cNvSpPr txBox="1"/>
          <p:nvPr/>
        </p:nvSpPr>
        <p:spPr>
          <a:xfrm>
            <a:off x="1581150" y="2459504"/>
            <a:ext cx="9029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Different environmental attributes are measured and weighted depending on whether you are looking for a more rural or urban vacation.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These statistical values are courtesy of NASA’s extensive environmental database.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EEA0741E-4078-A9CB-43CA-781CA860D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692" y="4076279"/>
            <a:ext cx="2600315" cy="260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13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even-spot ladybug climbing a grass blade">
            <a:extLst>
              <a:ext uri="{FF2B5EF4-FFF2-40B4-BE49-F238E27FC236}">
                <a16:creationId xmlns:a16="http://schemas.microsoft.com/office/drawing/2014/main" id="{DD3C0AEE-7570-D343-E7C0-AB7C127891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73D8C2-BAAE-BEB1-35B6-858B7753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/>
              <a:t>Rural-eco Rating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F5A51D-60A2-0ED8-1FCF-24FCE59516B4}"/>
              </a:ext>
            </a:extLst>
          </p:cNvPr>
          <p:cNvSpPr txBox="1"/>
          <p:nvPr/>
        </p:nvSpPr>
        <p:spPr>
          <a:xfrm>
            <a:off x="841248" y="3502152"/>
            <a:ext cx="10506456" cy="2670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*BDH: Biodiversity &amp; Habitat. This number encapsulates a country’s biodiversity and their protection efforts when it comes to their habitats and wellbeing.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*CCE: Climate &amp; Energy. This number focuses on carbon and other greenhouse gas emissions that come from both energy production and consumption. </a:t>
            </a:r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C9539612-1556-6E46-12D7-CE68E5CCE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604" y="1221232"/>
            <a:ext cx="5753100" cy="1498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F88109-704C-6A05-DD8E-5DB7B57F0049}"/>
              </a:ext>
            </a:extLst>
          </p:cNvPr>
          <p:cNvSpPr txBox="1"/>
          <p:nvPr/>
        </p:nvSpPr>
        <p:spPr>
          <a:xfrm>
            <a:off x="8212264" y="2769600"/>
            <a:ext cx="355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Source: NASA EPI index</a:t>
            </a:r>
          </a:p>
        </p:txBody>
      </p:sp>
    </p:spTree>
    <p:extLst>
      <p:ext uri="{BB962C8B-B14F-4D97-AF65-F5344CB8AC3E}">
        <p14:creationId xmlns:p14="http://schemas.microsoft.com/office/powerpoint/2010/main" val="802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 descr="Busy zebra crossing in city">
            <a:extLst>
              <a:ext uri="{FF2B5EF4-FFF2-40B4-BE49-F238E27FC236}">
                <a16:creationId xmlns:a16="http://schemas.microsoft.com/office/drawing/2014/main" id="{3D9BD1B9-60B2-929D-9525-2D4E180CF8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96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B2B2C1-7A6A-5065-ABF4-BDFCB3430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US" sz="4100" dirty="0"/>
              <a:t>Urban-eco 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D4431-B9B1-55C0-0272-0F40BB24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r>
              <a:rPr lang="en-US" sz="2400" dirty="0"/>
              <a:t>*HLT: Environmental Health. This number is more overarching, containing data from more measurements.</a:t>
            </a:r>
          </a:p>
          <a:p>
            <a:r>
              <a:rPr lang="en-US" sz="2400" dirty="0"/>
              <a:t> *CCE: Climate &amp; Energy. This number focuses on carbon and other greenhouse gas emissions that come from both energy production and consumption. </a:t>
            </a:r>
          </a:p>
          <a:p>
            <a:endParaRPr lang="en-US" sz="2400" dirty="0"/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5C67ACC2-440C-96F6-23F0-90A2E173F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100" y="321324"/>
            <a:ext cx="6911747" cy="1413163"/>
          </a:xfrm>
          <a:prstGeom prst="rect">
            <a:avLst/>
          </a:prstGeom>
        </p:spPr>
      </p:pic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FDC17538-B0DB-1A58-6F64-94C30CC58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100" y="2022601"/>
            <a:ext cx="5778500" cy="12065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B35D1B4-2602-CFB7-D137-7BE35A960DB0}"/>
              </a:ext>
            </a:extLst>
          </p:cNvPr>
          <p:cNvSpPr txBox="1"/>
          <p:nvPr/>
        </p:nvSpPr>
        <p:spPr>
          <a:xfrm>
            <a:off x="8539973" y="3259568"/>
            <a:ext cx="254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Source: NASA EPI index</a:t>
            </a:r>
          </a:p>
        </p:txBody>
      </p:sp>
    </p:spTree>
    <p:extLst>
      <p:ext uri="{BB962C8B-B14F-4D97-AF65-F5344CB8AC3E}">
        <p14:creationId xmlns:p14="http://schemas.microsoft.com/office/powerpoint/2010/main" val="286913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D78EE-A92E-5AA9-EE91-7013BAAF3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EPI rating</a:t>
            </a:r>
          </a:p>
        </p:txBody>
      </p:sp>
      <p:sp>
        <p:nvSpPr>
          <p:cNvPr id="28" name="Content Placeholder 8">
            <a:extLst>
              <a:ext uri="{FF2B5EF4-FFF2-40B4-BE49-F238E27FC236}">
                <a16:creationId xmlns:a16="http://schemas.microsoft.com/office/drawing/2014/main" id="{D3DF763A-8AA1-AACF-7448-1EC49CE88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400" dirty="0"/>
              <a:t>A country’s EPI are all the following attributes combined. Providing a comprehensive number that gives an insight into a country’s overall environmental impact.</a:t>
            </a:r>
          </a:p>
        </p:txBody>
      </p:sp>
      <p:pic>
        <p:nvPicPr>
          <p:cNvPr id="5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E634DD5E-226C-0489-473A-B251F4336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377" y="2075414"/>
            <a:ext cx="6135186" cy="42179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0E3B4F-A675-C8B0-8714-840E2FE738B0}"/>
              </a:ext>
            </a:extLst>
          </p:cNvPr>
          <p:cNvSpPr txBox="1"/>
          <p:nvPr/>
        </p:nvSpPr>
        <p:spPr>
          <a:xfrm>
            <a:off x="9337065" y="6391011"/>
            <a:ext cx="305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Source: NASA EPI index</a:t>
            </a:r>
          </a:p>
        </p:txBody>
      </p:sp>
    </p:spTree>
    <p:extLst>
      <p:ext uri="{BB962C8B-B14F-4D97-AF65-F5344CB8AC3E}">
        <p14:creationId xmlns:p14="http://schemas.microsoft.com/office/powerpoint/2010/main" val="557118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497BA-E8C2-974C-2E4E-1EB14F23B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Thanks to the organizations and institutions that made this project possible!</a:t>
            </a:r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6C867576-8785-45D3-439F-01891B670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56" y="1160726"/>
            <a:ext cx="3581400" cy="3581400"/>
          </a:xfr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758CBC2-91B1-E133-1B94-0642535CA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294" y="2630488"/>
            <a:ext cx="5936722" cy="2968361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54F07E8A-E0DB-D140-D7A6-3D8ACB4E2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769" y="4587875"/>
            <a:ext cx="38354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13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26571</TotalTime>
  <Words>348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Book</vt:lpstr>
      <vt:lpstr>Calibri</vt:lpstr>
      <vt:lpstr>Calibri Light</vt:lpstr>
      <vt:lpstr>Office Theme 2013 - 2022</vt:lpstr>
      <vt:lpstr>ecoGo</vt:lpstr>
      <vt:lpstr>Why this project?</vt:lpstr>
      <vt:lpstr>The impact of traveling and tourism?</vt:lpstr>
      <vt:lpstr>PowerPoint Presentation</vt:lpstr>
      <vt:lpstr>Rural-eco Rating</vt:lpstr>
      <vt:lpstr>Urban-eco Rating</vt:lpstr>
      <vt:lpstr>EPI rating</vt:lpstr>
      <vt:lpstr>Thanks to the organizations and institutions that made this project possible!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ecoGo</dc:title>
  <dc:creator>kevin zavala</dc:creator>
  <cp:lastModifiedBy>kevin zavala</cp:lastModifiedBy>
  <cp:revision>4</cp:revision>
  <dcterms:created xsi:type="dcterms:W3CDTF">2022-12-16T05:24:39Z</dcterms:created>
  <dcterms:modified xsi:type="dcterms:W3CDTF">2023-01-03T16:16:13Z</dcterms:modified>
</cp:coreProperties>
</file>