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82BB-EFCF-EE2B-0134-BA79B0109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6398" y="2406499"/>
            <a:ext cx="3748274" cy="1022501"/>
          </a:xfrm>
        </p:spPr>
        <p:txBody>
          <a:bodyPr/>
          <a:lstStyle/>
          <a:p>
            <a:r>
              <a:rPr lang="en-IN" sz="6000" dirty="0"/>
              <a:t>Aubergine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61B6E-F19D-06D6-1F4C-06E528495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6398" y="3429000"/>
            <a:ext cx="3915422" cy="422844"/>
          </a:xfrm>
        </p:spPr>
        <p:txBody>
          <a:bodyPr/>
          <a:lstStyle/>
          <a:p>
            <a:r>
              <a:rPr lang="en-US" dirty="0"/>
              <a:t>A Financial Fraud Detection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05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AD01-6BBF-7BDC-9FFF-E75ACFF8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: SyntaxError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32567-739F-B5DD-872C-62A08A16D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199466" cy="12684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</a:t>
            </a:r>
          </a:p>
          <a:p>
            <a:r>
              <a:rPr lang="en-US" dirty="0"/>
              <a:t>Name: Keval Chudasama</a:t>
            </a:r>
          </a:p>
          <a:p>
            <a:r>
              <a:rPr lang="en-US" dirty="0"/>
              <a:t>Email: kevalc1316@gmail.com</a:t>
            </a:r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6F1197-9097-FF29-C30E-25ECE6EA05C0}"/>
              </a:ext>
            </a:extLst>
          </p:cNvPr>
          <p:cNvSpPr txBox="1">
            <a:spLocks/>
          </p:cNvSpPr>
          <p:nvPr/>
        </p:nvSpPr>
        <p:spPr>
          <a:xfrm>
            <a:off x="5215469" y="2160589"/>
            <a:ext cx="4199466" cy="1268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2.</a:t>
            </a:r>
          </a:p>
          <a:p>
            <a:r>
              <a:rPr lang="en-US" dirty="0"/>
              <a:t>Name: Ayush Patel</a:t>
            </a:r>
          </a:p>
          <a:p>
            <a:r>
              <a:rPr lang="en-US" dirty="0"/>
              <a:t>Email: pateayush38066@gmail.com</a:t>
            </a:r>
          </a:p>
          <a:p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239320-309F-61E4-E29B-CBDAA77DD7B8}"/>
              </a:ext>
            </a:extLst>
          </p:cNvPr>
          <p:cNvSpPr txBox="1">
            <a:spLocks/>
          </p:cNvSpPr>
          <p:nvPr/>
        </p:nvSpPr>
        <p:spPr>
          <a:xfrm>
            <a:off x="2946402" y="3659189"/>
            <a:ext cx="4199466" cy="1268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3.</a:t>
            </a:r>
          </a:p>
          <a:p>
            <a:r>
              <a:rPr lang="en-US" dirty="0"/>
              <a:t>Name: Vivek Patel</a:t>
            </a:r>
          </a:p>
          <a:p>
            <a:r>
              <a:rPr lang="en-US" dirty="0"/>
              <a:t>Email: vivekpatel2691@gmail.com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55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CA77-DB97-39D1-2393-CFC844B0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Modules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B4DD45-2CAB-F050-8529-4AC0DF7C0D70}"/>
              </a:ext>
            </a:extLst>
          </p:cNvPr>
          <p:cNvSpPr txBox="1"/>
          <p:nvPr/>
        </p:nvSpPr>
        <p:spPr>
          <a:xfrm>
            <a:off x="960699" y="1930400"/>
            <a:ext cx="78981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Authentication: We created custom registration, login, and profile management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Transaction Module: Users can simulate deposits, withdrawals, and fund transfers.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Fraud Detection: Whenever a transaction is made, it's passed through a trained ML model (stored as a .</a:t>
            </a:r>
            <a:r>
              <a:rPr lang="en-US" dirty="0" err="1"/>
              <a:t>pkl</a:t>
            </a:r>
            <a:r>
              <a:rPr lang="en-US" dirty="0"/>
              <a:t> file) to classify it as fraudulent or legitimate.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Transaction History &amp; Insights: Users can view past transactions and whether any were flagged.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Visualization: We provide graphs like ROC curve, confusion matrix, and feature importance to help interpret model performance.”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595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2235-FC2E-95E2-891C-5A6BF850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3967-E306-3152-06E7-5884654AC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Frontend &amp; Backend: Django with HTML, CSS, and Bootstrap for UI.</a:t>
            </a:r>
          </a:p>
          <a:p>
            <a:endParaRPr lang="en-IN" dirty="0"/>
          </a:p>
          <a:p>
            <a:r>
              <a:rPr lang="en-IN" dirty="0"/>
              <a:t>ML &amp; Data Processing: Pandas, Scikit-learn, and trained models saved as .</a:t>
            </a:r>
            <a:r>
              <a:rPr lang="en-IN" dirty="0" err="1"/>
              <a:t>pkl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Database: SQLite for local storage.</a:t>
            </a:r>
          </a:p>
          <a:p>
            <a:endParaRPr lang="en-IN" dirty="0"/>
          </a:p>
          <a:p>
            <a:r>
              <a:rPr lang="en-IN" dirty="0"/>
              <a:t>Visualization: Matplotlib for fraud analysis charts.</a:t>
            </a:r>
          </a:p>
          <a:p>
            <a:endParaRPr lang="en-IN" dirty="0"/>
          </a:p>
          <a:p>
            <a:r>
              <a:rPr lang="en-IN" dirty="0"/>
              <a:t>The whole system runs locally and can be extended with APIs or production databases.”</a:t>
            </a:r>
          </a:p>
        </p:txBody>
      </p:sp>
    </p:spTree>
    <p:extLst>
      <p:ext uri="{BB962C8B-B14F-4D97-AF65-F5344CB8AC3E}">
        <p14:creationId xmlns:p14="http://schemas.microsoft.com/office/powerpoint/2010/main" val="171485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4583-0EFD-E8E3-12B8-5BAB2101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C6A03-206D-B67F-A6F4-FA5D9A53B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132369" cy="1123385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“Our vision is to create a lightweight, real-world-ready fraud detection framework. This tool can help fintech companies monitor suspicious activities in a structured, explainable, and proactive way.”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0018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DE40-F649-3183-BD9B-135C092B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DDE9D-A852-253C-B931-C70314A3F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fraud with high precision using real transaction features.</a:t>
            </a:r>
          </a:p>
          <a:p>
            <a:endParaRPr lang="en-US" dirty="0"/>
          </a:p>
          <a:p>
            <a:r>
              <a:rPr lang="en-US" dirty="0"/>
              <a:t>Educate users through a simple UI and easy flow.</a:t>
            </a:r>
          </a:p>
          <a:p>
            <a:endParaRPr lang="en-US" dirty="0"/>
          </a:p>
          <a:p>
            <a:r>
              <a:rPr lang="en-US" dirty="0"/>
              <a:t>Integrate explainable AI by providing visual cues like feature importance and prediction confidence.</a:t>
            </a:r>
          </a:p>
          <a:p>
            <a:endParaRPr lang="en-US" dirty="0"/>
          </a:p>
          <a:p>
            <a:r>
              <a:rPr lang="en-US" dirty="0"/>
              <a:t>Build a working demo with Django that anyone can run and use locally.”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428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6F7A-BF72-DCC7-9976-944BBBC7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578" y="2753032"/>
            <a:ext cx="4632086" cy="1661652"/>
          </a:xfrm>
        </p:spPr>
        <p:txBody>
          <a:bodyPr>
            <a:normAutofit/>
          </a:bodyPr>
          <a:lstStyle/>
          <a:p>
            <a:r>
              <a:rPr lang="en-US" sz="6600" b="1" dirty="0"/>
              <a:t>Thank You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7870361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297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Aubergine</vt:lpstr>
      <vt:lpstr>Team : SyntaxError</vt:lpstr>
      <vt:lpstr>Project Modules</vt:lpstr>
      <vt:lpstr>Technology Stack</vt:lpstr>
      <vt:lpstr>Vision</vt:lpstr>
      <vt:lpstr>Mission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KEVAL CHUDASAMA</dc:creator>
  <cp:lastModifiedBy>KEVAL CHUDASAMA</cp:lastModifiedBy>
  <cp:revision>1</cp:revision>
  <dcterms:created xsi:type="dcterms:W3CDTF">2025-03-31T06:01:32Z</dcterms:created>
  <dcterms:modified xsi:type="dcterms:W3CDTF">2025-03-31T06:48:47Z</dcterms:modified>
</cp:coreProperties>
</file>