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</p:sldIdLst>
  <p:sldSz cx="173736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C5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99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1700" y="1795781"/>
            <a:ext cx="13030200" cy="3820160"/>
          </a:xfrm>
        </p:spPr>
        <p:txBody>
          <a:bodyPr anchor="b"/>
          <a:lstStyle>
            <a:lvl1pPr algn="ctr">
              <a:defRPr sz="85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1700" y="5763261"/>
            <a:ext cx="13030200" cy="2649219"/>
          </a:xfrm>
        </p:spPr>
        <p:txBody>
          <a:bodyPr/>
          <a:lstStyle>
            <a:lvl1pPr marL="0" indent="0" algn="ctr">
              <a:buNone/>
              <a:defRPr sz="3420"/>
            </a:lvl1pPr>
            <a:lvl2pPr marL="651510" indent="0" algn="ctr">
              <a:buNone/>
              <a:defRPr sz="2850"/>
            </a:lvl2pPr>
            <a:lvl3pPr marL="1303020" indent="0" algn="ctr">
              <a:buNone/>
              <a:defRPr sz="2565"/>
            </a:lvl3pPr>
            <a:lvl4pPr marL="1954530" indent="0" algn="ctr">
              <a:buNone/>
              <a:defRPr sz="2280"/>
            </a:lvl4pPr>
            <a:lvl5pPr marL="2606040" indent="0" algn="ctr">
              <a:buNone/>
              <a:defRPr sz="2280"/>
            </a:lvl5pPr>
            <a:lvl6pPr marL="3257550" indent="0" algn="ctr">
              <a:buNone/>
              <a:defRPr sz="2280"/>
            </a:lvl6pPr>
            <a:lvl7pPr marL="3909060" indent="0" algn="ctr">
              <a:buNone/>
              <a:defRPr sz="2280"/>
            </a:lvl7pPr>
            <a:lvl8pPr marL="4560570" indent="0" algn="ctr">
              <a:buNone/>
              <a:defRPr sz="2280"/>
            </a:lvl8pPr>
            <a:lvl9pPr marL="5212080" indent="0" algn="ctr">
              <a:buNone/>
              <a:defRPr sz="2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BA0D4-BFFB-47B9-9858-0D39C0E3B6CD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554A-2B6C-4803-B9B0-378727F73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14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BA0D4-BFFB-47B9-9858-0D39C0E3B6CD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554A-2B6C-4803-B9B0-378727F73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19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432982" y="584200"/>
            <a:ext cx="3746183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4435" y="584200"/>
            <a:ext cx="11021378" cy="929894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BA0D4-BFFB-47B9-9858-0D39C0E3B6CD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554A-2B6C-4803-B9B0-378727F73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38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BA0D4-BFFB-47B9-9858-0D39C0E3B6CD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554A-2B6C-4803-B9B0-378727F73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514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5386" y="2735582"/>
            <a:ext cx="14984730" cy="4564379"/>
          </a:xfrm>
        </p:spPr>
        <p:txBody>
          <a:bodyPr anchor="b"/>
          <a:lstStyle>
            <a:lvl1pPr>
              <a:defRPr sz="85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5386" y="7343142"/>
            <a:ext cx="14984730" cy="2400299"/>
          </a:xfrm>
        </p:spPr>
        <p:txBody>
          <a:bodyPr/>
          <a:lstStyle>
            <a:lvl1pPr marL="0" indent="0">
              <a:buNone/>
              <a:defRPr sz="3420">
                <a:solidFill>
                  <a:schemeClr val="tx1">
                    <a:tint val="75000"/>
                  </a:schemeClr>
                </a:solidFill>
              </a:defRPr>
            </a:lvl1pPr>
            <a:lvl2pPr marL="651510" indent="0">
              <a:buNone/>
              <a:defRPr sz="2850">
                <a:solidFill>
                  <a:schemeClr val="tx1">
                    <a:tint val="75000"/>
                  </a:schemeClr>
                </a:solidFill>
              </a:defRPr>
            </a:lvl2pPr>
            <a:lvl3pPr marL="1303020" indent="0">
              <a:buNone/>
              <a:defRPr sz="2565">
                <a:solidFill>
                  <a:schemeClr val="tx1">
                    <a:tint val="75000"/>
                  </a:schemeClr>
                </a:solidFill>
              </a:defRPr>
            </a:lvl3pPr>
            <a:lvl4pPr marL="1954530" indent="0">
              <a:buNone/>
              <a:defRPr sz="2280">
                <a:solidFill>
                  <a:schemeClr val="tx1">
                    <a:tint val="75000"/>
                  </a:schemeClr>
                </a:solidFill>
              </a:defRPr>
            </a:lvl4pPr>
            <a:lvl5pPr marL="2606040" indent="0">
              <a:buNone/>
              <a:defRPr sz="2280">
                <a:solidFill>
                  <a:schemeClr val="tx1">
                    <a:tint val="75000"/>
                  </a:schemeClr>
                </a:solidFill>
              </a:defRPr>
            </a:lvl5pPr>
            <a:lvl6pPr marL="3257550" indent="0">
              <a:buNone/>
              <a:defRPr sz="2280">
                <a:solidFill>
                  <a:schemeClr val="tx1">
                    <a:tint val="75000"/>
                  </a:schemeClr>
                </a:solidFill>
              </a:defRPr>
            </a:lvl6pPr>
            <a:lvl7pPr marL="3909060" indent="0">
              <a:buNone/>
              <a:defRPr sz="2280">
                <a:solidFill>
                  <a:schemeClr val="tx1">
                    <a:tint val="75000"/>
                  </a:schemeClr>
                </a:solidFill>
              </a:defRPr>
            </a:lvl7pPr>
            <a:lvl8pPr marL="4560570" indent="0">
              <a:buNone/>
              <a:defRPr sz="2280">
                <a:solidFill>
                  <a:schemeClr val="tx1">
                    <a:tint val="75000"/>
                  </a:schemeClr>
                </a:solidFill>
              </a:defRPr>
            </a:lvl8pPr>
            <a:lvl9pPr marL="5212080" indent="0">
              <a:buNone/>
              <a:defRPr sz="2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BA0D4-BFFB-47B9-9858-0D39C0E3B6CD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554A-2B6C-4803-B9B0-378727F73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17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4435" y="2921000"/>
            <a:ext cx="7383780" cy="69621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95385" y="2921000"/>
            <a:ext cx="7383780" cy="69621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BA0D4-BFFB-47B9-9858-0D39C0E3B6CD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554A-2B6C-4803-B9B0-378727F73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13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698" y="584201"/>
            <a:ext cx="1498473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6699" y="2689861"/>
            <a:ext cx="7349846" cy="1318259"/>
          </a:xfrm>
        </p:spPr>
        <p:txBody>
          <a:bodyPr anchor="b"/>
          <a:lstStyle>
            <a:lvl1pPr marL="0" indent="0">
              <a:buNone/>
              <a:defRPr sz="3420" b="1"/>
            </a:lvl1pPr>
            <a:lvl2pPr marL="651510" indent="0">
              <a:buNone/>
              <a:defRPr sz="2850" b="1"/>
            </a:lvl2pPr>
            <a:lvl3pPr marL="1303020" indent="0">
              <a:buNone/>
              <a:defRPr sz="2565" b="1"/>
            </a:lvl3pPr>
            <a:lvl4pPr marL="1954530" indent="0">
              <a:buNone/>
              <a:defRPr sz="2280" b="1"/>
            </a:lvl4pPr>
            <a:lvl5pPr marL="2606040" indent="0">
              <a:buNone/>
              <a:defRPr sz="2280" b="1"/>
            </a:lvl5pPr>
            <a:lvl6pPr marL="3257550" indent="0">
              <a:buNone/>
              <a:defRPr sz="2280" b="1"/>
            </a:lvl6pPr>
            <a:lvl7pPr marL="3909060" indent="0">
              <a:buNone/>
              <a:defRPr sz="2280" b="1"/>
            </a:lvl7pPr>
            <a:lvl8pPr marL="4560570" indent="0">
              <a:buNone/>
              <a:defRPr sz="2280" b="1"/>
            </a:lvl8pPr>
            <a:lvl9pPr marL="5212080" indent="0">
              <a:buNone/>
              <a:defRPr sz="2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6699" y="4008120"/>
            <a:ext cx="7349846" cy="58953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95385" y="2689861"/>
            <a:ext cx="7386043" cy="1318259"/>
          </a:xfrm>
        </p:spPr>
        <p:txBody>
          <a:bodyPr anchor="b"/>
          <a:lstStyle>
            <a:lvl1pPr marL="0" indent="0">
              <a:buNone/>
              <a:defRPr sz="3420" b="1"/>
            </a:lvl1pPr>
            <a:lvl2pPr marL="651510" indent="0">
              <a:buNone/>
              <a:defRPr sz="2850" b="1"/>
            </a:lvl2pPr>
            <a:lvl3pPr marL="1303020" indent="0">
              <a:buNone/>
              <a:defRPr sz="2565" b="1"/>
            </a:lvl3pPr>
            <a:lvl4pPr marL="1954530" indent="0">
              <a:buNone/>
              <a:defRPr sz="2280" b="1"/>
            </a:lvl4pPr>
            <a:lvl5pPr marL="2606040" indent="0">
              <a:buNone/>
              <a:defRPr sz="2280" b="1"/>
            </a:lvl5pPr>
            <a:lvl6pPr marL="3257550" indent="0">
              <a:buNone/>
              <a:defRPr sz="2280" b="1"/>
            </a:lvl6pPr>
            <a:lvl7pPr marL="3909060" indent="0">
              <a:buNone/>
              <a:defRPr sz="2280" b="1"/>
            </a:lvl7pPr>
            <a:lvl8pPr marL="4560570" indent="0">
              <a:buNone/>
              <a:defRPr sz="2280" b="1"/>
            </a:lvl8pPr>
            <a:lvl9pPr marL="5212080" indent="0">
              <a:buNone/>
              <a:defRPr sz="2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95385" y="4008120"/>
            <a:ext cx="7386043" cy="58953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BA0D4-BFFB-47B9-9858-0D39C0E3B6CD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554A-2B6C-4803-B9B0-378727F73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788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BA0D4-BFFB-47B9-9858-0D39C0E3B6CD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554A-2B6C-4803-B9B0-378727F73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65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BA0D4-BFFB-47B9-9858-0D39C0E3B6CD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554A-2B6C-4803-B9B0-378727F73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82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698" y="731520"/>
            <a:ext cx="5603438" cy="2560320"/>
          </a:xfrm>
        </p:spPr>
        <p:txBody>
          <a:bodyPr anchor="b"/>
          <a:lstStyle>
            <a:lvl1pPr>
              <a:defRPr sz="4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6043" y="1579881"/>
            <a:ext cx="8795385" cy="7797800"/>
          </a:xfrm>
        </p:spPr>
        <p:txBody>
          <a:bodyPr/>
          <a:lstStyle>
            <a:lvl1pPr>
              <a:defRPr sz="4560"/>
            </a:lvl1pPr>
            <a:lvl2pPr>
              <a:defRPr sz="3990"/>
            </a:lvl2pPr>
            <a:lvl3pPr>
              <a:defRPr sz="3420"/>
            </a:lvl3pPr>
            <a:lvl4pPr>
              <a:defRPr sz="2850"/>
            </a:lvl4pPr>
            <a:lvl5pPr>
              <a:defRPr sz="2850"/>
            </a:lvl5pPr>
            <a:lvl6pPr>
              <a:defRPr sz="2850"/>
            </a:lvl6pPr>
            <a:lvl7pPr>
              <a:defRPr sz="2850"/>
            </a:lvl7pPr>
            <a:lvl8pPr>
              <a:defRPr sz="2850"/>
            </a:lvl8pPr>
            <a:lvl9pPr>
              <a:defRPr sz="28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6698" y="3291840"/>
            <a:ext cx="5603438" cy="6098541"/>
          </a:xfrm>
        </p:spPr>
        <p:txBody>
          <a:bodyPr/>
          <a:lstStyle>
            <a:lvl1pPr marL="0" indent="0">
              <a:buNone/>
              <a:defRPr sz="2280"/>
            </a:lvl1pPr>
            <a:lvl2pPr marL="651510" indent="0">
              <a:buNone/>
              <a:defRPr sz="1995"/>
            </a:lvl2pPr>
            <a:lvl3pPr marL="1303020" indent="0">
              <a:buNone/>
              <a:defRPr sz="1710"/>
            </a:lvl3pPr>
            <a:lvl4pPr marL="1954530" indent="0">
              <a:buNone/>
              <a:defRPr sz="1425"/>
            </a:lvl4pPr>
            <a:lvl5pPr marL="2606040" indent="0">
              <a:buNone/>
              <a:defRPr sz="1425"/>
            </a:lvl5pPr>
            <a:lvl6pPr marL="3257550" indent="0">
              <a:buNone/>
              <a:defRPr sz="1425"/>
            </a:lvl6pPr>
            <a:lvl7pPr marL="3909060" indent="0">
              <a:buNone/>
              <a:defRPr sz="1425"/>
            </a:lvl7pPr>
            <a:lvl8pPr marL="4560570" indent="0">
              <a:buNone/>
              <a:defRPr sz="1425"/>
            </a:lvl8pPr>
            <a:lvl9pPr marL="5212080" indent="0">
              <a:buNone/>
              <a:defRPr sz="14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BA0D4-BFFB-47B9-9858-0D39C0E3B6CD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554A-2B6C-4803-B9B0-378727F73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995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698" y="731520"/>
            <a:ext cx="5603438" cy="2560320"/>
          </a:xfrm>
        </p:spPr>
        <p:txBody>
          <a:bodyPr anchor="b"/>
          <a:lstStyle>
            <a:lvl1pPr>
              <a:defRPr sz="4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6043" y="1579881"/>
            <a:ext cx="8795385" cy="7797800"/>
          </a:xfrm>
        </p:spPr>
        <p:txBody>
          <a:bodyPr anchor="t"/>
          <a:lstStyle>
            <a:lvl1pPr marL="0" indent="0">
              <a:buNone/>
              <a:defRPr sz="4560"/>
            </a:lvl1pPr>
            <a:lvl2pPr marL="651510" indent="0">
              <a:buNone/>
              <a:defRPr sz="3990"/>
            </a:lvl2pPr>
            <a:lvl3pPr marL="1303020" indent="0">
              <a:buNone/>
              <a:defRPr sz="3420"/>
            </a:lvl3pPr>
            <a:lvl4pPr marL="1954530" indent="0">
              <a:buNone/>
              <a:defRPr sz="2850"/>
            </a:lvl4pPr>
            <a:lvl5pPr marL="2606040" indent="0">
              <a:buNone/>
              <a:defRPr sz="2850"/>
            </a:lvl5pPr>
            <a:lvl6pPr marL="3257550" indent="0">
              <a:buNone/>
              <a:defRPr sz="2850"/>
            </a:lvl6pPr>
            <a:lvl7pPr marL="3909060" indent="0">
              <a:buNone/>
              <a:defRPr sz="2850"/>
            </a:lvl7pPr>
            <a:lvl8pPr marL="4560570" indent="0">
              <a:buNone/>
              <a:defRPr sz="2850"/>
            </a:lvl8pPr>
            <a:lvl9pPr marL="5212080" indent="0">
              <a:buNone/>
              <a:defRPr sz="28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6698" y="3291840"/>
            <a:ext cx="5603438" cy="6098541"/>
          </a:xfrm>
        </p:spPr>
        <p:txBody>
          <a:bodyPr/>
          <a:lstStyle>
            <a:lvl1pPr marL="0" indent="0">
              <a:buNone/>
              <a:defRPr sz="2280"/>
            </a:lvl1pPr>
            <a:lvl2pPr marL="651510" indent="0">
              <a:buNone/>
              <a:defRPr sz="1995"/>
            </a:lvl2pPr>
            <a:lvl3pPr marL="1303020" indent="0">
              <a:buNone/>
              <a:defRPr sz="1710"/>
            </a:lvl3pPr>
            <a:lvl4pPr marL="1954530" indent="0">
              <a:buNone/>
              <a:defRPr sz="1425"/>
            </a:lvl4pPr>
            <a:lvl5pPr marL="2606040" indent="0">
              <a:buNone/>
              <a:defRPr sz="1425"/>
            </a:lvl5pPr>
            <a:lvl6pPr marL="3257550" indent="0">
              <a:buNone/>
              <a:defRPr sz="1425"/>
            </a:lvl6pPr>
            <a:lvl7pPr marL="3909060" indent="0">
              <a:buNone/>
              <a:defRPr sz="1425"/>
            </a:lvl7pPr>
            <a:lvl8pPr marL="4560570" indent="0">
              <a:buNone/>
              <a:defRPr sz="1425"/>
            </a:lvl8pPr>
            <a:lvl9pPr marL="5212080" indent="0">
              <a:buNone/>
              <a:defRPr sz="14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BA0D4-BFFB-47B9-9858-0D39C0E3B6CD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554A-2B6C-4803-B9B0-378727F73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461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4435" y="584201"/>
            <a:ext cx="1498473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4435" y="2921000"/>
            <a:ext cx="1498473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94435" y="10170161"/>
            <a:ext cx="390906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BA0D4-BFFB-47B9-9858-0D39C0E3B6CD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55005" y="10170161"/>
            <a:ext cx="586359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270105" y="10170161"/>
            <a:ext cx="390906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0554A-2B6C-4803-B9B0-378727F73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93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303020" rtl="0" eaLnBrk="1" latinLnBrk="0" hangingPunct="1">
        <a:lnSpc>
          <a:spcPct val="90000"/>
        </a:lnSpc>
        <a:spcBef>
          <a:spcPct val="0"/>
        </a:spcBef>
        <a:buNone/>
        <a:defRPr sz="62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5755" indent="-325755" algn="l" defTabSz="1303020" rtl="0" eaLnBrk="1" latinLnBrk="0" hangingPunct="1">
        <a:lnSpc>
          <a:spcPct val="90000"/>
        </a:lnSpc>
        <a:spcBef>
          <a:spcPts val="1425"/>
        </a:spcBef>
        <a:buFont typeface="Arial" panose="020B0604020202020204" pitchFamily="34" charset="0"/>
        <a:buChar char="•"/>
        <a:defRPr sz="3990" kern="1200">
          <a:solidFill>
            <a:schemeClr val="tx1"/>
          </a:solidFill>
          <a:latin typeface="+mn-lt"/>
          <a:ea typeface="+mn-ea"/>
          <a:cs typeface="+mn-cs"/>
        </a:defRPr>
      </a:lvl1pPr>
      <a:lvl2pPr marL="977265" indent="-325755" algn="l" defTabSz="1303020" rtl="0" eaLnBrk="1" latinLnBrk="0" hangingPunct="1">
        <a:lnSpc>
          <a:spcPct val="90000"/>
        </a:lnSpc>
        <a:spcBef>
          <a:spcPts val="713"/>
        </a:spcBef>
        <a:buFont typeface="Arial" panose="020B0604020202020204" pitchFamily="34" charset="0"/>
        <a:buChar char="•"/>
        <a:defRPr sz="3420" kern="1200">
          <a:solidFill>
            <a:schemeClr val="tx1"/>
          </a:solidFill>
          <a:latin typeface="+mn-lt"/>
          <a:ea typeface="+mn-ea"/>
          <a:cs typeface="+mn-cs"/>
        </a:defRPr>
      </a:lvl2pPr>
      <a:lvl3pPr marL="1628775" indent="-325755" algn="l" defTabSz="1303020" rtl="0" eaLnBrk="1" latinLnBrk="0" hangingPunct="1">
        <a:lnSpc>
          <a:spcPct val="90000"/>
        </a:lnSpc>
        <a:spcBef>
          <a:spcPts val="713"/>
        </a:spcBef>
        <a:buFont typeface="Arial" panose="020B0604020202020204" pitchFamily="34" charset="0"/>
        <a:buChar char="•"/>
        <a:defRPr sz="2850" kern="1200">
          <a:solidFill>
            <a:schemeClr val="tx1"/>
          </a:solidFill>
          <a:latin typeface="+mn-lt"/>
          <a:ea typeface="+mn-ea"/>
          <a:cs typeface="+mn-cs"/>
        </a:defRPr>
      </a:lvl3pPr>
      <a:lvl4pPr marL="2280285" indent="-325755" algn="l" defTabSz="1303020" rtl="0" eaLnBrk="1" latinLnBrk="0" hangingPunct="1">
        <a:lnSpc>
          <a:spcPct val="90000"/>
        </a:lnSpc>
        <a:spcBef>
          <a:spcPts val="713"/>
        </a:spcBef>
        <a:buFont typeface="Arial" panose="020B0604020202020204" pitchFamily="34" charset="0"/>
        <a:buChar char="•"/>
        <a:defRPr sz="2565" kern="1200">
          <a:solidFill>
            <a:schemeClr val="tx1"/>
          </a:solidFill>
          <a:latin typeface="+mn-lt"/>
          <a:ea typeface="+mn-ea"/>
          <a:cs typeface="+mn-cs"/>
        </a:defRPr>
      </a:lvl4pPr>
      <a:lvl5pPr marL="2931795" indent="-325755" algn="l" defTabSz="1303020" rtl="0" eaLnBrk="1" latinLnBrk="0" hangingPunct="1">
        <a:lnSpc>
          <a:spcPct val="90000"/>
        </a:lnSpc>
        <a:spcBef>
          <a:spcPts val="713"/>
        </a:spcBef>
        <a:buFont typeface="Arial" panose="020B0604020202020204" pitchFamily="34" charset="0"/>
        <a:buChar char="•"/>
        <a:defRPr sz="2565" kern="1200">
          <a:solidFill>
            <a:schemeClr val="tx1"/>
          </a:solidFill>
          <a:latin typeface="+mn-lt"/>
          <a:ea typeface="+mn-ea"/>
          <a:cs typeface="+mn-cs"/>
        </a:defRPr>
      </a:lvl5pPr>
      <a:lvl6pPr marL="3583305" indent="-325755" algn="l" defTabSz="1303020" rtl="0" eaLnBrk="1" latinLnBrk="0" hangingPunct="1">
        <a:lnSpc>
          <a:spcPct val="90000"/>
        </a:lnSpc>
        <a:spcBef>
          <a:spcPts val="713"/>
        </a:spcBef>
        <a:buFont typeface="Arial" panose="020B0604020202020204" pitchFamily="34" charset="0"/>
        <a:buChar char="•"/>
        <a:defRPr sz="2565" kern="1200">
          <a:solidFill>
            <a:schemeClr val="tx1"/>
          </a:solidFill>
          <a:latin typeface="+mn-lt"/>
          <a:ea typeface="+mn-ea"/>
          <a:cs typeface="+mn-cs"/>
        </a:defRPr>
      </a:lvl6pPr>
      <a:lvl7pPr marL="4234815" indent="-325755" algn="l" defTabSz="1303020" rtl="0" eaLnBrk="1" latinLnBrk="0" hangingPunct="1">
        <a:lnSpc>
          <a:spcPct val="90000"/>
        </a:lnSpc>
        <a:spcBef>
          <a:spcPts val="713"/>
        </a:spcBef>
        <a:buFont typeface="Arial" panose="020B0604020202020204" pitchFamily="34" charset="0"/>
        <a:buChar char="•"/>
        <a:defRPr sz="2565" kern="1200">
          <a:solidFill>
            <a:schemeClr val="tx1"/>
          </a:solidFill>
          <a:latin typeface="+mn-lt"/>
          <a:ea typeface="+mn-ea"/>
          <a:cs typeface="+mn-cs"/>
        </a:defRPr>
      </a:lvl7pPr>
      <a:lvl8pPr marL="4886325" indent="-325755" algn="l" defTabSz="1303020" rtl="0" eaLnBrk="1" latinLnBrk="0" hangingPunct="1">
        <a:lnSpc>
          <a:spcPct val="90000"/>
        </a:lnSpc>
        <a:spcBef>
          <a:spcPts val="713"/>
        </a:spcBef>
        <a:buFont typeface="Arial" panose="020B0604020202020204" pitchFamily="34" charset="0"/>
        <a:buChar char="•"/>
        <a:defRPr sz="2565" kern="1200">
          <a:solidFill>
            <a:schemeClr val="tx1"/>
          </a:solidFill>
          <a:latin typeface="+mn-lt"/>
          <a:ea typeface="+mn-ea"/>
          <a:cs typeface="+mn-cs"/>
        </a:defRPr>
      </a:lvl8pPr>
      <a:lvl9pPr marL="5537835" indent="-325755" algn="l" defTabSz="1303020" rtl="0" eaLnBrk="1" latinLnBrk="0" hangingPunct="1">
        <a:lnSpc>
          <a:spcPct val="90000"/>
        </a:lnSpc>
        <a:spcBef>
          <a:spcPts val="713"/>
        </a:spcBef>
        <a:buFont typeface="Arial" panose="020B0604020202020204" pitchFamily="34" charset="0"/>
        <a:buChar char="•"/>
        <a:defRPr sz="25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3020" rtl="0" eaLnBrk="1" latinLnBrk="0" hangingPunct="1">
        <a:defRPr sz="2565" kern="1200">
          <a:solidFill>
            <a:schemeClr val="tx1"/>
          </a:solidFill>
          <a:latin typeface="+mn-lt"/>
          <a:ea typeface="+mn-ea"/>
          <a:cs typeface="+mn-cs"/>
        </a:defRPr>
      </a:lvl1pPr>
      <a:lvl2pPr marL="651510" algn="l" defTabSz="1303020" rtl="0" eaLnBrk="1" latinLnBrk="0" hangingPunct="1">
        <a:defRPr sz="2565" kern="1200">
          <a:solidFill>
            <a:schemeClr val="tx1"/>
          </a:solidFill>
          <a:latin typeface="+mn-lt"/>
          <a:ea typeface="+mn-ea"/>
          <a:cs typeface="+mn-cs"/>
        </a:defRPr>
      </a:lvl2pPr>
      <a:lvl3pPr marL="1303020" algn="l" defTabSz="1303020" rtl="0" eaLnBrk="1" latinLnBrk="0" hangingPunct="1">
        <a:defRPr sz="2565" kern="1200">
          <a:solidFill>
            <a:schemeClr val="tx1"/>
          </a:solidFill>
          <a:latin typeface="+mn-lt"/>
          <a:ea typeface="+mn-ea"/>
          <a:cs typeface="+mn-cs"/>
        </a:defRPr>
      </a:lvl3pPr>
      <a:lvl4pPr marL="1954530" algn="l" defTabSz="1303020" rtl="0" eaLnBrk="1" latinLnBrk="0" hangingPunct="1">
        <a:defRPr sz="2565" kern="1200">
          <a:solidFill>
            <a:schemeClr val="tx1"/>
          </a:solidFill>
          <a:latin typeface="+mn-lt"/>
          <a:ea typeface="+mn-ea"/>
          <a:cs typeface="+mn-cs"/>
        </a:defRPr>
      </a:lvl4pPr>
      <a:lvl5pPr marL="2606040" algn="l" defTabSz="1303020" rtl="0" eaLnBrk="1" latinLnBrk="0" hangingPunct="1">
        <a:defRPr sz="2565" kern="1200">
          <a:solidFill>
            <a:schemeClr val="tx1"/>
          </a:solidFill>
          <a:latin typeface="+mn-lt"/>
          <a:ea typeface="+mn-ea"/>
          <a:cs typeface="+mn-cs"/>
        </a:defRPr>
      </a:lvl5pPr>
      <a:lvl6pPr marL="3257550" algn="l" defTabSz="1303020" rtl="0" eaLnBrk="1" latinLnBrk="0" hangingPunct="1">
        <a:defRPr sz="2565" kern="1200">
          <a:solidFill>
            <a:schemeClr val="tx1"/>
          </a:solidFill>
          <a:latin typeface="+mn-lt"/>
          <a:ea typeface="+mn-ea"/>
          <a:cs typeface="+mn-cs"/>
        </a:defRPr>
      </a:lvl6pPr>
      <a:lvl7pPr marL="3909060" algn="l" defTabSz="1303020" rtl="0" eaLnBrk="1" latinLnBrk="0" hangingPunct="1">
        <a:defRPr sz="2565" kern="1200">
          <a:solidFill>
            <a:schemeClr val="tx1"/>
          </a:solidFill>
          <a:latin typeface="+mn-lt"/>
          <a:ea typeface="+mn-ea"/>
          <a:cs typeface="+mn-cs"/>
        </a:defRPr>
      </a:lvl7pPr>
      <a:lvl8pPr marL="4560570" algn="l" defTabSz="1303020" rtl="0" eaLnBrk="1" latinLnBrk="0" hangingPunct="1">
        <a:defRPr sz="2565" kern="1200">
          <a:solidFill>
            <a:schemeClr val="tx1"/>
          </a:solidFill>
          <a:latin typeface="+mn-lt"/>
          <a:ea typeface="+mn-ea"/>
          <a:cs typeface="+mn-cs"/>
        </a:defRPr>
      </a:lvl8pPr>
      <a:lvl9pPr marL="5212080" algn="l" defTabSz="1303020" rtl="0" eaLnBrk="1" latinLnBrk="0" hangingPunct="1">
        <a:defRPr sz="25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2501590" y="2560898"/>
            <a:ext cx="1625416" cy="71375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0" rIns="137162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2334582" y="2748499"/>
            <a:ext cx="1959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Guest</a:t>
            </a:r>
          </a:p>
        </p:txBody>
      </p:sp>
      <p:sp>
        <p:nvSpPr>
          <p:cNvPr id="6" name="Rectangle 5"/>
          <p:cNvSpPr/>
          <p:nvPr/>
        </p:nvSpPr>
        <p:spPr>
          <a:xfrm>
            <a:off x="75328" y="2842117"/>
            <a:ext cx="1653802" cy="701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77487" y="2903080"/>
            <a:ext cx="1959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Search and View Products</a:t>
            </a:r>
          </a:p>
        </p:txBody>
      </p:sp>
      <p:sp>
        <p:nvSpPr>
          <p:cNvPr id="8" name="Rectangle 7"/>
          <p:cNvSpPr/>
          <p:nvPr/>
        </p:nvSpPr>
        <p:spPr>
          <a:xfrm>
            <a:off x="763618" y="3872473"/>
            <a:ext cx="1653802" cy="701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42664" y="3925930"/>
            <a:ext cx="1690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View Detailed Info of a Product</a:t>
            </a:r>
          </a:p>
        </p:txBody>
      </p:sp>
      <p:sp>
        <p:nvSpPr>
          <p:cNvPr id="10" name="Rectangle 9"/>
          <p:cNvSpPr/>
          <p:nvPr/>
        </p:nvSpPr>
        <p:spPr>
          <a:xfrm>
            <a:off x="2640212" y="3987824"/>
            <a:ext cx="1653802" cy="701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524277" y="4042690"/>
            <a:ext cx="1959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Register as a Customer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38187" y="3168486"/>
            <a:ext cx="1653802" cy="701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392821" y="3236916"/>
            <a:ext cx="1959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Visit “About Us”</a:t>
            </a:r>
            <a:br>
              <a:rPr lang="en-US" sz="1600" dirty="0"/>
            </a:br>
            <a:r>
              <a:rPr lang="en-US" sz="1600" dirty="0"/>
              <a:t>Page</a:t>
            </a:r>
          </a:p>
        </p:txBody>
      </p:sp>
      <p:sp>
        <p:nvSpPr>
          <p:cNvPr id="15" name="Rectangle 14"/>
          <p:cNvSpPr/>
          <p:nvPr/>
        </p:nvSpPr>
        <p:spPr>
          <a:xfrm rot="2832119">
            <a:off x="6377869" y="4087541"/>
            <a:ext cx="1060357" cy="11060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0" rIns="137162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16" name="TextBox 15"/>
          <p:cNvSpPr txBox="1"/>
          <p:nvPr/>
        </p:nvSpPr>
        <p:spPr>
          <a:xfrm>
            <a:off x="5928331" y="4472935"/>
            <a:ext cx="1959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Log In</a:t>
            </a:r>
          </a:p>
        </p:txBody>
      </p:sp>
      <p:sp>
        <p:nvSpPr>
          <p:cNvPr id="17" name="Rectangle: Rounded Corners 16"/>
          <p:cNvSpPr/>
          <p:nvPr/>
        </p:nvSpPr>
        <p:spPr>
          <a:xfrm>
            <a:off x="2227533" y="6553139"/>
            <a:ext cx="1625416" cy="71375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0" rIns="137162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18" name="TextBox 17"/>
          <p:cNvSpPr txBox="1"/>
          <p:nvPr/>
        </p:nvSpPr>
        <p:spPr>
          <a:xfrm>
            <a:off x="2060525" y="6740740"/>
            <a:ext cx="1959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Admin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73778" y="7724700"/>
            <a:ext cx="1653802" cy="701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0963" y="7915633"/>
            <a:ext cx="1959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Product Inventory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908125" y="8308034"/>
            <a:ext cx="1653802" cy="701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779089" y="8371464"/>
            <a:ext cx="1959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View and Fulfill Pending Orders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684051" y="7998863"/>
            <a:ext cx="1653802" cy="701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558471" y="8181262"/>
            <a:ext cx="1959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View All Orders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-167648" y="7072054"/>
            <a:ext cx="1959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CRUD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905986" y="7175631"/>
            <a:ext cx="1653802" cy="701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753171" y="7246691"/>
            <a:ext cx="1959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View Customers’</a:t>
            </a:r>
            <a:br>
              <a:rPr lang="en-US" sz="1600" dirty="0"/>
            </a:br>
            <a:r>
              <a:rPr lang="en-US" sz="1600" dirty="0"/>
              <a:t>Info</a:t>
            </a:r>
          </a:p>
        </p:txBody>
      </p:sp>
      <p:sp>
        <p:nvSpPr>
          <p:cNvPr id="39" name="Rectangle: Rounded Corners 38"/>
          <p:cNvSpPr/>
          <p:nvPr/>
        </p:nvSpPr>
        <p:spPr>
          <a:xfrm>
            <a:off x="10626775" y="5119371"/>
            <a:ext cx="1625416" cy="71375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0" rIns="137162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40" name="TextBox 39"/>
          <p:cNvSpPr txBox="1"/>
          <p:nvPr/>
        </p:nvSpPr>
        <p:spPr>
          <a:xfrm>
            <a:off x="10459767" y="5306972"/>
            <a:ext cx="1959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Customer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764633" y="5598899"/>
            <a:ext cx="1653802" cy="701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728357" y="6435680"/>
            <a:ext cx="1653802" cy="701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7611818" y="5645526"/>
            <a:ext cx="1959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Add a Product to</a:t>
            </a:r>
            <a:br>
              <a:rPr lang="en-US" sz="1600" dirty="0"/>
            </a:br>
            <a:r>
              <a:rPr lang="en-US" sz="1600" dirty="0"/>
              <a:t>the Cart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594294" y="6633585"/>
            <a:ext cx="1959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View Cart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2322231" y="6435680"/>
            <a:ext cx="1653802" cy="701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12188168" y="6646876"/>
            <a:ext cx="1959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Clear Cart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0515614" y="6682579"/>
            <a:ext cx="1653802" cy="701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0362799" y="6745720"/>
            <a:ext cx="1959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Remove a Product from the Cart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3167884" y="5538962"/>
            <a:ext cx="1653802" cy="701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13015069" y="5719110"/>
            <a:ext cx="1959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Checkout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4713693" y="6435680"/>
            <a:ext cx="1653802" cy="701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5429973" y="7266896"/>
            <a:ext cx="1653802" cy="701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4560878" y="6633585"/>
            <a:ext cx="1959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Review Order Info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5277158" y="7448139"/>
            <a:ext cx="1959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Submit Order</a:t>
            </a:r>
          </a:p>
        </p:txBody>
      </p:sp>
      <p:cxnSp>
        <p:nvCxnSpPr>
          <p:cNvPr id="60" name="Connector: Curved 59"/>
          <p:cNvCxnSpPr>
            <a:cxnSpLocks/>
          </p:cNvCxnSpPr>
          <p:nvPr/>
        </p:nvCxnSpPr>
        <p:spPr>
          <a:xfrm rot="10800000" flipV="1">
            <a:off x="1708402" y="2941222"/>
            <a:ext cx="793188" cy="272602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Curved 63"/>
          <p:cNvCxnSpPr>
            <a:cxnSpLocks/>
          </p:cNvCxnSpPr>
          <p:nvPr/>
        </p:nvCxnSpPr>
        <p:spPr>
          <a:xfrm rot="5400000">
            <a:off x="2230782" y="2725206"/>
            <a:ext cx="541614" cy="1611633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Curved 69"/>
          <p:cNvCxnSpPr>
            <a:cxnSpLocks/>
          </p:cNvCxnSpPr>
          <p:nvPr/>
        </p:nvCxnSpPr>
        <p:spPr>
          <a:xfrm rot="16200000" flipH="1">
            <a:off x="3149005" y="3557076"/>
            <a:ext cx="727986" cy="120448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Curved 72"/>
          <p:cNvCxnSpPr>
            <a:cxnSpLocks/>
          </p:cNvCxnSpPr>
          <p:nvPr/>
        </p:nvCxnSpPr>
        <p:spPr>
          <a:xfrm>
            <a:off x="4127006" y="2816868"/>
            <a:ext cx="1210847" cy="306413"/>
          </a:xfrm>
          <a:prstGeom prst="curvedConnector3">
            <a:avLst>
              <a:gd name="adj1" fmla="val 9908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Curved 74"/>
          <p:cNvCxnSpPr/>
          <p:nvPr/>
        </p:nvCxnSpPr>
        <p:spPr>
          <a:xfrm>
            <a:off x="3558471" y="3274655"/>
            <a:ext cx="2583574" cy="1352810"/>
          </a:xfrm>
          <a:prstGeom prst="curvedConnector3">
            <a:avLst>
              <a:gd name="adj1" fmla="val 3466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Curved 83"/>
          <p:cNvCxnSpPr>
            <a:endCxn id="17" idx="0"/>
          </p:cNvCxnSpPr>
          <p:nvPr/>
        </p:nvCxnSpPr>
        <p:spPr>
          <a:xfrm rot="10800000" flipV="1">
            <a:off x="3040242" y="5119371"/>
            <a:ext cx="3519547" cy="143376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Curved 85"/>
          <p:cNvCxnSpPr>
            <a:endCxn id="39" idx="0"/>
          </p:cNvCxnSpPr>
          <p:nvPr/>
        </p:nvCxnSpPr>
        <p:spPr>
          <a:xfrm>
            <a:off x="7674050" y="4627465"/>
            <a:ext cx="3765433" cy="49190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Curved 87"/>
          <p:cNvCxnSpPr/>
          <p:nvPr/>
        </p:nvCxnSpPr>
        <p:spPr>
          <a:xfrm rot="5400000">
            <a:off x="1514727" y="7011893"/>
            <a:ext cx="752561" cy="673053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Curved 89"/>
          <p:cNvCxnSpPr/>
          <p:nvPr/>
        </p:nvCxnSpPr>
        <p:spPr>
          <a:xfrm rot="5400000">
            <a:off x="2056422" y="7545056"/>
            <a:ext cx="1041138" cy="484818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Curved 91"/>
          <p:cNvCxnSpPr>
            <a:cxnSpLocks/>
          </p:cNvCxnSpPr>
          <p:nvPr/>
        </p:nvCxnSpPr>
        <p:spPr>
          <a:xfrm rot="16200000" flipH="1">
            <a:off x="3579532" y="7363825"/>
            <a:ext cx="706474" cy="50221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Curved 94"/>
          <p:cNvCxnSpPr>
            <a:cxnSpLocks/>
          </p:cNvCxnSpPr>
          <p:nvPr/>
        </p:nvCxnSpPr>
        <p:spPr>
          <a:xfrm>
            <a:off x="3871701" y="6735539"/>
            <a:ext cx="1873779" cy="401181"/>
          </a:xfrm>
          <a:prstGeom prst="curvedConnector3">
            <a:avLst>
              <a:gd name="adj1" fmla="val 10042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Curved 99"/>
          <p:cNvCxnSpPr/>
          <p:nvPr/>
        </p:nvCxnSpPr>
        <p:spPr>
          <a:xfrm rot="10800000" flipV="1">
            <a:off x="9418435" y="5538962"/>
            <a:ext cx="1208340" cy="294166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Curved 101"/>
          <p:cNvCxnSpPr>
            <a:cxnSpLocks/>
            <a:endCxn id="43" idx="0"/>
          </p:cNvCxnSpPr>
          <p:nvPr/>
        </p:nvCxnSpPr>
        <p:spPr>
          <a:xfrm rot="10800000" flipV="1">
            <a:off x="9555258" y="5833126"/>
            <a:ext cx="1199652" cy="602553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Curved 104"/>
          <p:cNvCxnSpPr>
            <a:cxnSpLocks/>
            <a:stCxn id="39" idx="2"/>
          </p:cNvCxnSpPr>
          <p:nvPr/>
        </p:nvCxnSpPr>
        <p:spPr>
          <a:xfrm rot="5400000">
            <a:off x="10989391" y="6183492"/>
            <a:ext cx="800457" cy="99728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Curved 107"/>
          <p:cNvCxnSpPr>
            <a:cxnSpLocks/>
          </p:cNvCxnSpPr>
          <p:nvPr/>
        </p:nvCxnSpPr>
        <p:spPr>
          <a:xfrm>
            <a:off x="12225513" y="5788848"/>
            <a:ext cx="789556" cy="646832"/>
          </a:xfrm>
          <a:prstGeom prst="curvedConnector3">
            <a:avLst>
              <a:gd name="adj1" fmla="val 9825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Curved 114"/>
          <p:cNvCxnSpPr>
            <a:cxnSpLocks/>
          </p:cNvCxnSpPr>
          <p:nvPr/>
        </p:nvCxnSpPr>
        <p:spPr>
          <a:xfrm>
            <a:off x="12252191" y="5278954"/>
            <a:ext cx="1742594" cy="23199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Curved 117"/>
          <p:cNvCxnSpPr>
            <a:cxnSpLocks/>
          </p:cNvCxnSpPr>
          <p:nvPr/>
        </p:nvCxnSpPr>
        <p:spPr>
          <a:xfrm rot="16200000" flipH="1">
            <a:off x="16314920" y="6816501"/>
            <a:ext cx="519632" cy="41448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Curved 119"/>
          <p:cNvCxnSpPr>
            <a:cxnSpLocks/>
          </p:cNvCxnSpPr>
          <p:nvPr/>
        </p:nvCxnSpPr>
        <p:spPr>
          <a:xfrm rot="16200000" flipH="1">
            <a:off x="14793047" y="5982196"/>
            <a:ext cx="493743" cy="43646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5426993" y="547022"/>
            <a:ext cx="6719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>
                <a:latin typeface="Arial" panose="020B0604020202020204" pitchFamily="34" charset="0"/>
                <a:cs typeface="Arial" panose="020B0604020202020204" pitchFamily="34" charset="0"/>
              </a:rPr>
              <a:t>Business Flow Diagram</a:t>
            </a:r>
          </a:p>
        </p:txBody>
      </p:sp>
      <p:sp>
        <p:nvSpPr>
          <p:cNvPr id="125" name="Arrow: Circular 124"/>
          <p:cNvSpPr/>
          <p:nvPr/>
        </p:nvSpPr>
        <p:spPr>
          <a:xfrm>
            <a:off x="525163" y="7308128"/>
            <a:ext cx="548640" cy="736133"/>
          </a:xfrm>
          <a:prstGeom prst="circularArrow">
            <a:avLst/>
          </a:prstGeom>
          <a:solidFill>
            <a:schemeClr val="tx1">
              <a:lumMod val="65000"/>
              <a:lumOff val="35000"/>
            </a:schemeClr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cxnSpLocks/>
            <a:endCxn id="4" idx="0"/>
          </p:cNvCxnSpPr>
          <p:nvPr/>
        </p:nvCxnSpPr>
        <p:spPr>
          <a:xfrm>
            <a:off x="3307406" y="1926442"/>
            <a:ext cx="6892" cy="63445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7690" y="1558624"/>
            <a:ext cx="1959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1797761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</TotalTime>
  <Words>62</Words>
  <Application>Microsoft Office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Keval Sanghavi</dc:creator>
  <cp:lastModifiedBy>Keval Sanghavi</cp:lastModifiedBy>
  <cp:revision>32</cp:revision>
  <dcterms:created xsi:type="dcterms:W3CDTF">2017-06-08T02:06:42Z</dcterms:created>
  <dcterms:modified xsi:type="dcterms:W3CDTF">2017-06-08T04:26:43Z</dcterms:modified>
</cp:coreProperties>
</file>