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0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7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2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A0D4-BFFB-47B9-9858-0D39C0E3B6CD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554A-2B6C-4803-B9B0-378727F73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627899" y="2388707"/>
            <a:ext cx="566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3687924" y="3313848"/>
            <a:ext cx="963076" cy="367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7736" y="3371948"/>
            <a:ext cx="979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Customer Info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3687926" y="4121584"/>
            <a:ext cx="963076" cy="367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3677738" y="4181324"/>
            <a:ext cx="979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Billing Address</a:t>
            </a:r>
          </a:p>
        </p:txBody>
      </p:sp>
      <p:sp>
        <p:nvSpPr>
          <p:cNvPr id="50" name="Rectangle 49"/>
          <p:cNvSpPr/>
          <p:nvPr/>
        </p:nvSpPr>
        <p:spPr>
          <a:xfrm rot="2832119">
            <a:off x="3778547" y="6639872"/>
            <a:ext cx="723760" cy="671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3648183" y="6844016"/>
            <a:ext cx="979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Submit Order?</a:t>
            </a:r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H="1">
            <a:off x="4147385" y="3690334"/>
            <a:ext cx="3733" cy="41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 flipH="1">
            <a:off x="4147385" y="4484424"/>
            <a:ext cx="3733" cy="41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H="1">
            <a:off x="4143652" y="5269011"/>
            <a:ext cx="3733" cy="41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4139920" y="6057849"/>
            <a:ext cx="3733" cy="41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2832119">
            <a:off x="3793821" y="2048153"/>
            <a:ext cx="723760" cy="671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 flipH="1">
            <a:off x="4145518" y="2884036"/>
            <a:ext cx="3733" cy="41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72389" y="2265456"/>
            <a:ext cx="979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Valid Cart?</a:t>
            </a:r>
          </a:p>
        </p:txBody>
      </p: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4145518" y="1474851"/>
            <a:ext cx="3733" cy="41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 flipH="1">
            <a:off x="4134306" y="7450621"/>
            <a:ext cx="3733" cy="41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431186" y="5438502"/>
            <a:ext cx="800101" cy="756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341378" y="5609221"/>
            <a:ext cx="979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Cancel Checkout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14897" y="2925305"/>
            <a:ext cx="444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43172" y="2390475"/>
            <a:ext cx="444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14897" y="7526896"/>
            <a:ext cx="444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Y</a:t>
            </a:r>
          </a:p>
        </p:txBody>
      </p:sp>
      <p:cxnSp>
        <p:nvCxnSpPr>
          <p:cNvPr id="78" name="Straight Arrow Connector 77"/>
          <p:cNvCxnSpPr>
            <a:cxnSpLocks/>
          </p:cNvCxnSpPr>
          <p:nvPr/>
        </p:nvCxnSpPr>
        <p:spPr>
          <a:xfrm>
            <a:off x="2575560" y="3497519"/>
            <a:ext cx="1112364" cy="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2575560" y="3497520"/>
            <a:ext cx="0" cy="74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endCxn id="96" idx="2"/>
          </p:cNvCxnSpPr>
          <p:nvPr/>
        </p:nvCxnSpPr>
        <p:spPr>
          <a:xfrm flipV="1">
            <a:off x="2575561" y="4525585"/>
            <a:ext cx="1" cy="50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>
            <a:off x="2575560" y="5027428"/>
            <a:ext cx="109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281102" y="4271668"/>
            <a:ext cx="58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Back</a:t>
            </a:r>
          </a:p>
        </p:txBody>
      </p:sp>
      <p:cxnSp>
        <p:nvCxnSpPr>
          <p:cNvPr id="98" name="Straight Arrow Connector 97"/>
          <p:cNvCxnSpPr>
            <a:cxnSpLocks/>
          </p:cNvCxnSpPr>
          <p:nvPr/>
        </p:nvCxnSpPr>
        <p:spPr>
          <a:xfrm>
            <a:off x="2575562" y="5166524"/>
            <a:ext cx="1087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106" idx="0"/>
          </p:cNvCxnSpPr>
          <p:nvPr/>
        </p:nvCxnSpPr>
        <p:spPr>
          <a:xfrm>
            <a:off x="2575561" y="5166524"/>
            <a:ext cx="1" cy="185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cxnSpLocks/>
          </p:cNvCxnSpPr>
          <p:nvPr/>
        </p:nvCxnSpPr>
        <p:spPr>
          <a:xfrm>
            <a:off x="2575560" y="5874175"/>
            <a:ext cx="109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</p:cNvCxnSpPr>
          <p:nvPr/>
        </p:nvCxnSpPr>
        <p:spPr>
          <a:xfrm flipV="1">
            <a:off x="2575560" y="5587174"/>
            <a:ext cx="0" cy="2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281102" y="5352518"/>
            <a:ext cx="58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Back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97121" y="183529"/>
            <a:ext cx="335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Checkout – Web Flow Diagram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H="1">
            <a:off x="4116231" y="8255162"/>
            <a:ext cx="3733" cy="41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/>
          <p:cNvSpPr/>
          <p:nvPr/>
        </p:nvSpPr>
        <p:spPr>
          <a:xfrm>
            <a:off x="3692152" y="1095473"/>
            <a:ext cx="963076" cy="367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/>
          <p:nvPr/>
        </p:nvSpPr>
        <p:spPr>
          <a:xfrm>
            <a:off x="3639776" y="1138209"/>
            <a:ext cx="1059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Start Checkout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5209533" y="2205035"/>
            <a:ext cx="963076" cy="367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0" name="TextBox 59"/>
          <p:cNvSpPr txBox="1"/>
          <p:nvPr/>
        </p:nvSpPr>
        <p:spPr>
          <a:xfrm>
            <a:off x="5161386" y="2182726"/>
            <a:ext cx="1059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Invalid Cart Warning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3680709" y="4919644"/>
            <a:ext cx="963076" cy="367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3" name="TextBox 62"/>
          <p:cNvSpPr txBox="1"/>
          <p:nvPr/>
        </p:nvSpPr>
        <p:spPr>
          <a:xfrm>
            <a:off x="3672389" y="4900417"/>
            <a:ext cx="979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Shipping Address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3687924" y="5688647"/>
            <a:ext cx="963076" cy="367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3" name="TextBox 72"/>
          <p:cNvSpPr txBox="1"/>
          <p:nvPr/>
        </p:nvSpPr>
        <p:spPr>
          <a:xfrm>
            <a:off x="3677736" y="5669085"/>
            <a:ext cx="979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Order Confirmation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3680096" y="7899296"/>
            <a:ext cx="963076" cy="367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6" name="TextBox 75"/>
          <p:cNvSpPr txBox="1"/>
          <p:nvPr/>
        </p:nvSpPr>
        <p:spPr>
          <a:xfrm>
            <a:off x="3677736" y="7877674"/>
            <a:ext cx="9797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Save Order and Clear Cart</a:t>
            </a:r>
          </a:p>
          <a:p>
            <a:pPr algn="ctr"/>
            <a:endParaRPr lang="en-US" sz="1050" dirty="0"/>
          </a:p>
        </p:txBody>
      </p:sp>
      <p:sp>
        <p:nvSpPr>
          <p:cNvPr id="77" name="Rectangle: Rounded Corners 76"/>
          <p:cNvSpPr/>
          <p:nvPr/>
        </p:nvSpPr>
        <p:spPr>
          <a:xfrm>
            <a:off x="3663456" y="8679445"/>
            <a:ext cx="963076" cy="367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9" name="TextBox 78"/>
          <p:cNvSpPr txBox="1"/>
          <p:nvPr/>
        </p:nvSpPr>
        <p:spPr>
          <a:xfrm>
            <a:off x="3644448" y="8651615"/>
            <a:ext cx="979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Thank You Page</a:t>
            </a:r>
          </a:p>
        </p:txBody>
      </p:sp>
    </p:spTree>
    <p:extLst>
      <p:ext uri="{BB962C8B-B14F-4D97-AF65-F5344CB8AC3E}">
        <p14:creationId xmlns:p14="http://schemas.microsoft.com/office/powerpoint/2010/main" val="291996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Keval Sanghavi</dc:creator>
  <cp:lastModifiedBy>Keval Sanghavi</cp:lastModifiedBy>
  <cp:revision>13</cp:revision>
  <dcterms:created xsi:type="dcterms:W3CDTF">2017-06-08T02:06:42Z</dcterms:created>
  <dcterms:modified xsi:type="dcterms:W3CDTF">2017-06-08T04:22:04Z</dcterms:modified>
</cp:coreProperties>
</file>