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8" r:id="rId12"/>
    <p:sldId id="269" r:id="rId13"/>
    <p:sldId id="272" r:id="rId14"/>
    <p:sldId id="287" r:id="rId15"/>
    <p:sldId id="288" r:id="rId16"/>
    <p:sldId id="274" r:id="rId17"/>
    <p:sldId id="286" r:id="rId18"/>
    <p:sldId id="285" r:id="rId19"/>
    <p:sldId id="277" r:id="rId20"/>
    <p:sldId id="279" r:id="rId21"/>
    <p:sldId id="280" r:id="rId22"/>
    <p:sldId id="281" r:id="rId23"/>
    <p:sldId id="289" r:id="rId24"/>
    <p:sldId id="28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69"/>
    <a:srgbClr val="72E68E"/>
    <a:srgbClr val="FAEFBD"/>
    <a:srgbClr val="E6E8EC"/>
    <a:srgbClr val="2A3A31"/>
    <a:srgbClr val="C1DE97"/>
    <a:srgbClr val="A0C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1" autoAdjust="0"/>
    <p:restoredTop sz="93774" autoAdjust="0"/>
  </p:normalViewPr>
  <p:slideViewPr>
    <p:cSldViewPr snapToGrid="0">
      <p:cViewPr varScale="1">
        <p:scale>
          <a:sx n="106" d="100"/>
          <a:sy n="106" d="100"/>
        </p:scale>
        <p:origin x="6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51D175-859A-4371-9EA5-DAF79DB10113}" type="doc">
      <dgm:prSet loTypeId="urn:microsoft.com/office/officeart/2009/layout/ReverseList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774A847-34B8-4FD5-BF6A-A5B583C41B5C}">
      <dgm:prSet phldrT="[Text]"/>
      <dgm:spPr>
        <a:solidFill>
          <a:schemeClr val="accent1"/>
        </a:solidFill>
        <a:ln>
          <a:solidFill>
            <a:schemeClr val="bg1"/>
          </a:solidFill>
        </a:ln>
      </dgm:spPr>
      <dgm:t>
        <a:bodyPr/>
        <a:lstStyle/>
        <a:p>
          <a:pPr algn="ctr"/>
          <a:r>
            <a:rPr lang="en-US" b="1" dirty="0">
              <a:solidFill>
                <a:schemeClr val="bg1"/>
              </a:solidFill>
              <a:latin typeface="Aptos Display" panose="020B0004020202020204" pitchFamily="34" charset="0"/>
            </a:rPr>
            <a:t>MS word</a:t>
          </a:r>
          <a:endParaRPr lang="en-IN" b="1" dirty="0">
            <a:solidFill>
              <a:schemeClr val="bg1"/>
            </a:solidFill>
            <a:latin typeface="Aptos Display" panose="020B0004020202020204" pitchFamily="34" charset="0"/>
          </a:endParaRPr>
        </a:p>
      </dgm:t>
    </dgm:pt>
    <dgm:pt modelId="{C3116D07-39C3-461D-B132-1871E674D466}" type="parTrans" cxnId="{B958FA71-E668-4B52-8882-F752204E99F0}">
      <dgm:prSet/>
      <dgm:spPr/>
      <dgm:t>
        <a:bodyPr/>
        <a:lstStyle/>
        <a:p>
          <a:endParaRPr lang="en-IN"/>
        </a:p>
      </dgm:t>
    </dgm:pt>
    <dgm:pt modelId="{12D6EE52-F1FF-4B5A-AF06-B5B0E82873A0}" type="sibTrans" cxnId="{B958FA71-E668-4B52-8882-F752204E99F0}">
      <dgm:prSet/>
      <dgm:spPr/>
      <dgm:t>
        <a:bodyPr/>
        <a:lstStyle/>
        <a:p>
          <a:endParaRPr lang="en-IN"/>
        </a:p>
      </dgm:t>
    </dgm:pt>
    <dgm:pt modelId="{E6F4EDCE-645B-4610-BD43-DCA491AA3601}">
      <dgm:prSet phldrT="[Text]" custT="1"/>
      <dgm:spPr>
        <a:solidFill>
          <a:schemeClr val="accent1"/>
        </a:solidFill>
        <a:ln>
          <a:solidFill>
            <a:schemeClr val="bg1"/>
          </a:solidFill>
        </a:ln>
      </dgm:spPr>
      <dgm:t>
        <a:bodyPr/>
        <a:lstStyle/>
        <a:p>
          <a:pPr algn="ctr"/>
          <a:r>
            <a:rPr lang="en-US" sz="3000" b="1" dirty="0">
              <a:solidFill>
                <a:schemeClr val="bg1"/>
              </a:solidFill>
              <a:latin typeface="Aptos Display" panose="020B0004020202020204" pitchFamily="34" charset="0"/>
            </a:rPr>
            <a:t>MS power point</a:t>
          </a:r>
          <a:r>
            <a:rPr lang="en-US" sz="3500" dirty="0"/>
            <a:t>	</a:t>
          </a:r>
          <a:endParaRPr lang="en-IN" sz="3500" dirty="0"/>
        </a:p>
      </dgm:t>
    </dgm:pt>
    <dgm:pt modelId="{DA39C31B-8488-406F-90D2-0C5B1C472214}" type="parTrans" cxnId="{55C5070F-3E84-42B9-A246-3456C8A0CF3D}">
      <dgm:prSet/>
      <dgm:spPr/>
      <dgm:t>
        <a:bodyPr/>
        <a:lstStyle/>
        <a:p>
          <a:endParaRPr lang="en-IN"/>
        </a:p>
      </dgm:t>
    </dgm:pt>
    <dgm:pt modelId="{3A720215-3BC5-45AB-AB55-5958479113DC}" type="sibTrans" cxnId="{55C5070F-3E84-42B9-A246-3456C8A0CF3D}">
      <dgm:prSet/>
      <dgm:spPr/>
      <dgm:t>
        <a:bodyPr/>
        <a:lstStyle/>
        <a:p>
          <a:endParaRPr lang="en-IN"/>
        </a:p>
      </dgm:t>
    </dgm:pt>
    <dgm:pt modelId="{FED91C0C-52E4-498B-81E0-EBA1D03A3F14}" type="pres">
      <dgm:prSet presAssocID="{F251D175-859A-4371-9EA5-DAF79DB10113}" presName="Name0" presStyleCnt="0">
        <dgm:presLayoutVars>
          <dgm:chMax val="2"/>
          <dgm:chPref val="2"/>
          <dgm:animLvl val="lvl"/>
        </dgm:presLayoutVars>
      </dgm:prSet>
      <dgm:spPr/>
    </dgm:pt>
    <dgm:pt modelId="{E5C4496E-90E2-4F1F-96C5-4BA7A5495F18}" type="pres">
      <dgm:prSet presAssocID="{F251D175-859A-4371-9EA5-DAF79DB10113}" presName="LeftText" presStyleLbl="revTx" presStyleIdx="0" presStyleCnt="0">
        <dgm:presLayoutVars>
          <dgm:bulletEnabled val="1"/>
        </dgm:presLayoutVars>
      </dgm:prSet>
      <dgm:spPr/>
    </dgm:pt>
    <dgm:pt modelId="{177C0914-1E41-484D-9A44-E2E5FF49E39E}" type="pres">
      <dgm:prSet presAssocID="{F251D175-859A-4371-9EA5-DAF79DB10113}" presName="LeftNode" presStyleLbl="bgImgPlace1" presStyleIdx="0" presStyleCnt="2" custLinFactNeighborY="-95">
        <dgm:presLayoutVars>
          <dgm:chMax val="2"/>
          <dgm:chPref val="2"/>
        </dgm:presLayoutVars>
      </dgm:prSet>
      <dgm:spPr/>
    </dgm:pt>
    <dgm:pt modelId="{C3DAC28C-19C8-4C9F-B3E1-E7F0A73C9FDA}" type="pres">
      <dgm:prSet presAssocID="{F251D175-859A-4371-9EA5-DAF79DB10113}" presName="RightText" presStyleLbl="revTx" presStyleIdx="0" presStyleCnt="0">
        <dgm:presLayoutVars>
          <dgm:bulletEnabled val="1"/>
        </dgm:presLayoutVars>
      </dgm:prSet>
      <dgm:spPr/>
    </dgm:pt>
    <dgm:pt modelId="{FBBE1DBA-FDD1-49D6-9451-03AE93FE1871}" type="pres">
      <dgm:prSet presAssocID="{F251D175-859A-4371-9EA5-DAF79DB10113}" presName="RightNode" presStyleLbl="bgImgPlace1" presStyleIdx="1" presStyleCnt="2">
        <dgm:presLayoutVars>
          <dgm:chMax val="0"/>
          <dgm:chPref val="0"/>
        </dgm:presLayoutVars>
      </dgm:prSet>
      <dgm:spPr/>
    </dgm:pt>
    <dgm:pt modelId="{E79B2E05-F2E6-4449-AD27-13E382F130D0}" type="pres">
      <dgm:prSet presAssocID="{F251D175-859A-4371-9EA5-DAF79DB10113}" presName="TopArrow" presStyleLbl="node1" presStyleIdx="0" presStyleCnt="2" custLinFactNeighborX="-581" custLinFactNeighborY="-5810"/>
      <dgm:spPr>
        <a:solidFill>
          <a:schemeClr val="bg2"/>
        </a:solidFill>
        <a:ln>
          <a:solidFill>
            <a:schemeClr val="accent1"/>
          </a:solidFill>
        </a:ln>
      </dgm:spPr>
    </dgm:pt>
    <dgm:pt modelId="{E3D23DD3-8C53-49D6-8F2D-4406F40F62C7}" type="pres">
      <dgm:prSet presAssocID="{F251D175-859A-4371-9EA5-DAF79DB10113}" presName="BottomArrow" presStyleLbl="node1" presStyleIdx="1" presStyleCnt="2" custAng="0" custLinFactNeighborX="-581" custLinFactNeighborY="5229"/>
      <dgm:spPr>
        <a:solidFill>
          <a:schemeClr val="bg2"/>
        </a:solidFill>
        <a:ln>
          <a:solidFill>
            <a:schemeClr val="accent1"/>
          </a:solidFill>
        </a:ln>
      </dgm:spPr>
    </dgm:pt>
  </dgm:ptLst>
  <dgm:cxnLst>
    <dgm:cxn modelId="{84501D04-3730-4D57-9CC2-E34471464D5F}" type="presOf" srcId="{8774A847-34B8-4FD5-BF6A-A5B583C41B5C}" destId="{E5C4496E-90E2-4F1F-96C5-4BA7A5495F18}" srcOrd="0" destOrd="0" presId="urn:microsoft.com/office/officeart/2009/layout/ReverseList"/>
    <dgm:cxn modelId="{55C5070F-3E84-42B9-A246-3456C8A0CF3D}" srcId="{F251D175-859A-4371-9EA5-DAF79DB10113}" destId="{E6F4EDCE-645B-4610-BD43-DCA491AA3601}" srcOrd="1" destOrd="0" parTransId="{DA39C31B-8488-406F-90D2-0C5B1C472214}" sibTransId="{3A720215-3BC5-45AB-AB55-5958479113DC}"/>
    <dgm:cxn modelId="{74C28D27-D2C9-40EB-B39E-33C863F0DFCC}" type="presOf" srcId="{8774A847-34B8-4FD5-BF6A-A5B583C41B5C}" destId="{177C0914-1E41-484D-9A44-E2E5FF49E39E}" srcOrd="1" destOrd="0" presId="urn:microsoft.com/office/officeart/2009/layout/ReverseList"/>
    <dgm:cxn modelId="{6C86182B-EF59-43F0-BB59-8096E42838AF}" type="presOf" srcId="{F251D175-859A-4371-9EA5-DAF79DB10113}" destId="{FED91C0C-52E4-498B-81E0-EBA1D03A3F14}" srcOrd="0" destOrd="0" presId="urn:microsoft.com/office/officeart/2009/layout/ReverseList"/>
    <dgm:cxn modelId="{55F0CF66-EA8F-4B48-AAE3-6320C6E27C95}" type="presOf" srcId="{E6F4EDCE-645B-4610-BD43-DCA491AA3601}" destId="{FBBE1DBA-FDD1-49D6-9451-03AE93FE1871}" srcOrd="1" destOrd="0" presId="urn:microsoft.com/office/officeart/2009/layout/ReverseList"/>
    <dgm:cxn modelId="{B958FA71-E668-4B52-8882-F752204E99F0}" srcId="{F251D175-859A-4371-9EA5-DAF79DB10113}" destId="{8774A847-34B8-4FD5-BF6A-A5B583C41B5C}" srcOrd="0" destOrd="0" parTransId="{C3116D07-39C3-461D-B132-1871E674D466}" sibTransId="{12D6EE52-F1FF-4B5A-AF06-B5B0E82873A0}"/>
    <dgm:cxn modelId="{A1D4E3C8-24C1-489A-84B2-5BB8B4134834}" type="presOf" srcId="{E6F4EDCE-645B-4610-BD43-DCA491AA3601}" destId="{C3DAC28C-19C8-4C9F-B3E1-E7F0A73C9FDA}" srcOrd="0" destOrd="0" presId="urn:microsoft.com/office/officeart/2009/layout/ReverseList"/>
    <dgm:cxn modelId="{48E57896-F05A-4822-ADBF-3894B4DE23C0}" type="presParOf" srcId="{FED91C0C-52E4-498B-81E0-EBA1D03A3F14}" destId="{E5C4496E-90E2-4F1F-96C5-4BA7A5495F18}" srcOrd="0" destOrd="0" presId="urn:microsoft.com/office/officeart/2009/layout/ReverseList"/>
    <dgm:cxn modelId="{07445586-CF4D-4F9E-963F-09A89C6C0E58}" type="presParOf" srcId="{FED91C0C-52E4-498B-81E0-EBA1D03A3F14}" destId="{177C0914-1E41-484D-9A44-E2E5FF49E39E}" srcOrd="1" destOrd="0" presId="urn:microsoft.com/office/officeart/2009/layout/ReverseList"/>
    <dgm:cxn modelId="{0B73537E-3417-4D5D-9C4D-99E48063B244}" type="presParOf" srcId="{FED91C0C-52E4-498B-81E0-EBA1D03A3F14}" destId="{C3DAC28C-19C8-4C9F-B3E1-E7F0A73C9FDA}" srcOrd="2" destOrd="0" presId="urn:microsoft.com/office/officeart/2009/layout/ReverseList"/>
    <dgm:cxn modelId="{31A56B2E-F89D-4C63-8073-1DE847A31BD4}" type="presParOf" srcId="{FED91C0C-52E4-498B-81E0-EBA1D03A3F14}" destId="{FBBE1DBA-FDD1-49D6-9451-03AE93FE1871}" srcOrd="3" destOrd="0" presId="urn:microsoft.com/office/officeart/2009/layout/ReverseList"/>
    <dgm:cxn modelId="{CC9FED4B-F55B-43FA-A8BF-25988A5902E2}" type="presParOf" srcId="{FED91C0C-52E4-498B-81E0-EBA1D03A3F14}" destId="{E79B2E05-F2E6-4449-AD27-13E382F130D0}" srcOrd="4" destOrd="0" presId="urn:microsoft.com/office/officeart/2009/layout/ReverseList"/>
    <dgm:cxn modelId="{CEF3D95C-B193-4986-8549-365523B6CD67}" type="presParOf" srcId="{FED91C0C-52E4-498B-81E0-EBA1D03A3F14}" destId="{E3D23DD3-8C53-49D6-8F2D-4406F40F62C7}" srcOrd="5" destOrd="0" presId="urn:microsoft.com/office/officeart/2009/layout/Revers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CCEBB4-4588-419A-881D-A993137D56A2}" type="doc">
      <dgm:prSet loTypeId="urn:microsoft.com/office/officeart/2009/layout/CircleArrowProcess" loCatId="cycl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62A5FE4-CD79-4BBB-918A-E2B3D70373D3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800" b="1" dirty="0">
              <a:solidFill>
                <a:schemeClr val="bg1"/>
              </a:solidFill>
              <a:latin typeface="Aptos Display" panose="020B0004020202020204" pitchFamily="34" charset="0"/>
            </a:rPr>
            <a:t>HTML</a:t>
          </a:r>
          <a:endParaRPr lang="en-IN" sz="1800" b="1" dirty="0">
            <a:solidFill>
              <a:schemeClr val="bg1"/>
            </a:solidFill>
            <a:latin typeface="Aptos Display" panose="020B0004020202020204" pitchFamily="34" charset="0"/>
          </a:endParaRPr>
        </a:p>
      </dgm:t>
    </dgm:pt>
    <dgm:pt modelId="{B28ED626-26BB-407A-8925-05E8DC36A0FD}" type="parTrans" cxnId="{7CBB45DC-498F-4991-840C-1D3F67C283D6}">
      <dgm:prSet/>
      <dgm:spPr/>
      <dgm:t>
        <a:bodyPr/>
        <a:lstStyle/>
        <a:p>
          <a:endParaRPr lang="en-IN"/>
        </a:p>
      </dgm:t>
    </dgm:pt>
    <dgm:pt modelId="{2EEF926B-C238-480B-9B26-1BE2A889022C}" type="sibTrans" cxnId="{7CBB45DC-498F-4991-840C-1D3F67C283D6}">
      <dgm:prSet/>
      <dgm:spPr/>
      <dgm:t>
        <a:bodyPr/>
        <a:lstStyle/>
        <a:p>
          <a:endParaRPr lang="en-IN"/>
        </a:p>
      </dgm:t>
    </dgm:pt>
    <dgm:pt modelId="{4599BFE3-21F5-4552-8F38-AEB07A9E341A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800" b="1" dirty="0">
              <a:solidFill>
                <a:schemeClr val="bg1"/>
              </a:solidFill>
              <a:latin typeface="Aptos Display" panose="020B0004020202020204" pitchFamily="34" charset="0"/>
            </a:rPr>
            <a:t>CSS</a:t>
          </a:r>
          <a:endParaRPr lang="en-IN" sz="1800" b="1" dirty="0">
            <a:solidFill>
              <a:schemeClr val="bg1"/>
            </a:solidFill>
            <a:latin typeface="Aptos Display" panose="020B0004020202020204" pitchFamily="34" charset="0"/>
          </a:endParaRPr>
        </a:p>
      </dgm:t>
    </dgm:pt>
    <dgm:pt modelId="{5C5AA458-A6F0-4E52-B8F5-C2A27C9DEA70}" type="parTrans" cxnId="{9B096041-C479-4EC5-8CE6-D2F871339CDD}">
      <dgm:prSet/>
      <dgm:spPr/>
      <dgm:t>
        <a:bodyPr/>
        <a:lstStyle/>
        <a:p>
          <a:endParaRPr lang="en-IN"/>
        </a:p>
      </dgm:t>
    </dgm:pt>
    <dgm:pt modelId="{D4A87BD8-A966-430B-8F66-B1852ED41218}" type="sibTrans" cxnId="{9B096041-C479-4EC5-8CE6-D2F871339CDD}">
      <dgm:prSet/>
      <dgm:spPr/>
      <dgm:t>
        <a:bodyPr/>
        <a:lstStyle/>
        <a:p>
          <a:endParaRPr lang="en-IN"/>
        </a:p>
      </dgm:t>
    </dgm:pt>
    <dgm:pt modelId="{215B4DEE-F907-496A-84DF-8A04D5E59653}">
      <dgm:prSet phldrT="[Text]"/>
      <dgm:spPr>
        <a:solidFill>
          <a:schemeClr val="accent1"/>
        </a:solidFill>
      </dgm:spPr>
      <dgm:t>
        <a:bodyPr/>
        <a:lstStyle/>
        <a:p>
          <a:r>
            <a:rPr lang="en-US" b="1" dirty="0">
              <a:solidFill>
                <a:schemeClr val="bg1"/>
              </a:solidFill>
              <a:latin typeface="Aptos Display" panose="020B0004020202020204" pitchFamily="34" charset="0"/>
            </a:rPr>
            <a:t>JavaScript</a:t>
          </a:r>
          <a:endParaRPr lang="en-IN" b="1" dirty="0">
            <a:solidFill>
              <a:schemeClr val="bg1"/>
            </a:solidFill>
            <a:latin typeface="Aptos Display" panose="020B0004020202020204" pitchFamily="34" charset="0"/>
          </a:endParaRPr>
        </a:p>
      </dgm:t>
    </dgm:pt>
    <dgm:pt modelId="{8EF3EF17-CA26-4229-92A8-A917BCBD5B07}" type="parTrans" cxnId="{4E5CC0DF-AFF7-432E-A12F-1EC00556246F}">
      <dgm:prSet/>
      <dgm:spPr/>
      <dgm:t>
        <a:bodyPr/>
        <a:lstStyle/>
        <a:p>
          <a:endParaRPr lang="en-IN"/>
        </a:p>
      </dgm:t>
    </dgm:pt>
    <dgm:pt modelId="{6B55E21E-ED29-41DF-9FE6-0A753DA12FA6}" type="sibTrans" cxnId="{4E5CC0DF-AFF7-432E-A12F-1EC00556246F}">
      <dgm:prSet/>
      <dgm:spPr/>
      <dgm:t>
        <a:bodyPr/>
        <a:lstStyle/>
        <a:p>
          <a:endParaRPr lang="en-IN"/>
        </a:p>
      </dgm:t>
    </dgm:pt>
    <dgm:pt modelId="{A80A9776-DBD3-44C4-A832-5C719DBF6F35}">
      <dgm:prSet custT="1"/>
      <dgm:spPr>
        <a:solidFill>
          <a:schemeClr val="accent1"/>
        </a:solidFill>
      </dgm:spPr>
      <dgm:t>
        <a:bodyPr/>
        <a:lstStyle/>
        <a:p>
          <a:r>
            <a:rPr lang="en-US" sz="1500" b="1" dirty="0">
              <a:solidFill>
                <a:schemeClr val="bg1"/>
              </a:solidFill>
              <a:latin typeface="Aptos Display" panose="020B0004020202020204" pitchFamily="34" charset="0"/>
            </a:rPr>
            <a:t>Bootstrap</a:t>
          </a:r>
          <a:endParaRPr lang="en-IN" sz="1500" b="1" dirty="0">
            <a:solidFill>
              <a:schemeClr val="bg1"/>
            </a:solidFill>
            <a:latin typeface="Aptos Display" panose="020B0004020202020204" pitchFamily="34" charset="0"/>
          </a:endParaRPr>
        </a:p>
      </dgm:t>
    </dgm:pt>
    <dgm:pt modelId="{B10750F4-84BE-4D49-AF5F-3AC26F3165CE}" type="parTrans" cxnId="{A083DE0A-7446-44CD-9A66-A19F01E9E38D}">
      <dgm:prSet/>
      <dgm:spPr/>
      <dgm:t>
        <a:bodyPr/>
        <a:lstStyle/>
        <a:p>
          <a:endParaRPr lang="en-IN"/>
        </a:p>
      </dgm:t>
    </dgm:pt>
    <dgm:pt modelId="{8F99C993-8C86-40E3-B391-FF262EFE7F6A}" type="sibTrans" cxnId="{A083DE0A-7446-44CD-9A66-A19F01E9E38D}">
      <dgm:prSet/>
      <dgm:spPr/>
      <dgm:t>
        <a:bodyPr/>
        <a:lstStyle/>
        <a:p>
          <a:endParaRPr lang="en-IN"/>
        </a:p>
      </dgm:t>
    </dgm:pt>
    <dgm:pt modelId="{9725AA41-D844-4F4B-BB1E-6D114560467E}" type="pres">
      <dgm:prSet presAssocID="{99CCEBB4-4588-419A-881D-A993137D56A2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0A34372F-616A-48A9-92A3-3ECDB2DE842A}" type="pres">
      <dgm:prSet presAssocID="{762A5FE4-CD79-4BBB-918A-E2B3D70373D3}" presName="Accent1" presStyleCnt="0"/>
      <dgm:spPr/>
    </dgm:pt>
    <dgm:pt modelId="{52D9DAB1-DED4-4A8D-B723-6346B31B853B}" type="pres">
      <dgm:prSet presAssocID="{762A5FE4-CD79-4BBB-918A-E2B3D70373D3}" presName="Accent" presStyleLbl="node1" presStyleIdx="0" presStyleCnt="4"/>
      <dgm:spPr>
        <a:solidFill>
          <a:schemeClr val="accent1"/>
        </a:solidFill>
      </dgm:spPr>
    </dgm:pt>
    <dgm:pt modelId="{F3921932-70CE-4CE6-9458-B0D9DB2D8FC5}" type="pres">
      <dgm:prSet presAssocID="{762A5FE4-CD79-4BBB-918A-E2B3D70373D3}" presName="Parent1" presStyleLbl="revTx" presStyleIdx="0" presStyleCnt="4">
        <dgm:presLayoutVars>
          <dgm:chMax val="1"/>
          <dgm:chPref val="1"/>
          <dgm:bulletEnabled val="1"/>
        </dgm:presLayoutVars>
      </dgm:prSet>
      <dgm:spPr/>
    </dgm:pt>
    <dgm:pt modelId="{3F977E8B-5FFC-4833-B60C-D139F383302A}" type="pres">
      <dgm:prSet presAssocID="{4599BFE3-21F5-4552-8F38-AEB07A9E341A}" presName="Accent2" presStyleCnt="0"/>
      <dgm:spPr/>
    </dgm:pt>
    <dgm:pt modelId="{DA85CB09-6EDD-4B02-89D4-59042B8E368F}" type="pres">
      <dgm:prSet presAssocID="{4599BFE3-21F5-4552-8F38-AEB07A9E341A}" presName="Accent" presStyleLbl="node1" presStyleIdx="1" presStyleCnt="4"/>
      <dgm:spPr>
        <a:solidFill>
          <a:schemeClr val="accent1"/>
        </a:solidFill>
      </dgm:spPr>
    </dgm:pt>
    <dgm:pt modelId="{EF62FD09-39C0-455D-8E15-61499DF116E7}" type="pres">
      <dgm:prSet presAssocID="{4599BFE3-21F5-4552-8F38-AEB07A9E341A}" presName="Parent2" presStyleLbl="revTx" presStyleIdx="1" presStyleCnt="4">
        <dgm:presLayoutVars>
          <dgm:chMax val="1"/>
          <dgm:chPref val="1"/>
          <dgm:bulletEnabled val="1"/>
        </dgm:presLayoutVars>
      </dgm:prSet>
      <dgm:spPr/>
    </dgm:pt>
    <dgm:pt modelId="{86065029-8E98-406C-B5C9-7793A94B1206}" type="pres">
      <dgm:prSet presAssocID="{215B4DEE-F907-496A-84DF-8A04D5E59653}" presName="Accent3" presStyleCnt="0"/>
      <dgm:spPr/>
    </dgm:pt>
    <dgm:pt modelId="{74C8596C-1AE3-47B6-A385-A88E20327C84}" type="pres">
      <dgm:prSet presAssocID="{215B4DEE-F907-496A-84DF-8A04D5E59653}" presName="Accent" presStyleLbl="node1" presStyleIdx="2" presStyleCnt="4"/>
      <dgm:spPr>
        <a:solidFill>
          <a:schemeClr val="accent1"/>
        </a:solidFill>
      </dgm:spPr>
    </dgm:pt>
    <dgm:pt modelId="{C9BAF6BB-54CA-4EC3-AE2C-1237FFB97B22}" type="pres">
      <dgm:prSet presAssocID="{215B4DEE-F907-496A-84DF-8A04D5E59653}" presName="Parent3" presStyleLbl="revTx" presStyleIdx="2" presStyleCnt="4">
        <dgm:presLayoutVars>
          <dgm:chMax val="1"/>
          <dgm:chPref val="1"/>
          <dgm:bulletEnabled val="1"/>
        </dgm:presLayoutVars>
      </dgm:prSet>
      <dgm:spPr/>
    </dgm:pt>
    <dgm:pt modelId="{BEEADA81-7479-43E7-A262-1A46C1B6BA5B}" type="pres">
      <dgm:prSet presAssocID="{A80A9776-DBD3-44C4-A832-5C719DBF6F35}" presName="Accent4" presStyleCnt="0"/>
      <dgm:spPr/>
    </dgm:pt>
    <dgm:pt modelId="{90A0344C-DF59-42A3-A617-FE3EB4FB9673}" type="pres">
      <dgm:prSet presAssocID="{A80A9776-DBD3-44C4-A832-5C719DBF6F35}" presName="Accent" presStyleLbl="node1" presStyleIdx="3" presStyleCnt="4"/>
      <dgm:spPr>
        <a:solidFill>
          <a:schemeClr val="accent1"/>
        </a:solidFill>
      </dgm:spPr>
    </dgm:pt>
    <dgm:pt modelId="{5DF0E63B-B0B7-4B5F-9892-8139067DCD23}" type="pres">
      <dgm:prSet presAssocID="{A80A9776-DBD3-44C4-A832-5C719DBF6F35}" presName="Parent4" presStyleLbl="revTx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A083DE0A-7446-44CD-9A66-A19F01E9E38D}" srcId="{99CCEBB4-4588-419A-881D-A993137D56A2}" destId="{A80A9776-DBD3-44C4-A832-5C719DBF6F35}" srcOrd="3" destOrd="0" parTransId="{B10750F4-84BE-4D49-AF5F-3AC26F3165CE}" sibTransId="{8F99C993-8C86-40E3-B391-FF262EFE7F6A}"/>
    <dgm:cxn modelId="{A0983A17-3847-42D2-8559-B5676C277ED4}" type="presOf" srcId="{99CCEBB4-4588-419A-881D-A993137D56A2}" destId="{9725AA41-D844-4F4B-BB1E-6D114560467E}" srcOrd="0" destOrd="0" presId="urn:microsoft.com/office/officeart/2009/layout/CircleArrowProcess"/>
    <dgm:cxn modelId="{5526E820-D0BA-4A91-9581-D2E877810398}" type="presOf" srcId="{4599BFE3-21F5-4552-8F38-AEB07A9E341A}" destId="{EF62FD09-39C0-455D-8E15-61499DF116E7}" srcOrd="0" destOrd="0" presId="urn:microsoft.com/office/officeart/2009/layout/CircleArrowProcess"/>
    <dgm:cxn modelId="{9B096041-C479-4EC5-8CE6-D2F871339CDD}" srcId="{99CCEBB4-4588-419A-881D-A993137D56A2}" destId="{4599BFE3-21F5-4552-8F38-AEB07A9E341A}" srcOrd="1" destOrd="0" parTransId="{5C5AA458-A6F0-4E52-B8F5-C2A27C9DEA70}" sibTransId="{D4A87BD8-A966-430B-8F66-B1852ED41218}"/>
    <dgm:cxn modelId="{397D6498-328E-4896-94AD-27B6C4317B87}" type="presOf" srcId="{A80A9776-DBD3-44C4-A832-5C719DBF6F35}" destId="{5DF0E63B-B0B7-4B5F-9892-8139067DCD23}" srcOrd="0" destOrd="0" presId="urn:microsoft.com/office/officeart/2009/layout/CircleArrowProcess"/>
    <dgm:cxn modelId="{7CBB45DC-498F-4991-840C-1D3F67C283D6}" srcId="{99CCEBB4-4588-419A-881D-A993137D56A2}" destId="{762A5FE4-CD79-4BBB-918A-E2B3D70373D3}" srcOrd="0" destOrd="0" parTransId="{B28ED626-26BB-407A-8925-05E8DC36A0FD}" sibTransId="{2EEF926B-C238-480B-9B26-1BE2A889022C}"/>
    <dgm:cxn modelId="{4E5CC0DF-AFF7-432E-A12F-1EC00556246F}" srcId="{99CCEBB4-4588-419A-881D-A993137D56A2}" destId="{215B4DEE-F907-496A-84DF-8A04D5E59653}" srcOrd="2" destOrd="0" parTransId="{8EF3EF17-CA26-4229-92A8-A917BCBD5B07}" sibTransId="{6B55E21E-ED29-41DF-9FE6-0A753DA12FA6}"/>
    <dgm:cxn modelId="{D14683E5-B524-49B1-B907-96DFF3D1B45F}" type="presOf" srcId="{762A5FE4-CD79-4BBB-918A-E2B3D70373D3}" destId="{F3921932-70CE-4CE6-9458-B0D9DB2D8FC5}" srcOrd="0" destOrd="0" presId="urn:microsoft.com/office/officeart/2009/layout/CircleArrowProcess"/>
    <dgm:cxn modelId="{0780E6E7-9E05-4577-8EDE-082D3FE040DB}" type="presOf" srcId="{215B4DEE-F907-496A-84DF-8A04D5E59653}" destId="{C9BAF6BB-54CA-4EC3-AE2C-1237FFB97B22}" srcOrd="0" destOrd="0" presId="urn:microsoft.com/office/officeart/2009/layout/CircleArrowProcess"/>
    <dgm:cxn modelId="{FC3D5F59-8CB2-457E-BD9D-4B49C1EF83FA}" type="presParOf" srcId="{9725AA41-D844-4F4B-BB1E-6D114560467E}" destId="{0A34372F-616A-48A9-92A3-3ECDB2DE842A}" srcOrd="0" destOrd="0" presId="urn:microsoft.com/office/officeart/2009/layout/CircleArrowProcess"/>
    <dgm:cxn modelId="{61D742B7-D266-44E0-BA2E-5D6F4439E9D8}" type="presParOf" srcId="{0A34372F-616A-48A9-92A3-3ECDB2DE842A}" destId="{52D9DAB1-DED4-4A8D-B723-6346B31B853B}" srcOrd="0" destOrd="0" presId="urn:microsoft.com/office/officeart/2009/layout/CircleArrowProcess"/>
    <dgm:cxn modelId="{A1A272D0-E93D-442B-B0EB-A3B1B0502161}" type="presParOf" srcId="{9725AA41-D844-4F4B-BB1E-6D114560467E}" destId="{F3921932-70CE-4CE6-9458-B0D9DB2D8FC5}" srcOrd="1" destOrd="0" presId="urn:microsoft.com/office/officeart/2009/layout/CircleArrowProcess"/>
    <dgm:cxn modelId="{2CF108B8-5974-4BCF-949C-5159DB7B458E}" type="presParOf" srcId="{9725AA41-D844-4F4B-BB1E-6D114560467E}" destId="{3F977E8B-5FFC-4833-B60C-D139F383302A}" srcOrd="2" destOrd="0" presId="urn:microsoft.com/office/officeart/2009/layout/CircleArrowProcess"/>
    <dgm:cxn modelId="{CA30D6E2-5C48-4192-9D81-23866B3AB7DC}" type="presParOf" srcId="{3F977E8B-5FFC-4833-B60C-D139F383302A}" destId="{DA85CB09-6EDD-4B02-89D4-59042B8E368F}" srcOrd="0" destOrd="0" presId="urn:microsoft.com/office/officeart/2009/layout/CircleArrowProcess"/>
    <dgm:cxn modelId="{BC5A315D-33B8-48EE-A1BE-824C76AD8CBA}" type="presParOf" srcId="{9725AA41-D844-4F4B-BB1E-6D114560467E}" destId="{EF62FD09-39C0-455D-8E15-61499DF116E7}" srcOrd="3" destOrd="0" presId="urn:microsoft.com/office/officeart/2009/layout/CircleArrowProcess"/>
    <dgm:cxn modelId="{EF6F3A81-4822-4952-9ED5-C5D41D57177F}" type="presParOf" srcId="{9725AA41-D844-4F4B-BB1E-6D114560467E}" destId="{86065029-8E98-406C-B5C9-7793A94B1206}" srcOrd="4" destOrd="0" presId="urn:microsoft.com/office/officeart/2009/layout/CircleArrowProcess"/>
    <dgm:cxn modelId="{3A0FE02B-D37F-4C0E-BEBF-049F9D895F82}" type="presParOf" srcId="{86065029-8E98-406C-B5C9-7793A94B1206}" destId="{74C8596C-1AE3-47B6-A385-A88E20327C84}" srcOrd="0" destOrd="0" presId="urn:microsoft.com/office/officeart/2009/layout/CircleArrowProcess"/>
    <dgm:cxn modelId="{48800281-0592-475A-82CF-D30494046D4C}" type="presParOf" srcId="{9725AA41-D844-4F4B-BB1E-6D114560467E}" destId="{C9BAF6BB-54CA-4EC3-AE2C-1237FFB97B22}" srcOrd="5" destOrd="0" presId="urn:microsoft.com/office/officeart/2009/layout/CircleArrowProcess"/>
    <dgm:cxn modelId="{DFBE347A-37EB-487A-9A14-8FD870640376}" type="presParOf" srcId="{9725AA41-D844-4F4B-BB1E-6D114560467E}" destId="{BEEADA81-7479-43E7-A262-1A46C1B6BA5B}" srcOrd="6" destOrd="0" presId="urn:microsoft.com/office/officeart/2009/layout/CircleArrowProcess"/>
    <dgm:cxn modelId="{A65A4946-A573-4D66-991E-E6D0C93A4317}" type="presParOf" srcId="{BEEADA81-7479-43E7-A262-1A46C1B6BA5B}" destId="{90A0344C-DF59-42A3-A617-FE3EB4FB9673}" srcOrd="0" destOrd="0" presId="urn:microsoft.com/office/officeart/2009/layout/CircleArrowProcess"/>
    <dgm:cxn modelId="{662CCCE1-4DC0-4456-B4AB-09846E7686C1}" type="presParOf" srcId="{9725AA41-D844-4F4B-BB1E-6D114560467E}" destId="{5DF0E63B-B0B7-4B5F-9892-8139067DCD23}" srcOrd="7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2F33CEE-33E0-40BE-9268-9E799C175CD2}" type="doc">
      <dgm:prSet loTypeId="urn:microsoft.com/office/officeart/2005/8/layout/radial4" loCatId="relationship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CE562A9-206A-4262-A65A-65831C37B573}">
      <dgm:prSet phldrT="[Text]"/>
      <dgm:spPr>
        <a:solidFill>
          <a:schemeClr val="accent1"/>
        </a:solidFill>
      </dgm:spPr>
      <dgm:t>
        <a:bodyPr/>
        <a:lstStyle/>
        <a:p>
          <a:r>
            <a:rPr lang="en-US" b="1" dirty="0">
              <a:solidFill>
                <a:schemeClr val="bg1"/>
              </a:solidFill>
              <a:latin typeface="Aptos Display" panose="020B0004020202020204" pitchFamily="34" charset="0"/>
            </a:rPr>
            <a:t>Scripting Language</a:t>
          </a:r>
          <a:endParaRPr lang="en-IN" b="1" dirty="0">
            <a:solidFill>
              <a:schemeClr val="bg1"/>
            </a:solidFill>
            <a:latin typeface="Aptos Display" panose="020B0004020202020204" pitchFamily="34" charset="0"/>
          </a:endParaRPr>
        </a:p>
      </dgm:t>
    </dgm:pt>
    <dgm:pt modelId="{84733C6F-9CED-4A9B-B41D-B87327076C50}" type="parTrans" cxnId="{68480E8D-D547-41FE-8AAA-3A0E153EB8F0}">
      <dgm:prSet/>
      <dgm:spPr/>
      <dgm:t>
        <a:bodyPr/>
        <a:lstStyle/>
        <a:p>
          <a:endParaRPr lang="en-IN"/>
        </a:p>
      </dgm:t>
    </dgm:pt>
    <dgm:pt modelId="{28AEE11A-B3C9-449C-B2C7-84CBCA042F1C}" type="sibTrans" cxnId="{68480E8D-D547-41FE-8AAA-3A0E153EB8F0}">
      <dgm:prSet/>
      <dgm:spPr/>
      <dgm:t>
        <a:bodyPr/>
        <a:lstStyle/>
        <a:p>
          <a:endParaRPr lang="en-IN"/>
        </a:p>
      </dgm:t>
    </dgm:pt>
    <dgm:pt modelId="{6C6F246E-B5B0-40E3-B055-AA429E75F179}">
      <dgm:prSet phldrT="[Text]"/>
      <dgm:spPr>
        <a:solidFill>
          <a:schemeClr val="accent1"/>
        </a:solidFill>
      </dgm:spPr>
      <dgm:t>
        <a:bodyPr/>
        <a:lstStyle/>
        <a:p>
          <a:r>
            <a:rPr lang="en-US" b="1" dirty="0">
              <a:solidFill>
                <a:schemeClr val="bg1"/>
              </a:solidFill>
              <a:latin typeface="Aptos Display" panose="020B0004020202020204" pitchFamily="34" charset="0"/>
            </a:rPr>
            <a:t>MySQL</a:t>
          </a:r>
          <a:endParaRPr lang="en-IN" b="1" dirty="0">
            <a:solidFill>
              <a:schemeClr val="bg1"/>
            </a:solidFill>
            <a:latin typeface="Aptos Display" panose="020B0004020202020204" pitchFamily="34" charset="0"/>
          </a:endParaRPr>
        </a:p>
      </dgm:t>
    </dgm:pt>
    <dgm:pt modelId="{A84A4F65-A92D-4761-B22B-E794188E39BC}" type="parTrans" cxnId="{4F6F91B5-28FC-4AF7-A4DE-890227BB28B5}">
      <dgm:prSet/>
      <dgm:spPr>
        <a:solidFill>
          <a:schemeClr val="accent1"/>
        </a:solidFill>
      </dgm:spPr>
      <dgm:t>
        <a:bodyPr/>
        <a:lstStyle/>
        <a:p>
          <a:endParaRPr lang="en-IN"/>
        </a:p>
      </dgm:t>
    </dgm:pt>
    <dgm:pt modelId="{DA5E90C2-B231-4B0F-8E4A-B45ECC7D5F59}" type="sibTrans" cxnId="{4F6F91B5-28FC-4AF7-A4DE-890227BB28B5}">
      <dgm:prSet/>
      <dgm:spPr/>
      <dgm:t>
        <a:bodyPr/>
        <a:lstStyle/>
        <a:p>
          <a:endParaRPr lang="en-IN"/>
        </a:p>
      </dgm:t>
    </dgm:pt>
    <dgm:pt modelId="{5E961900-03EF-4CEB-87B2-2C7308393AED}">
      <dgm:prSet phldrT="[Text]"/>
      <dgm:spPr>
        <a:solidFill>
          <a:schemeClr val="accent1"/>
        </a:solidFill>
      </dgm:spPr>
      <dgm:t>
        <a:bodyPr/>
        <a:lstStyle/>
        <a:p>
          <a:r>
            <a:rPr lang="en-US" b="1" dirty="0">
              <a:solidFill>
                <a:schemeClr val="bg1"/>
              </a:solidFill>
              <a:latin typeface="Aptos Display" panose="020B0004020202020204" pitchFamily="34" charset="0"/>
            </a:rPr>
            <a:t>JavaScript</a:t>
          </a:r>
          <a:endParaRPr lang="en-IN" b="1" dirty="0">
            <a:solidFill>
              <a:schemeClr val="bg1"/>
            </a:solidFill>
            <a:latin typeface="Aptos Display" panose="020B0004020202020204" pitchFamily="34" charset="0"/>
          </a:endParaRPr>
        </a:p>
      </dgm:t>
    </dgm:pt>
    <dgm:pt modelId="{10C6867F-35D0-48E8-956C-33BCDC69B1CF}" type="parTrans" cxnId="{23582341-C69C-45C4-A4DD-16463817A93D}">
      <dgm:prSet/>
      <dgm:spPr>
        <a:solidFill>
          <a:schemeClr val="accent1"/>
        </a:solidFill>
      </dgm:spPr>
      <dgm:t>
        <a:bodyPr/>
        <a:lstStyle/>
        <a:p>
          <a:endParaRPr lang="en-IN"/>
        </a:p>
      </dgm:t>
    </dgm:pt>
    <dgm:pt modelId="{F1EDDF7A-0D90-41C7-BF61-E3B559B7EC05}" type="sibTrans" cxnId="{23582341-C69C-45C4-A4DD-16463817A93D}">
      <dgm:prSet/>
      <dgm:spPr/>
      <dgm:t>
        <a:bodyPr/>
        <a:lstStyle/>
        <a:p>
          <a:endParaRPr lang="en-IN"/>
        </a:p>
      </dgm:t>
    </dgm:pt>
    <dgm:pt modelId="{1FAF8479-FAFB-4979-BCFD-7B9DC3F82824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2600" b="1" dirty="0">
              <a:solidFill>
                <a:schemeClr val="bg1"/>
              </a:solidFill>
              <a:latin typeface="Aptos Display" panose="020B0004020202020204" pitchFamily="34" charset="0"/>
            </a:rPr>
            <a:t>Database</a:t>
          </a:r>
          <a:endParaRPr lang="en-IN" sz="2600" b="1" dirty="0">
            <a:solidFill>
              <a:schemeClr val="bg1"/>
            </a:solidFill>
            <a:latin typeface="Aptos Display" panose="020B0004020202020204" pitchFamily="34" charset="0"/>
          </a:endParaRPr>
        </a:p>
      </dgm:t>
    </dgm:pt>
    <dgm:pt modelId="{FA74CDDA-5527-42FF-A1B7-E48F9ED41887}" type="parTrans" cxnId="{36315B7E-2A97-465C-A96C-32FE8A0AC69F}">
      <dgm:prSet/>
      <dgm:spPr>
        <a:solidFill>
          <a:schemeClr val="accent1"/>
        </a:solidFill>
      </dgm:spPr>
      <dgm:t>
        <a:bodyPr/>
        <a:lstStyle/>
        <a:p>
          <a:endParaRPr lang="en-IN"/>
        </a:p>
      </dgm:t>
    </dgm:pt>
    <dgm:pt modelId="{B6683FE0-EA39-4F04-9F17-C7CE22668C8D}" type="sibTrans" cxnId="{36315B7E-2A97-465C-A96C-32FE8A0AC69F}">
      <dgm:prSet/>
      <dgm:spPr/>
      <dgm:t>
        <a:bodyPr/>
        <a:lstStyle/>
        <a:p>
          <a:endParaRPr lang="en-IN"/>
        </a:p>
      </dgm:t>
    </dgm:pt>
    <dgm:pt modelId="{FB752BDF-6D22-4A55-8100-AD9779B87455}" type="pres">
      <dgm:prSet presAssocID="{72F33CEE-33E0-40BE-9268-9E799C175CD2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6C55548-EEE8-4B0A-8F72-B7E59E85673D}" type="pres">
      <dgm:prSet presAssocID="{7CE562A9-206A-4262-A65A-65831C37B573}" presName="centerShape" presStyleLbl="node0" presStyleIdx="0" presStyleCnt="1"/>
      <dgm:spPr/>
    </dgm:pt>
    <dgm:pt modelId="{E571B95A-38FB-467F-84E6-ACF79AA11725}" type="pres">
      <dgm:prSet presAssocID="{A84A4F65-A92D-4761-B22B-E794188E39BC}" presName="parTrans" presStyleLbl="bgSibTrans2D1" presStyleIdx="0" presStyleCnt="3" custLinFactNeighborY="9710"/>
      <dgm:spPr/>
    </dgm:pt>
    <dgm:pt modelId="{1AD9FEFD-FEF5-41D2-9F47-F7E6BB57FBB9}" type="pres">
      <dgm:prSet presAssocID="{6C6F246E-B5B0-40E3-B055-AA429E75F179}" presName="node" presStyleLbl="node1" presStyleIdx="0" presStyleCnt="3">
        <dgm:presLayoutVars>
          <dgm:bulletEnabled val="1"/>
        </dgm:presLayoutVars>
      </dgm:prSet>
      <dgm:spPr/>
    </dgm:pt>
    <dgm:pt modelId="{768493B6-0D8E-4A77-A136-16831CDB3DE7}" type="pres">
      <dgm:prSet presAssocID="{10C6867F-35D0-48E8-956C-33BCDC69B1CF}" presName="parTrans" presStyleLbl="bgSibTrans2D1" presStyleIdx="1" presStyleCnt="3"/>
      <dgm:spPr/>
    </dgm:pt>
    <dgm:pt modelId="{BEF27BD3-18E3-48ED-A786-1156A281C896}" type="pres">
      <dgm:prSet presAssocID="{5E961900-03EF-4CEB-87B2-2C7308393AED}" presName="node" presStyleLbl="node1" presStyleIdx="1" presStyleCnt="3">
        <dgm:presLayoutVars>
          <dgm:bulletEnabled val="1"/>
        </dgm:presLayoutVars>
      </dgm:prSet>
      <dgm:spPr/>
    </dgm:pt>
    <dgm:pt modelId="{B562BAAB-2562-4D5C-8652-CDCCD1BC4ADE}" type="pres">
      <dgm:prSet presAssocID="{FA74CDDA-5527-42FF-A1B7-E48F9ED41887}" presName="parTrans" presStyleLbl="bgSibTrans2D1" presStyleIdx="2" presStyleCnt="3" custLinFactNeighborY="11652"/>
      <dgm:spPr/>
    </dgm:pt>
    <dgm:pt modelId="{B0FF8FF5-2AD1-4568-9D93-47A57558D57B}" type="pres">
      <dgm:prSet presAssocID="{1FAF8479-FAFB-4979-BCFD-7B9DC3F82824}" presName="node" presStyleLbl="node1" presStyleIdx="2" presStyleCnt="3">
        <dgm:presLayoutVars>
          <dgm:bulletEnabled val="1"/>
        </dgm:presLayoutVars>
      </dgm:prSet>
      <dgm:spPr/>
    </dgm:pt>
  </dgm:ptLst>
  <dgm:cxnLst>
    <dgm:cxn modelId="{A36D8719-A54E-4302-AA89-A3011644757B}" type="presOf" srcId="{FA74CDDA-5527-42FF-A1B7-E48F9ED41887}" destId="{B562BAAB-2562-4D5C-8652-CDCCD1BC4ADE}" srcOrd="0" destOrd="0" presId="urn:microsoft.com/office/officeart/2005/8/layout/radial4"/>
    <dgm:cxn modelId="{23582341-C69C-45C4-A4DD-16463817A93D}" srcId="{7CE562A9-206A-4262-A65A-65831C37B573}" destId="{5E961900-03EF-4CEB-87B2-2C7308393AED}" srcOrd="1" destOrd="0" parTransId="{10C6867F-35D0-48E8-956C-33BCDC69B1CF}" sibTransId="{F1EDDF7A-0D90-41C7-BF61-E3B559B7EC05}"/>
    <dgm:cxn modelId="{FC63D549-DC2A-4464-A420-253E1A059EA6}" type="presOf" srcId="{72F33CEE-33E0-40BE-9268-9E799C175CD2}" destId="{FB752BDF-6D22-4A55-8100-AD9779B87455}" srcOrd="0" destOrd="0" presId="urn:microsoft.com/office/officeart/2005/8/layout/radial4"/>
    <dgm:cxn modelId="{00296A74-5561-42F0-B1DD-04E923C7BF76}" type="presOf" srcId="{5E961900-03EF-4CEB-87B2-2C7308393AED}" destId="{BEF27BD3-18E3-48ED-A786-1156A281C896}" srcOrd="0" destOrd="0" presId="urn:microsoft.com/office/officeart/2005/8/layout/radial4"/>
    <dgm:cxn modelId="{36315B7E-2A97-465C-A96C-32FE8A0AC69F}" srcId="{7CE562A9-206A-4262-A65A-65831C37B573}" destId="{1FAF8479-FAFB-4979-BCFD-7B9DC3F82824}" srcOrd="2" destOrd="0" parTransId="{FA74CDDA-5527-42FF-A1B7-E48F9ED41887}" sibTransId="{B6683FE0-EA39-4F04-9F17-C7CE22668C8D}"/>
    <dgm:cxn modelId="{68480E8D-D547-41FE-8AAA-3A0E153EB8F0}" srcId="{72F33CEE-33E0-40BE-9268-9E799C175CD2}" destId="{7CE562A9-206A-4262-A65A-65831C37B573}" srcOrd="0" destOrd="0" parTransId="{84733C6F-9CED-4A9B-B41D-B87327076C50}" sibTransId="{28AEE11A-B3C9-449C-B2C7-84CBCA042F1C}"/>
    <dgm:cxn modelId="{3358EA90-D925-4A3A-AE5F-AFEA6D9ABAE7}" type="presOf" srcId="{1FAF8479-FAFB-4979-BCFD-7B9DC3F82824}" destId="{B0FF8FF5-2AD1-4568-9D93-47A57558D57B}" srcOrd="0" destOrd="0" presId="urn:microsoft.com/office/officeart/2005/8/layout/radial4"/>
    <dgm:cxn modelId="{936FFDA5-84B6-4FF0-B4FA-8DFA5C496F36}" type="presOf" srcId="{7CE562A9-206A-4262-A65A-65831C37B573}" destId="{A6C55548-EEE8-4B0A-8F72-B7E59E85673D}" srcOrd="0" destOrd="0" presId="urn:microsoft.com/office/officeart/2005/8/layout/radial4"/>
    <dgm:cxn modelId="{0161E1AD-5E26-4726-B46B-FA4C5A54F8F7}" type="presOf" srcId="{A84A4F65-A92D-4761-B22B-E794188E39BC}" destId="{E571B95A-38FB-467F-84E6-ACF79AA11725}" srcOrd="0" destOrd="0" presId="urn:microsoft.com/office/officeart/2005/8/layout/radial4"/>
    <dgm:cxn modelId="{4F6F91B5-28FC-4AF7-A4DE-890227BB28B5}" srcId="{7CE562A9-206A-4262-A65A-65831C37B573}" destId="{6C6F246E-B5B0-40E3-B055-AA429E75F179}" srcOrd="0" destOrd="0" parTransId="{A84A4F65-A92D-4761-B22B-E794188E39BC}" sibTransId="{DA5E90C2-B231-4B0F-8E4A-B45ECC7D5F59}"/>
    <dgm:cxn modelId="{2E5E96CD-6C7D-4DB8-A21E-29A3141FB1B2}" type="presOf" srcId="{6C6F246E-B5B0-40E3-B055-AA429E75F179}" destId="{1AD9FEFD-FEF5-41D2-9F47-F7E6BB57FBB9}" srcOrd="0" destOrd="0" presId="urn:microsoft.com/office/officeart/2005/8/layout/radial4"/>
    <dgm:cxn modelId="{63E49AF5-F47B-4040-A923-549042F22DB9}" type="presOf" srcId="{10C6867F-35D0-48E8-956C-33BCDC69B1CF}" destId="{768493B6-0D8E-4A77-A136-16831CDB3DE7}" srcOrd="0" destOrd="0" presId="urn:microsoft.com/office/officeart/2005/8/layout/radial4"/>
    <dgm:cxn modelId="{4BF35175-CBEF-46D4-A9F8-58D2FD575DAA}" type="presParOf" srcId="{FB752BDF-6D22-4A55-8100-AD9779B87455}" destId="{A6C55548-EEE8-4B0A-8F72-B7E59E85673D}" srcOrd="0" destOrd="0" presId="urn:microsoft.com/office/officeart/2005/8/layout/radial4"/>
    <dgm:cxn modelId="{06B360B0-E6DE-4102-913C-6844E7283966}" type="presParOf" srcId="{FB752BDF-6D22-4A55-8100-AD9779B87455}" destId="{E571B95A-38FB-467F-84E6-ACF79AA11725}" srcOrd="1" destOrd="0" presId="urn:microsoft.com/office/officeart/2005/8/layout/radial4"/>
    <dgm:cxn modelId="{CFBAE9B7-D26D-4440-A695-7D208F9E1F11}" type="presParOf" srcId="{FB752BDF-6D22-4A55-8100-AD9779B87455}" destId="{1AD9FEFD-FEF5-41D2-9F47-F7E6BB57FBB9}" srcOrd="2" destOrd="0" presId="urn:microsoft.com/office/officeart/2005/8/layout/radial4"/>
    <dgm:cxn modelId="{486E893B-0EB5-429B-A376-4B2BFE87C5CE}" type="presParOf" srcId="{FB752BDF-6D22-4A55-8100-AD9779B87455}" destId="{768493B6-0D8E-4A77-A136-16831CDB3DE7}" srcOrd="3" destOrd="0" presId="urn:microsoft.com/office/officeart/2005/8/layout/radial4"/>
    <dgm:cxn modelId="{11E84B70-4C80-40D4-B4D9-6243253742DE}" type="presParOf" srcId="{FB752BDF-6D22-4A55-8100-AD9779B87455}" destId="{BEF27BD3-18E3-48ED-A786-1156A281C896}" srcOrd="4" destOrd="0" presId="urn:microsoft.com/office/officeart/2005/8/layout/radial4"/>
    <dgm:cxn modelId="{2EDAEB0F-085F-4352-8995-14051C8695B1}" type="presParOf" srcId="{FB752BDF-6D22-4A55-8100-AD9779B87455}" destId="{B562BAAB-2562-4D5C-8652-CDCCD1BC4ADE}" srcOrd="5" destOrd="0" presId="urn:microsoft.com/office/officeart/2005/8/layout/radial4"/>
    <dgm:cxn modelId="{BDA680CB-8782-4FEE-A7BD-4E6EA5521F98}" type="presParOf" srcId="{FB752BDF-6D22-4A55-8100-AD9779B87455}" destId="{B0FF8FF5-2AD1-4568-9D93-47A57558D57B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96E32CA-4C92-4826-B634-021CF0B53C5F}" type="doc">
      <dgm:prSet loTypeId="urn:microsoft.com/office/officeart/2005/8/layout/radial3" loCatId="cycl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9F10BE9-5578-4899-A7F4-A07BFAA68A42}">
      <dgm:prSet phldrT="[Text]"/>
      <dgm:spPr/>
      <dgm:t>
        <a:bodyPr/>
        <a:lstStyle/>
        <a:p>
          <a:r>
            <a:rPr lang="en-US" b="1" dirty="0">
              <a:latin typeface="Aptos Display" panose="020B0004020202020204" pitchFamily="34" charset="0"/>
            </a:rPr>
            <a:t>Scope</a:t>
          </a:r>
          <a:endParaRPr lang="en-IN" b="1" dirty="0">
            <a:latin typeface="Aptos Display" panose="020B0004020202020204" pitchFamily="34" charset="0"/>
          </a:endParaRPr>
        </a:p>
      </dgm:t>
    </dgm:pt>
    <dgm:pt modelId="{BD9CB39D-6DE7-4CCC-AFDC-DD91E5FC02DA}" type="parTrans" cxnId="{55C379C4-6EC6-4996-8208-3A0413533ADA}">
      <dgm:prSet/>
      <dgm:spPr/>
      <dgm:t>
        <a:bodyPr/>
        <a:lstStyle/>
        <a:p>
          <a:endParaRPr lang="en-IN"/>
        </a:p>
      </dgm:t>
    </dgm:pt>
    <dgm:pt modelId="{95AFCDAE-7F42-44A5-A35C-2E000CB7D4B9}" type="sibTrans" cxnId="{55C379C4-6EC6-4996-8208-3A0413533ADA}">
      <dgm:prSet/>
      <dgm:spPr/>
      <dgm:t>
        <a:bodyPr/>
        <a:lstStyle/>
        <a:p>
          <a:endParaRPr lang="en-IN"/>
        </a:p>
      </dgm:t>
    </dgm:pt>
    <dgm:pt modelId="{E9C5C4EB-80EA-482B-B416-A3F2E29E1570}">
      <dgm:prSet phldrT="[Text]"/>
      <dgm:spPr/>
      <dgm:t>
        <a:bodyPr/>
        <a:lstStyle/>
        <a:p>
          <a:r>
            <a:rPr lang="en-US" b="1" dirty="0">
              <a:latin typeface="Aptos Display" panose="020B0004020202020204" pitchFamily="34" charset="0"/>
            </a:rPr>
            <a:t>Admin</a:t>
          </a:r>
          <a:endParaRPr lang="en-IN" b="1" dirty="0">
            <a:latin typeface="Aptos Display" panose="020B0004020202020204" pitchFamily="34" charset="0"/>
          </a:endParaRPr>
        </a:p>
      </dgm:t>
    </dgm:pt>
    <dgm:pt modelId="{0CD84F04-B10C-4F3E-ABB4-2D750E9919C8}" type="parTrans" cxnId="{BCB49FBB-BA06-4DD2-AA51-5584799642D9}">
      <dgm:prSet/>
      <dgm:spPr/>
      <dgm:t>
        <a:bodyPr/>
        <a:lstStyle/>
        <a:p>
          <a:endParaRPr lang="en-IN"/>
        </a:p>
      </dgm:t>
    </dgm:pt>
    <dgm:pt modelId="{366E9078-7D6A-4BAD-8EE4-6B640D7231EC}" type="sibTrans" cxnId="{BCB49FBB-BA06-4DD2-AA51-5584799642D9}">
      <dgm:prSet/>
      <dgm:spPr/>
      <dgm:t>
        <a:bodyPr/>
        <a:lstStyle/>
        <a:p>
          <a:endParaRPr lang="en-IN"/>
        </a:p>
      </dgm:t>
    </dgm:pt>
    <dgm:pt modelId="{AFED6542-9BD3-493E-AC8E-B2E3686439BF}">
      <dgm:prSet phldrT="[Text]"/>
      <dgm:spPr/>
      <dgm:t>
        <a:bodyPr/>
        <a:lstStyle/>
        <a:p>
          <a:r>
            <a:rPr lang="en-US" b="1" dirty="0">
              <a:latin typeface="Aptos Display" panose="020B0004020202020204" pitchFamily="34" charset="0"/>
            </a:rPr>
            <a:t>User</a:t>
          </a:r>
          <a:endParaRPr lang="en-IN" b="1" dirty="0">
            <a:latin typeface="Aptos Display" panose="020B0004020202020204" pitchFamily="34" charset="0"/>
          </a:endParaRPr>
        </a:p>
      </dgm:t>
    </dgm:pt>
    <dgm:pt modelId="{27D26A35-B836-4AFD-BF7D-4A4D4C3DD428}" type="parTrans" cxnId="{188A8DF7-2F2F-4C9E-B0CE-FEBBB92893B4}">
      <dgm:prSet/>
      <dgm:spPr/>
      <dgm:t>
        <a:bodyPr/>
        <a:lstStyle/>
        <a:p>
          <a:endParaRPr lang="en-IN"/>
        </a:p>
      </dgm:t>
    </dgm:pt>
    <dgm:pt modelId="{C4AFB73A-07AB-470B-BBA8-83D75F8ADC0B}" type="sibTrans" cxnId="{188A8DF7-2F2F-4C9E-B0CE-FEBBB92893B4}">
      <dgm:prSet/>
      <dgm:spPr/>
      <dgm:t>
        <a:bodyPr/>
        <a:lstStyle/>
        <a:p>
          <a:endParaRPr lang="en-IN"/>
        </a:p>
      </dgm:t>
    </dgm:pt>
    <dgm:pt modelId="{844DDD66-8B24-4A33-A40E-8B1811AA7318}" type="pres">
      <dgm:prSet presAssocID="{596E32CA-4C92-4826-B634-021CF0B53C5F}" presName="composite" presStyleCnt="0">
        <dgm:presLayoutVars>
          <dgm:chMax val="1"/>
          <dgm:dir/>
          <dgm:resizeHandles val="exact"/>
        </dgm:presLayoutVars>
      </dgm:prSet>
      <dgm:spPr/>
    </dgm:pt>
    <dgm:pt modelId="{26D4EE48-CD66-4891-8544-22FD162769D4}" type="pres">
      <dgm:prSet presAssocID="{596E32CA-4C92-4826-B634-021CF0B53C5F}" presName="radial" presStyleCnt="0">
        <dgm:presLayoutVars>
          <dgm:animLvl val="ctr"/>
        </dgm:presLayoutVars>
      </dgm:prSet>
      <dgm:spPr/>
    </dgm:pt>
    <dgm:pt modelId="{31E0562A-E54A-41AE-B998-A1C6EADA470F}" type="pres">
      <dgm:prSet presAssocID="{B9F10BE9-5578-4899-A7F4-A07BFAA68A42}" presName="centerShape" presStyleLbl="vennNode1" presStyleIdx="0" presStyleCnt="3" custLinFactNeighborX="39963" custLinFactNeighborY="-9747"/>
      <dgm:spPr/>
    </dgm:pt>
    <dgm:pt modelId="{F4959D62-5510-47EC-AE50-D5A1156899DF}" type="pres">
      <dgm:prSet presAssocID="{E9C5C4EB-80EA-482B-B416-A3F2E29E1570}" presName="node" presStyleLbl="vennNode1" presStyleIdx="1" presStyleCnt="3" custRadScaleRad="36224" custRadScaleInc="-27819">
        <dgm:presLayoutVars>
          <dgm:bulletEnabled val="1"/>
        </dgm:presLayoutVars>
      </dgm:prSet>
      <dgm:spPr/>
    </dgm:pt>
    <dgm:pt modelId="{DE10B95E-88FA-419D-8641-F89D5AB58A6A}" type="pres">
      <dgm:prSet presAssocID="{AFED6542-9BD3-493E-AC8E-B2E3686439BF}" presName="node" presStyleLbl="vennNode1" presStyleIdx="2" presStyleCnt="3" custRadScaleRad="188098" custRadScaleInc="-53944">
        <dgm:presLayoutVars>
          <dgm:bulletEnabled val="1"/>
        </dgm:presLayoutVars>
      </dgm:prSet>
      <dgm:spPr/>
    </dgm:pt>
  </dgm:ptLst>
  <dgm:cxnLst>
    <dgm:cxn modelId="{DEDDCC27-1738-4DEC-952B-46CD71CBE96A}" type="presOf" srcId="{E9C5C4EB-80EA-482B-B416-A3F2E29E1570}" destId="{F4959D62-5510-47EC-AE50-D5A1156899DF}" srcOrd="0" destOrd="0" presId="urn:microsoft.com/office/officeart/2005/8/layout/radial3"/>
    <dgm:cxn modelId="{C885C441-903C-43D5-B99C-F5AA15E59749}" type="presOf" srcId="{B9F10BE9-5578-4899-A7F4-A07BFAA68A42}" destId="{31E0562A-E54A-41AE-B998-A1C6EADA470F}" srcOrd="0" destOrd="0" presId="urn:microsoft.com/office/officeart/2005/8/layout/radial3"/>
    <dgm:cxn modelId="{C7C53B6D-C341-43A9-8D38-FB6C0F795953}" type="presOf" srcId="{596E32CA-4C92-4826-B634-021CF0B53C5F}" destId="{844DDD66-8B24-4A33-A40E-8B1811AA7318}" srcOrd="0" destOrd="0" presId="urn:microsoft.com/office/officeart/2005/8/layout/radial3"/>
    <dgm:cxn modelId="{628AB453-4BBD-419F-B697-1A61F4BAA69D}" type="presOf" srcId="{AFED6542-9BD3-493E-AC8E-B2E3686439BF}" destId="{DE10B95E-88FA-419D-8641-F89D5AB58A6A}" srcOrd="0" destOrd="0" presId="urn:microsoft.com/office/officeart/2005/8/layout/radial3"/>
    <dgm:cxn modelId="{BCB49FBB-BA06-4DD2-AA51-5584799642D9}" srcId="{B9F10BE9-5578-4899-A7F4-A07BFAA68A42}" destId="{E9C5C4EB-80EA-482B-B416-A3F2E29E1570}" srcOrd="0" destOrd="0" parTransId="{0CD84F04-B10C-4F3E-ABB4-2D750E9919C8}" sibTransId="{366E9078-7D6A-4BAD-8EE4-6B640D7231EC}"/>
    <dgm:cxn modelId="{55C379C4-6EC6-4996-8208-3A0413533ADA}" srcId="{596E32CA-4C92-4826-B634-021CF0B53C5F}" destId="{B9F10BE9-5578-4899-A7F4-A07BFAA68A42}" srcOrd="0" destOrd="0" parTransId="{BD9CB39D-6DE7-4CCC-AFDC-DD91E5FC02DA}" sibTransId="{95AFCDAE-7F42-44A5-A35C-2E000CB7D4B9}"/>
    <dgm:cxn modelId="{188A8DF7-2F2F-4C9E-B0CE-FEBBB92893B4}" srcId="{B9F10BE9-5578-4899-A7F4-A07BFAA68A42}" destId="{AFED6542-9BD3-493E-AC8E-B2E3686439BF}" srcOrd="1" destOrd="0" parTransId="{27D26A35-B836-4AFD-BF7D-4A4D4C3DD428}" sibTransId="{C4AFB73A-07AB-470B-BBA8-83D75F8ADC0B}"/>
    <dgm:cxn modelId="{A6130BEF-705B-4B04-AB01-30E6E4F72B9F}" type="presParOf" srcId="{844DDD66-8B24-4A33-A40E-8B1811AA7318}" destId="{26D4EE48-CD66-4891-8544-22FD162769D4}" srcOrd="0" destOrd="0" presId="urn:microsoft.com/office/officeart/2005/8/layout/radial3"/>
    <dgm:cxn modelId="{452B18BB-D707-4597-9373-2A426C3F0276}" type="presParOf" srcId="{26D4EE48-CD66-4891-8544-22FD162769D4}" destId="{31E0562A-E54A-41AE-B998-A1C6EADA470F}" srcOrd="0" destOrd="0" presId="urn:microsoft.com/office/officeart/2005/8/layout/radial3"/>
    <dgm:cxn modelId="{6F18E35F-1981-4AA8-B595-F17B7FE368B2}" type="presParOf" srcId="{26D4EE48-CD66-4891-8544-22FD162769D4}" destId="{F4959D62-5510-47EC-AE50-D5A1156899DF}" srcOrd="1" destOrd="0" presId="urn:microsoft.com/office/officeart/2005/8/layout/radial3"/>
    <dgm:cxn modelId="{0D997E8E-FD57-413E-BB57-A03D0F432A25}" type="presParOf" srcId="{26D4EE48-CD66-4891-8544-22FD162769D4}" destId="{DE10B95E-88FA-419D-8641-F89D5AB58A6A}" srcOrd="2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7C0914-1E41-484D-9A44-E2E5FF49E39E}">
      <dsp:nvSpPr>
        <dsp:cNvPr id="0" name=""/>
        <dsp:cNvSpPr/>
      </dsp:nvSpPr>
      <dsp:spPr>
        <a:xfrm rot="16200000">
          <a:off x="-474118" y="1200287"/>
          <a:ext cx="2438291" cy="1490054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/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241300" rIns="217170" bIns="241300" numCol="1" spcCol="1270" anchor="t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 dirty="0">
              <a:solidFill>
                <a:schemeClr val="bg1"/>
              </a:solidFill>
              <a:latin typeface="Aptos Display" panose="020B0004020202020204" pitchFamily="34" charset="0"/>
            </a:rPr>
            <a:t>MS word</a:t>
          </a:r>
          <a:endParaRPr lang="en-IN" sz="3800" b="1" kern="1200" dirty="0">
            <a:solidFill>
              <a:schemeClr val="bg1"/>
            </a:solidFill>
            <a:latin typeface="Aptos Display" panose="020B0004020202020204" pitchFamily="34" charset="0"/>
          </a:endParaRPr>
        </a:p>
      </dsp:txBody>
      <dsp:txXfrm rot="5400000">
        <a:off x="72752" y="798921"/>
        <a:ext cx="1417302" cy="2292787"/>
      </dsp:txXfrm>
    </dsp:sp>
    <dsp:sp modelId="{FBBE1DBA-FDD1-49D6-9451-03AE93FE1871}">
      <dsp:nvSpPr>
        <dsp:cNvPr id="0" name=""/>
        <dsp:cNvSpPr/>
      </dsp:nvSpPr>
      <dsp:spPr>
        <a:xfrm rot="5400000">
          <a:off x="1083596" y="1202603"/>
          <a:ext cx="2438291" cy="1490054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/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90500" rIns="114300" bIns="19050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>
              <a:solidFill>
                <a:schemeClr val="bg1"/>
              </a:solidFill>
              <a:latin typeface="Aptos Display" panose="020B0004020202020204" pitchFamily="34" charset="0"/>
            </a:rPr>
            <a:t>MS power point</a:t>
          </a:r>
          <a:r>
            <a:rPr lang="en-US" sz="3500" kern="1200" dirty="0"/>
            <a:t>	</a:t>
          </a:r>
          <a:endParaRPr lang="en-IN" sz="3500" kern="1200" dirty="0"/>
        </a:p>
      </dsp:txBody>
      <dsp:txXfrm rot="-5400000">
        <a:off x="1557714" y="801237"/>
        <a:ext cx="1417302" cy="2292787"/>
      </dsp:txXfrm>
    </dsp:sp>
    <dsp:sp modelId="{E79B2E05-F2E6-4449-AD27-13E382F130D0}">
      <dsp:nvSpPr>
        <dsp:cNvPr id="0" name=""/>
        <dsp:cNvSpPr/>
      </dsp:nvSpPr>
      <dsp:spPr>
        <a:xfrm>
          <a:off x="735824" y="-39380"/>
          <a:ext cx="1557714" cy="1557639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chemeClr val="bg2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D23DD3-8C53-49D6-8F2D-4406F40F62C7}">
      <dsp:nvSpPr>
        <dsp:cNvPr id="0" name=""/>
        <dsp:cNvSpPr/>
      </dsp:nvSpPr>
      <dsp:spPr>
        <a:xfrm rot="10800000">
          <a:off x="735824" y="2367573"/>
          <a:ext cx="1557714" cy="1557639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chemeClr val="bg2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D9DAB1-DED4-4A8D-B723-6346B31B853B}">
      <dsp:nvSpPr>
        <dsp:cNvPr id="0" name=""/>
        <dsp:cNvSpPr/>
      </dsp:nvSpPr>
      <dsp:spPr>
        <a:xfrm>
          <a:off x="1402018" y="0"/>
          <a:ext cx="1507237" cy="150739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3921932-70CE-4CE6-9458-B0D9DB2D8FC5}">
      <dsp:nvSpPr>
        <dsp:cNvPr id="0" name=""/>
        <dsp:cNvSpPr/>
      </dsp:nvSpPr>
      <dsp:spPr>
        <a:xfrm>
          <a:off x="1734792" y="545634"/>
          <a:ext cx="841124" cy="420518"/>
        </a:xfrm>
        <a:prstGeom prst="rect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bg1"/>
              </a:solidFill>
              <a:latin typeface="Aptos Display" panose="020B0004020202020204" pitchFamily="34" charset="0"/>
            </a:rPr>
            <a:t>HTML</a:t>
          </a:r>
          <a:endParaRPr lang="en-IN" sz="1800" b="1" kern="1200" dirty="0">
            <a:solidFill>
              <a:schemeClr val="bg1"/>
            </a:solidFill>
            <a:latin typeface="Aptos Display" panose="020B0004020202020204" pitchFamily="34" charset="0"/>
          </a:endParaRPr>
        </a:p>
      </dsp:txBody>
      <dsp:txXfrm>
        <a:off x="1734792" y="545634"/>
        <a:ext cx="841124" cy="420518"/>
      </dsp:txXfrm>
    </dsp:sp>
    <dsp:sp modelId="{DA85CB09-6EDD-4B02-89D4-59042B8E368F}">
      <dsp:nvSpPr>
        <dsp:cNvPr id="0" name=""/>
        <dsp:cNvSpPr/>
      </dsp:nvSpPr>
      <dsp:spPr>
        <a:xfrm>
          <a:off x="983293" y="866220"/>
          <a:ext cx="1507237" cy="150739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F62FD09-39C0-455D-8E15-61499DF116E7}">
      <dsp:nvSpPr>
        <dsp:cNvPr id="0" name=""/>
        <dsp:cNvSpPr/>
      </dsp:nvSpPr>
      <dsp:spPr>
        <a:xfrm>
          <a:off x="1314371" y="1413454"/>
          <a:ext cx="841124" cy="420518"/>
        </a:xfrm>
        <a:prstGeom prst="rect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bg1"/>
              </a:solidFill>
              <a:latin typeface="Aptos Display" panose="020B0004020202020204" pitchFamily="34" charset="0"/>
            </a:rPr>
            <a:t>CSS</a:t>
          </a:r>
          <a:endParaRPr lang="en-IN" sz="1800" b="1" kern="1200" dirty="0">
            <a:solidFill>
              <a:schemeClr val="bg1"/>
            </a:solidFill>
            <a:latin typeface="Aptos Display" panose="020B0004020202020204" pitchFamily="34" charset="0"/>
          </a:endParaRPr>
        </a:p>
      </dsp:txBody>
      <dsp:txXfrm>
        <a:off x="1314371" y="1413454"/>
        <a:ext cx="841124" cy="420518"/>
      </dsp:txXfrm>
    </dsp:sp>
    <dsp:sp modelId="{74C8596C-1AE3-47B6-A385-A88E20327C84}">
      <dsp:nvSpPr>
        <dsp:cNvPr id="0" name=""/>
        <dsp:cNvSpPr/>
      </dsp:nvSpPr>
      <dsp:spPr>
        <a:xfrm>
          <a:off x="1402018" y="1735638"/>
          <a:ext cx="1507237" cy="1507391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1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BAF6BB-54CA-4EC3-AE2C-1237FFB97B22}">
      <dsp:nvSpPr>
        <dsp:cNvPr id="0" name=""/>
        <dsp:cNvSpPr/>
      </dsp:nvSpPr>
      <dsp:spPr>
        <a:xfrm>
          <a:off x="1734792" y="2281273"/>
          <a:ext cx="841124" cy="420518"/>
        </a:xfrm>
        <a:prstGeom prst="rect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bg1"/>
              </a:solidFill>
              <a:latin typeface="Aptos Display" panose="020B0004020202020204" pitchFamily="34" charset="0"/>
            </a:rPr>
            <a:t>JavaScript</a:t>
          </a:r>
          <a:endParaRPr lang="en-IN" sz="1400" b="1" kern="1200" dirty="0">
            <a:solidFill>
              <a:schemeClr val="bg1"/>
            </a:solidFill>
            <a:latin typeface="Aptos Display" panose="020B0004020202020204" pitchFamily="34" charset="0"/>
          </a:endParaRPr>
        </a:p>
      </dsp:txBody>
      <dsp:txXfrm>
        <a:off x="1734792" y="2281273"/>
        <a:ext cx="841124" cy="420518"/>
      </dsp:txXfrm>
    </dsp:sp>
    <dsp:sp modelId="{90A0344C-DF59-42A3-A617-FE3EB4FB9673}">
      <dsp:nvSpPr>
        <dsp:cNvPr id="0" name=""/>
        <dsp:cNvSpPr/>
      </dsp:nvSpPr>
      <dsp:spPr>
        <a:xfrm>
          <a:off x="1090731" y="2701791"/>
          <a:ext cx="1294907" cy="1295533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1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DF0E63B-B0B7-4B5F-9892-8139067DCD23}">
      <dsp:nvSpPr>
        <dsp:cNvPr id="0" name=""/>
        <dsp:cNvSpPr/>
      </dsp:nvSpPr>
      <dsp:spPr>
        <a:xfrm>
          <a:off x="1314371" y="3149092"/>
          <a:ext cx="841124" cy="420518"/>
        </a:xfrm>
        <a:prstGeom prst="rect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bg1"/>
              </a:solidFill>
              <a:latin typeface="Aptos Display" panose="020B0004020202020204" pitchFamily="34" charset="0"/>
            </a:rPr>
            <a:t>Bootstrap</a:t>
          </a:r>
          <a:endParaRPr lang="en-IN" sz="1500" b="1" kern="1200" dirty="0">
            <a:solidFill>
              <a:schemeClr val="bg1"/>
            </a:solidFill>
            <a:latin typeface="Aptos Display" panose="020B0004020202020204" pitchFamily="34" charset="0"/>
          </a:endParaRPr>
        </a:p>
      </dsp:txBody>
      <dsp:txXfrm>
        <a:off x="1314371" y="3149092"/>
        <a:ext cx="841124" cy="4205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C55548-EEE8-4B0A-8F72-B7E59E85673D}">
      <dsp:nvSpPr>
        <dsp:cNvPr id="0" name=""/>
        <dsp:cNvSpPr/>
      </dsp:nvSpPr>
      <dsp:spPr>
        <a:xfrm>
          <a:off x="1773078" y="2191364"/>
          <a:ext cx="1635442" cy="1635442"/>
        </a:xfrm>
        <a:prstGeom prst="ellipse">
          <a:avLst/>
        </a:prstGeom>
        <a:solidFill>
          <a:schemeClr val="accent1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bg1"/>
              </a:solidFill>
              <a:latin typeface="Aptos Display" panose="020B0004020202020204" pitchFamily="34" charset="0"/>
            </a:rPr>
            <a:t>Scripting Language</a:t>
          </a:r>
          <a:endParaRPr lang="en-IN" sz="2200" b="1" kern="1200" dirty="0">
            <a:solidFill>
              <a:schemeClr val="bg1"/>
            </a:solidFill>
            <a:latin typeface="Aptos Display" panose="020B0004020202020204" pitchFamily="34" charset="0"/>
          </a:endParaRPr>
        </a:p>
      </dsp:txBody>
      <dsp:txXfrm>
        <a:off x="2012583" y="2430869"/>
        <a:ext cx="1156432" cy="1156432"/>
      </dsp:txXfrm>
    </dsp:sp>
    <dsp:sp modelId="{E571B95A-38FB-467F-84E6-ACF79AA11725}">
      <dsp:nvSpPr>
        <dsp:cNvPr id="0" name=""/>
        <dsp:cNvSpPr/>
      </dsp:nvSpPr>
      <dsp:spPr>
        <a:xfrm rot="12900000">
          <a:off x="660566" y="1930704"/>
          <a:ext cx="1316681" cy="466101"/>
        </a:xfrm>
        <a:prstGeom prst="lef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D9FEFD-FEF5-41D2-9F47-F7E6BB57FBB9}">
      <dsp:nvSpPr>
        <dsp:cNvPr id="0" name=""/>
        <dsp:cNvSpPr/>
      </dsp:nvSpPr>
      <dsp:spPr>
        <a:xfrm>
          <a:off x="2791" y="1119419"/>
          <a:ext cx="1553670" cy="1242936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1"/>
              </a:solidFill>
              <a:latin typeface="Aptos Display" panose="020B0004020202020204" pitchFamily="34" charset="0"/>
            </a:rPr>
            <a:t>MySQL</a:t>
          </a:r>
          <a:endParaRPr lang="en-IN" sz="2400" b="1" kern="1200" dirty="0">
            <a:solidFill>
              <a:schemeClr val="bg1"/>
            </a:solidFill>
            <a:latin typeface="Aptos Display" panose="020B0004020202020204" pitchFamily="34" charset="0"/>
          </a:endParaRPr>
        </a:p>
      </dsp:txBody>
      <dsp:txXfrm>
        <a:off x="39195" y="1155823"/>
        <a:ext cx="1480862" cy="1170128"/>
      </dsp:txXfrm>
    </dsp:sp>
    <dsp:sp modelId="{768493B6-0D8E-4A77-A136-16831CDB3DE7}">
      <dsp:nvSpPr>
        <dsp:cNvPr id="0" name=""/>
        <dsp:cNvSpPr/>
      </dsp:nvSpPr>
      <dsp:spPr>
        <a:xfrm rot="16200000">
          <a:off x="1932459" y="1223340"/>
          <a:ext cx="1316681" cy="466101"/>
        </a:xfrm>
        <a:prstGeom prst="lef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F27BD3-18E3-48ED-A786-1156A281C896}">
      <dsp:nvSpPr>
        <dsp:cNvPr id="0" name=""/>
        <dsp:cNvSpPr/>
      </dsp:nvSpPr>
      <dsp:spPr>
        <a:xfrm>
          <a:off x="1813964" y="176582"/>
          <a:ext cx="1553670" cy="1242936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1"/>
              </a:solidFill>
              <a:latin typeface="Aptos Display" panose="020B0004020202020204" pitchFamily="34" charset="0"/>
            </a:rPr>
            <a:t>JavaScript</a:t>
          </a:r>
          <a:endParaRPr lang="en-IN" sz="2400" b="1" kern="1200" dirty="0">
            <a:solidFill>
              <a:schemeClr val="bg1"/>
            </a:solidFill>
            <a:latin typeface="Aptos Display" panose="020B0004020202020204" pitchFamily="34" charset="0"/>
          </a:endParaRPr>
        </a:p>
      </dsp:txBody>
      <dsp:txXfrm>
        <a:off x="1850368" y="212986"/>
        <a:ext cx="1480862" cy="1170128"/>
      </dsp:txXfrm>
    </dsp:sp>
    <dsp:sp modelId="{B562BAAB-2562-4D5C-8652-CDCCD1BC4ADE}">
      <dsp:nvSpPr>
        <dsp:cNvPr id="0" name=""/>
        <dsp:cNvSpPr/>
      </dsp:nvSpPr>
      <dsp:spPr>
        <a:xfrm rot="19500000">
          <a:off x="3204351" y="1939756"/>
          <a:ext cx="1316681" cy="466101"/>
        </a:xfrm>
        <a:prstGeom prst="lef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FF8FF5-2AD1-4568-9D93-47A57558D57B}">
      <dsp:nvSpPr>
        <dsp:cNvPr id="0" name=""/>
        <dsp:cNvSpPr/>
      </dsp:nvSpPr>
      <dsp:spPr>
        <a:xfrm>
          <a:off x="3625138" y="1119419"/>
          <a:ext cx="1553670" cy="1242936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solidFill>
                <a:schemeClr val="bg1"/>
              </a:solidFill>
              <a:latin typeface="Aptos Display" panose="020B0004020202020204" pitchFamily="34" charset="0"/>
            </a:rPr>
            <a:t>Database</a:t>
          </a:r>
          <a:endParaRPr lang="en-IN" sz="2600" b="1" kern="1200" dirty="0">
            <a:solidFill>
              <a:schemeClr val="bg1"/>
            </a:solidFill>
            <a:latin typeface="Aptos Display" panose="020B0004020202020204" pitchFamily="34" charset="0"/>
          </a:endParaRPr>
        </a:p>
      </dsp:txBody>
      <dsp:txXfrm>
        <a:off x="3661542" y="1155823"/>
        <a:ext cx="1480862" cy="11701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E0562A-E54A-41AE-B998-A1C6EADA470F}">
      <dsp:nvSpPr>
        <dsp:cNvPr id="0" name=""/>
        <dsp:cNvSpPr/>
      </dsp:nvSpPr>
      <dsp:spPr>
        <a:xfrm>
          <a:off x="5800897" y="798726"/>
          <a:ext cx="2910199" cy="2910199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alpha val="50000"/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b="1" kern="1200" dirty="0">
              <a:latin typeface="Aptos Display" panose="020B0004020202020204" pitchFamily="34" charset="0"/>
            </a:rPr>
            <a:t>Scope</a:t>
          </a:r>
          <a:endParaRPr lang="en-IN" sz="5600" b="1" kern="1200" dirty="0">
            <a:latin typeface="Aptos Display" panose="020B0004020202020204" pitchFamily="34" charset="0"/>
          </a:endParaRPr>
        </a:p>
      </dsp:txBody>
      <dsp:txXfrm>
        <a:off x="6227086" y="1224915"/>
        <a:ext cx="2057821" cy="2057821"/>
      </dsp:txXfrm>
    </dsp:sp>
    <dsp:sp modelId="{F4959D62-5510-47EC-AE50-D5A1156899DF}">
      <dsp:nvSpPr>
        <dsp:cNvPr id="0" name=""/>
        <dsp:cNvSpPr/>
      </dsp:nvSpPr>
      <dsp:spPr>
        <a:xfrm>
          <a:off x="4487206" y="1455122"/>
          <a:ext cx="1455099" cy="1455099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alpha val="50000"/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>
              <a:latin typeface="Aptos Display" panose="020B0004020202020204" pitchFamily="34" charset="0"/>
            </a:rPr>
            <a:t>Admin</a:t>
          </a:r>
          <a:endParaRPr lang="en-IN" sz="2700" b="1" kern="1200" dirty="0">
            <a:latin typeface="Aptos Display" panose="020B0004020202020204" pitchFamily="34" charset="0"/>
          </a:endParaRPr>
        </a:p>
      </dsp:txBody>
      <dsp:txXfrm>
        <a:off x="4700300" y="1668216"/>
        <a:ext cx="1028911" cy="1028911"/>
      </dsp:txXfrm>
    </dsp:sp>
    <dsp:sp modelId="{DE10B95E-88FA-419D-8641-F89D5AB58A6A}">
      <dsp:nvSpPr>
        <dsp:cNvPr id="0" name=""/>
        <dsp:cNvSpPr/>
      </dsp:nvSpPr>
      <dsp:spPr>
        <a:xfrm>
          <a:off x="8551203" y="1455156"/>
          <a:ext cx="1455099" cy="1455099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alpha val="50000"/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>
              <a:latin typeface="Aptos Display" panose="020B0004020202020204" pitchFamily="34" charset="0"/>
            </a:rPr>
            <a:t>User</a:t>
          </a:r>
          <a:endParaRPr lang="en-IN" sz="2700" b="1" kern="1200" dirty="0">
            <a:latin typeface="Aptos Display" panose="020B0004020202020204" pitchFamily="34" charset="0"/>
          </a:endParaRPr>
        </a:p>
      </dsp:txBody>
      <dsp:txXfrm>
        <a:off x="8764297" y="1668250"/>
        <a:ext cx="1028911" cy="10289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ReverseList">
  <dgm:title val=""/>
  <dgm:desc val=""/>
  <dgm:catLst>
    <dgm:cat type="relationship" pri="38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clrData>
  <dgm:layoutNode name="Name0">
    <dgm:varLst>
      <dgm:chMax val="2"/>
      <dgm:chPref val="2"/>
      <dgm:animLvl val="lvl"/>
    </dgm:varLst>
    <dgm:choose name="Name1">
      <dgm:if name="Name2" axis="ch" ptType="node" func="cnt" op="lte" val="1">
        <dgm:alg type="composite">
          <dgm:param type="ar" val="0.9993"/>
        </dgm:alg>
      </dgm:if>
      <dgm:else name="Name3">
        <dgm:alg type="composite">
          <dgm:param type="ar" val="0.8036"/>
        </dgm:alg>
      </dgm:else>
    </dgm:choose>
    <dgm:shape xmlns:r="http://schemas.openxmlformats.org/officeDocument/2006/relationships" r:blip="">
      <dgm:adjLst/>
    </dgm:shape>
    <dgm:choose name="Name4">
      <dgm:if name="Name5" axis="ch" ptType="node" func="cnt" op="lte" val="1">
        <dgm:constrLst>
          <dgm:constr type="primFontSz" for="des" ptType="node" op="equ" val="65"/>
          <dgm:constr type="l" for="ch" forName="LeftNode" refType="w" fact="0"/>
          <dgm:constr type="t" for="ch" forName="LeftNode" refType="h" fact="0.25"/>
          <dgm:constr type="w" for="ch" forName="LeftNode" refType="w" fact="0.5"/>
          <dgm:constr type="h" for="ch" forName="LeftNode" refType="h"/>
          <dgm:constr type="l" for="ch" forName="LeftText" refType="w" fact="0"/>
          <dgm:constr type="t" for="ch" forName="LeftText" refType="h" fact="0.25"/>
          <dgm:constr type="w" for="ch" forName="LeftText" refType="w" fact="0.5"/>
          <dgm:constr type="h" for="ch" forName="LeftText" refType="h"/>
        </dgm:constrLst>
      </dgm:if>
      <dgm:else name="Name6">
        <dgm:constrLst>
          <dgm:constr type="primFontSz" for="des" ptType="node" op="equ" val="65"/>
          <dgm:constr type="l" for="ch" forName="LeftNode" refType="w" fact="0"/>
          <dgm:constr type="t" for="ch" forName="LeftNode" refType="h" fact="0.1786"/>
          <dgm:constr type="w" for="ch" forName="LeftNode" refType="w" fact="0.4889"/>
          <dgm:constr type="h" for="ch" forName="LeftNode" refType="h" fact="0.6429"/>
          <dgm:constr type="l" for="ch" forName="LeftText" refType="w" fact="0"/>
          <dgm:constr type="t" for="ch" forName="LeftText" refType="h" fact="0.1786"/>
          <dgm:constr type="w" for="ch" forName="LeftText" refType="w" fact="0.4889"/>
          <dgm:constr type="h" for="ch" forName="LeftText" refType="h" fact="0.6429"/>
          <dgm:constr type="l" for="ch" forName="RightNode" refType="w" fact="0.5111"/>
          <dgm:constr type="t" for="ch" forName="RightNode" refType="h" fact="0.1786"/>
          <dgm:constr type="w" for="ch" forName="RightNode" refType="w" fact="0.4889"/>
          <dgm:constr type="h" for="ch" forName="RightNode" refType="h" fact="0.6429"/>
          <dgm:constr type="l" for="ch" forName="RightText" refType="w" fact="0.5111"/>
          <dgm:constr type="t" for="ch" forName="RightText" refType="h" fact="0.1786"/>
          <dgm:constr type="w" for="ch" forName="RightText" refType="w" fact="0.4889"/>
          <dgm:constr type="h" for="ch" forName="RightText" refType="h" fact="0.6429"/>
          <dgm:constr type="l" for="ch" forName="TopArrow" refType="w" fact="0.2444"/>
          <dgm:constr type="t" for="ch" forName="TopArrow" refType="h" fact="0"/>
          <dgm:constr type="w" for="ch" forName="TopArrow" refType="w" fact="0.5111"/>
          <dgm:constr type="h" for="ch" forName="TopArrow" refType="h" fact="0.4107"/>
          <dgm:constr type="l" for="ch" forName="BottomArrow" refType="w" fact="0.2444"/>
          <dgm:constr type="t" for="ch" forName="BottomArrow" refType="h" fact="0.5893"/>
          <dgm:constr type="w" for="ch" forName="BottomArrow" refType="w" fact="0.5111"/>
          <dgm:constr type="h" for="ch" forName="BottomArrow" refType="h" fact="0.4107"/>
        </dgm:constrLst>
      </dgm:else>
    </dgm:choose>
    <dgm:choose name="Name7">
      <dgm:if name="Name8" axis="ch" ptType="node" func="cnt" op="gte" val="1">
        <dgm:layoutNode name="LeftText" styleLbl="revTx" moveWith="LeftNode">
          <dgm:varLst>
            <dgm:bulletEnabled val="1"/>
          </dgm:varLst>
          <dgm:alg type="tx">
            <dgm:param type="txAnchorVert" val="t"/>
            <dgm:param type="parTxLTRAlign" val="l"/>
          </dgm:alg>
          <dgm:choose name="Name9">
            <dgm:if name="Name10" axis="ch" ptType="node" func="cnt" op="lte" val="1">
              <dgm:shape xmlns:r="http://schemas.openxmlformats.org/officeDocument/2006/relationships" type="round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5"/>
                <dgm:constr type="bMarg" refType="primFontSz" fact="0.5"/>
              </dgm:constrLst>
            </dgm:if>
            <dgm:else name="Name11">
              <dgm:shape xmlns:r="http://schemas.openxmlformats.org/officeDocument/2006/relationships" rot="27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45"/>
                <dgm:constr type="tMarg" refType="primFontSz" fact="0.5"/>
                <dgm:constr type="bMarg" refType="primFontSz" fact="0.5"/>
              </dgm:constrLst>
            </dgm:else>
          </dgm:choose>
          <dgm:ruleLst>
            <dgm:rule type="primFontSz" val="5" fact="NaN" max="NaN"/>
          </dgm:ruleLst>
        </dgm:layoutNode>
        <dgm:layoutNode name="LeftNode" styleLbl="bgImgPlace1">
          <dgm:varLst>
            <dgm:chMax val="2"/>
            <dgm:chPref val="2"/>
          </dgm:varLst>
          <dgm:alg type="sp"/>
          <dgm:choose name="Name12">
            <dgm:if name="Name13" axis="ch" ptType="node" func="cnt" op="lte" val="1">
              <dgm:shape xmlns:r="http://schemas.openxmlformats.org/officeDocument/2006/relationships" type="roundRect" r:blip="">
                <dgm:adjLst>
                  <dgm:adj idx="1" val="0.1667"/>
                  <dgm:adj idx="2" val="0"/>
                </dgm:adjLst>
              </dgm:shape>
            </dgm:if>
            <dgm:else name="Name14">
              <dgm:shape xmlns:r="http://schemas.openxmlformats.org/officeDocument/2006/relationships" rot="270" type="round2SameRect" r:blip="">
                <dgm:adjLst>
                  <dgm:adj idx="1" val="0.1667"/>
                  <dgm:adj idx="2" val="0"/>
                </dgm:adjLst>
              </dgm:shape>
            </dgm:else>
          </dgm:choose>
          <dgm:presOf axis="ch desOrSelf" ptType="node node" st="1 1" cnt="1 0"/>
        </dgm:layoutNode>
        <dgm:choose name="Name15">
          <dgm:if name="Name16" axis="ch" ptType="node" func="cnt" op="gte" val="2">
            <dgm:layoutNode name="RightText" styleLbl="revTx" moveWith="RightNode">
              <dgm:varLst>
                <dgm:bulletEnabled val="1"/>
              </dgm:varLst>
              <dgm:alg type="tx">
                <dgm:param type="txAnchorVert" val="t"/>
                <dgm:param type="parTxLTRAlign" val="l"/>
              </dgm:alg>
              <dgm:shape xmlns:r="http://schemas.openxmlformats.org/officeDocument/2006/relationships" rot="9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  <dgm:constrLst>
                <dgm:constr type="lMarg" refType="primFontSz" fact="0.45"/>
                <dgm:constr type="rMarg" refType="primFontSz" fact="0.3"/>
                <dgm:constr type="tMarg" refType="primFontSz" fact="0.5"/>
                <dgm:constr type="bMarg" refType="primFontSz" fact="0.5"/>
              </dgm:constrLst>
              <dgm:ruleLst>
                <dgm:rule type="primFontSz" val="5" fact="NaN" max="NaN"/>
              </dgm:ruleLst>
            </dgm:layoutNode>
            <dgm:layoutNode name="RightNode" styleLbl="bgImgPlace1">
              <dgm:varLst>
                <dgm:chMax val="0"/>
                <dgm:chPref val="0"/>
              </dgm:varLst>
              <dgm:alg type="sp"/>
              <dgm:shape xmlns:r="http://schemas.openxmlformats.org/officeDocument/2006/relationships" rot="90" type="round2SameRect" r:blip="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</dgm:layoutNode>
            <dgm:layoutNode name="TopArrow">
              <dgm:alg type="sp"/>
              <dgm:shape xmlns:r="http://schemas.openxmlformats.org/officeDocument/2006/relationships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  <dgm:layoutNode name="BottomArrow">
              <dgm:alg type="sp"/>
              <dgm:shape xmlns:r="http://schemas.openxmlformats.org/officeDocument/2006/relationships" rot="180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</dgm:if>
          <dgm:else name="Name17"/>
        </dgm:choose>
      </dgm:if>
      <dgm:else name="Name1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A1479-AE8A-418D-8213-944798D7E73C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B368E6-A464-4A02-8398-7948B71E9C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387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368E6-A464-4A02-8398-7948B71E9C94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240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10/19/2024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020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10/19/2024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779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10/19/2024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928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10/19/2024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10/19/2024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934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10/19/2024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800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10/19/2024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33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10/19/2024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155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10/19/2024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657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10/19/2024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96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10/19/2024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579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smtClean="0"/>
              <a:t>10/19/2024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201946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4342D-C866-4714-1739-E0FFE53DF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3365" y="5918189"/>
            <a:ext cx="9173981" cy="690775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b="1" dirty="0">
                <a:solidFill>
                  <a:srgbClr val="C1DE97"/>
                </a:solidFill>
                <a:latin typeface="BunkenTechSansProWide-BoldIt" panose="02000705040000090004" pitchFamily="50" charset="0"/>
              </a:rPr>
              <a:t>Guide</a:t>
            </a:r>
            <a:r>
              <a:rPr lang="en-US" sz="2800" b="1" dirty="0"/>
              <a:t>:</a:t>
            </a:r>
            <a:br>
              <a:rPr lang="en-US" sz="2800" dirty="0"/>
            </a:br>
            <a:r>
              <a:rPr lang="en-US" sz="2800" b="1" dirty="0">
                <a:latin typeface="Aptos Display" panose="020B0004020202020204" pitchFamily="34" charset="0"/>
              </a:rPr>
              <a:t>Ms. Hetal </a:t>
            </a:r>
            <a:r>
              <a:rPr lang="en-US" sz="2800" b="1" dirty="0" err="1">
                <a:latin typeface="Aptos Display" panose="020B0004020202020204" pitchFamily="34" charset="0"/>
              </a:rPr>
              <a:t>Shrimali</a:t>
            </a:r>
            <a:endParaRPr lang="en-IN" sz="2800" b="1" dirty="0">
              <a:latin typeface="Aptos Display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6CC4B1-7DCF-FC34-F6C4-2ECD37245A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" y="1871839"/>
            <a:ext cx="8063119" cy="115271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C1DE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unkenTechSansProWide-BoldIt" panose="02000705040000090004" pitchFamily="50" charset="0"/>
              </a:rPr>
              <a:t>Project Title :Online Shop</a:t>
            </a:r>
            <a:endParaRPr lang="en-IN" sz="3600" dirty="0">
              <a:solidFill>
                <a:srgbClr val="C1DE9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unkenTechSansProWide-BoldIt" panose="02000705040000090004" pitchFamily="50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03B39E-CBF5-8DE0-9BE3-3EEAB53EFE2F}"/>
              </a:ext>
            </a:extLst>
          </p:cNvPr>
          <p:cNvSpPr txBox="1"/>
          <p:nvPr/>
        </p:nvSpPr>
        <p:spPr>
          <a:xfrm>
            <a:off x="1083365" y="88750"/>
            <a:ext cx="6323233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C. K. Pithawalla College of Commerce-</a:t>
            </a:r>
          </a:p>
          <a:p>
            <a:r>
              <a:rPr lang="en-US" sz="3200" b="1" dirty="0"/>
              <a:t>Management Computer Application</a:t>
            </a:r>
            <a:endParaRPr lang="en-IN" sz="3200" b="1" dirty="0"/>
          </a:p>
          <a:p>
            <a:pPr algn="ctr"/>
            <a:endParaRPr lang="en-IN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704E52-CEA6-2C80-D3B0-2A746573E71B}"/>
              </a:ext>
            </a:extLst>
          </p:cNvPr>
          <p:cNvSpPr txBox="1"/>
          <p:nvPr/>
        </p:nvSpPr>
        <p:spPr>
          <a:xfrm>
            <a:off x="2489322" y="3429000"/>
            <a:ext cx="759834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>
                <a:solidFill>
                  <a:srgbClr val="C1DE97"/>
                </a:solidFill>
                <a:latin typeface="Aptos Display" panose="020B0004020202020204" pitchFamily="34" charset="0"/>
              </a:rPr>
              <a:t>Submitted By</a:t>
            </a:r>
            <a:r>
              <a:rPr lang="en-US" sz="2400" b="1" dirty="0">
                <a:latin typeface="Aptos Display" panose="020B0004020202020204" pitchFamily="34" charset="0"/>
              </a:rPr>
              <a:t>:</a:t>
            </a:r>
            <a:br>
              <a:rPr lang="en-US" sz="2400" b="1" dirty="0">
                <a:latin typeface="Aptos Display" panose="020B0004020202020204" pitchFamily="34" charset="0"/>
              </a:rPr>
            </a:br>
            <a:r>
              <a:rPr lang="en-US" sz="2400" b="1" dirty="0">
                <a:latin typeface="Aptos Display" panose="020B0004020202020204" pitchFamily="34" charset="0"/>
              </a:rPr>
              <a:t>	</a:t>
            </a:r>
            <a:r>
              <a:rPr lang="en-US" sz="2400" b="1">
                <a:latin typeface="Aptos Display" panose="020B0004020202020204" pitchFamily="34" charset="0"/>
              </a:rPr>
              <a:t>Dhumal Mohit</a:t>
            </a:r>
            <a:endParaRPr lang="en-US" sz="2400" b="1" dirty="0"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360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41AAB-9562-7B4F-3D0D-F0F6FB69E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039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unkenTechSansProWide-BoldIt" panose="02000705040000090004" pitchFamily="50" charset="0"/>
              </a:rPr>
              <a:t>TECHNOLOGIES</a:t>
            </a:r>
            <a:endParaRPr lang="en-IN" sz="4000" dirty="0">
              <a:solidFill>
                <a:schemeClr val="accent1"/>
              </a:solidFill>
              <a:latin typeface="BunkenTechSansProWide-BoldIt" panose="02000705040000090004" pitchFamily="50" charset="0"/>
            </a:endParaRPr>
          </a:p>
        </p:txBody>
      </p:sp>
      <p:graphicFrame>
        <p:nvGraphicFramePr>
          <p:cNvPr id="36" name="Content Placeholder 35">
            <a:extLst>
              <a:ext uri="{FF2B5EF4-FFF2-40B4-BE49-F238E27FC236}">
                <a16:creationId xmlns:a16="http://schemas.microsoft.com/office/drawing/2014/main" id="{CCD2A9F3-2ABA-7291-FB8E-3A69C9506EA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50247175"/>
              </p:ext>
            </p:extLst>
          </p:nvPr>
        </p:nvGraphicFramePr>
        <p:xfrm>
          <a:off x="1781223" y="2230280"/>
          <a:ext cx="3892550" cy="3997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0" name="Content Placeholder 39">
            <a:extLst>
              <a:ext uri="{FF2B5EF4-FFF2-40B4-BE49-F238E27FC236}">
                <a16:creationId xmlns:a16="http://schemas.microsoft.com/office/drawing/2014/main" id="{6AB64C5B-6EA2-B599-CB90-C00C38934DC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52693854"/>
              </p:ext>
            </p:extLst>
          </p:nvPr>
        </p:nvGraphicFramePr>
        <p:xfrm>
          <a:off x="6027344" y="2173574"/>
          <a:ext cx="5181600" cy="40033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AF135EA8-92F8-4D90-3B96-87D0D2A6E06F}"/>
              </a:ext>
            </a:extLst>
          </p:cNvPr>
          <p:cNvSpPr txBox="1"/>
          <p:nvPr/>
        </p:nvSpPr>
        <p:spPr>
          <a:xfrm>
            <a:off x="2605088" y="1527243"/>
            <a:ext cx="2061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Aptos Display" panose="020B0004020202020204" pitchFamily="34" charset="0"/>
              </a:rPr>
              <a:t>Front End</a:t>
            </a:r>
            <a:endParaRPr lang="en-IN" sz="3600" b="1" dirty="0">
              <a:latin typeface="Aptos Display" panose="020B00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FA1933E-2E49-A861-0735-610B210CAB35}"/>
              </a:ext>
            </a:extLst>
          </p:cNvPr>
          <p:cNvSpPr txBox="1"/>
          <p:nvPr/>
        </p:nvSpPr>
        <p:spPr>
          <a:xfrm>
            <a:off x="7635821" y="1527243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Aptos Display" panose="020B0004020202020204" pitchFamily="34" charset="0"/>
              </a:rPr>
              <a:t>Back End</a:t>
            </a:r>
            <a:endParaRPr lang="en-IN" sz="3600" b="1" dirty="0"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1595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66AD4-E117-CC4D-2543-1A5D4580F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2266" y="619997"/>
            <a:ext cx="7958331" cy="1077229"/>
          </a:xfrm>
        </p:spPr>
        <p:txBody>
          <a:bodyPr>
            <a:noAutofit/>
          </a:bodyPr>
          <a:lstStyle/>
          <a:p>
            <a:pPr algn="l"/>
            <a:r>
              <a:rPr lang="en-IN" sz="4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unkenTechSansProWide-BoldIt" panose="02000705040000090004" pitchFamily="50" charset="0"/>
                <a:cs typeface="Calibri" pitchFamily="34" charset="0"/>
              </a:rPr>
              <a:t>PROPOSED SYSTEM</a:t>
            </a:r>
            <a:br>
              <a:rPr lang="en-IN" sz="6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  <a:cs typeface="Calibri" pitchFamily="34" charset="0"/>
              </a:rPr>
            </a:br>
            <a:endParaRPr lang="en-IN" sz="6000" dirty="0">
              <a:solidFill>
                <a:srgbClr val="FFC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8A02DF-420F-3248-84DE-6DF6806ED551}"/>
              </a:ext>
            </a:extLst>
          </p:cNvPr>
          <p:cNvSpPr txBox="1"/>
          <p:nvPr/>
        </p:nvSpPr>
        <p:spPr>
          <a:xfrm>
            <a:off x="1752060" y="2128426"/>
            <a:ext cx="6975333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itchFamily="2" charset="2"/>
              <a:buChar char="Ø"/>
              <a:defRPr/>
            </a:pPr>
            <a:r>
              <a:rPr lang="en-US" sz="4000" b="1" dirty="0">
                <a:latin typeface="Aptos Display" panose="020B0004020202020204" pitchFamily="34" charset="0"/>
                <a:cs typeface="Calibri" pitchFamily="34" charset="0"/>
              </a:rPr>
              <a:t>Aim &amp; objectives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en-US" sz="4000" b="1" dirty="0">
                <a:latin typeface="Aptos Display" panose="020B0004020202020204" pitchFamily="34" charset="0"/>
                <a:cs typeface="Calibri" pitchFamily="34" charset="0"/>
              </a:rPr>
              <a:t> Scope</a:t>
            </a:r>
          </a:p>
          <a:p>
            <a:pPr lvl="1">
              <a:defRPr/>
            </a:pPr>
            <a:endParaRPr lang="en-US" sz="5400" b="1" dirty="0">
              <a:solidFill>
                <a:schemeClr val="bg1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IN" sz="5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120940"/>
      </p:ext>
    </p:extLst>
  </p:cSld>
  <p:clrMapOvr>
    <a:masterClrMapping/>
  </p:clrMapOvr>
  <p:transition spd="slow">
    <p:wheel spokes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E6AF8-30D2-106F-0BF0-31C27C6B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553" y="656260"/>
            <a:ext cx="7958331" cy="646331"/>
          </a:xfrm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unkenTechSansProWide-BoldIt" panose="02000705040000090004" pitchFamily="50" charset="0"/>
                <a:cs typeface="Calibri" pitchFamily="34" charset="0"/>
              </a:rPr>
              <a:t>AIM &amp; OBJECTIVES </a:t>
            </a:r>
            <a:b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2CC8A1-CF4E-1AA9-BCEC-39B4A1564AD7}"/>
              </a:ext>
            </a:extLst>
          </p:cNvPr>
          <p:cNvSpPr txBox="1"/>
          <p:nvPr/>
        </p:nvSpPr>
        <p:spPr>
          <a:xfrm>
            <a:off x="720035" y="2410686"/>
            <a:ext cx="7615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just"/>
            <a:r>
              <a:rPr lang="en-US" sz="3600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endParaRPr lang="en-US" sz="3600" dirty="0">
              <a:solidFill>
                <a:schemeClr val="bg1">
                  <a:lumMod val="75000"/>
                </a:schemeClr>
              </a:solidFill>
              <a:latin typeface="Calibri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3BFA745-BDFF-BF0E-ED9D-7FCD6FE30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747" y="1351508"/>
            <a:ext cx="10328223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4400" b="1" dirty="0">
                <a:latin typeface="Aptos Display" panose="020B0004020202020204" pitchFamily="34" charset="0"/>
              </a:rPr>
              <a:t>Upcoming Features: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400" b="1" dirty="0">
                <a:latin typeface="Aptos Display" panose="020B0004020202020204" pitchFamily="34" charset="0"/>
              </a:rPr>
              <a:t>user can upload their projects ,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400" b="1" dirty="0">
                <a:latin typeface="Aptos Display" panose="020B0004020202020204" pitchFamily="34" charset="0"/>
              </a:rPr>
              <a:t>project category like premium ,</a:t>
            </a:r>
          </a:p>
          <a:p>
            <a:r>
              <a:rPr lang="en-US" sz="4400" b="1" dirty="0">
                <a:latin typeface="Aptos Display" panose="020B0004020202020204" pitchFamily="34" charset="0"/>
              </a:rPr>
              <a:t>	 projects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400" b="1" dirty="0">
                <a:latin typeface="Aptos Display" panose="020B0004020202020204" pitchFamily="34" charset="0"/>
              </a:rPr>
              <a:t>free projects ,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400" b="1" dirty="0">
                <a:latin typeface="Aptos Display" panose="020B0004020202020204" pitchFamily="34" charset="0"/>
              </a:rPr>
              <a:t>add payment gateway.</a:t>
            </a:r>
          </a:p>
        </p:txBody>
      </p:sp>
    </p:spTree>
    <p:extLst>
      <p:ext uri="{BB962C8B-B14F-4D97-AF65-F5344CB8AC3E}">
        <p14:creationId xmlns:p14="http://schemas.microsoft.com/office/powerpoint/2010/main" val="117893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CD19E-8001-063F-6F42-A568C284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06908" y="61124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unkenTechSansProWide-BoldIt" panose="02000705040000090004" pitchFamily="50" charset="0"/>
              </a:rPr>
              <a:t>Scope</a:t>
            </a:r>
            <a:endParaRPr lang="en-IN" sz="4800" dirty="0">
              <a:solidFill>
                <a:schemeClr val="accent1"/>
              </a:solidFill>
              <a:latin typeface="BunkenTechSansProWide-BoldIt" panose="02000705040000090004" pitchFamily="50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2B2E664-F153-B00D-527C-BE3CB5E560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8109271"/>
              </p:ext>
            </p:extLst>
          </p:nvPr>
        </p:nvGraphicFramePr>
        <p:xfrm>
          <a:off x="-2179808" y="1000199"/>
          <a:ext cx="11482465" cy="52465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922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8C938-3105-F64A-29A1-A00D30D19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4447" y="594987"/>
            <a:ext cx="7958331" cy="1077229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accent1"/>
                </a:solidFill>
                <a:latin typeface="BunkenTechSansProWide-BoldIt" panose="02000705040000090004" pitchFamily="50" charset="0"/>
              </a:rPr>
              <a:t>Admin</a:t>
            </a:r>
            <a:endParaRPr lang="en-IN" sz="6000" dirty="0">
              <a:solidFill>
                <a:schemeClr val="accent1"/>
              </a:solidFill>
              <a:latin typeface="BunkenTechSansProWide-BoldIt" panose="02000705040000090004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CC757-B64F-64E0-B2D4-59C44E0B2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714" y="1903125"/>
            <a:ext cx="11407515" cy="4200446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Aptos Display" panose="020B0004020202020204" pitchFamily="34" charset="0"/>
              </a:rPr>
              <a:t>Admin do all the task dose. As well as they have a permission</a:t>
            </a:r>
          </a:p>
          <a:p>
            <a:pPr marL="0" indent="0">
              <a:buNone/>
            </a:pPr>
            <a:r>
              <a:rPr lang="en-US" b="1" dirty="0">
                <a:latin typeface="Aptos Display" panose="020B0004020202020204" pitchFamily="34" charset="0"/>
              </a:rPr>
              <a:t>     (Insert , Update , Delete).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Aptos Display" panose="020B0004020202020204" pitchFamily="34" charset="0"/>
              </a:rPr>
              <a:t>Admin can manage its own profile.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Aptos Display" panose="020B0004020202020204" pitchFamily="34" charset="0"/>
              </a:rPr>
              <a:t>Admin can register.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Aptos Display" panose="020B0004020202020204" pitchFamily="34" charset="0"/>
              </a:rPr>
              <a:t>The main admin handles the authentication process and the database.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Aptos Display" panose="020B0004020202020204" pitchFamily="34" charset="0"/>
              </a:rPr>
              <a:t>The main admin manages Project details of  different 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Aptos Display" panose="020B0004020202020204" pitchFamily="34" charset="0"/>
              </a:rPr>
              <a:t>Admin manages the contact us and Logout given by the users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Aptos Display" panose="020B0004020202020204" pitchFamily="34" charset="0"/>
              </a:rPr>
              <a:t> Admin also manages the Projects.</a:t>
            </a:r>
            <a:endParaRPr lang="en-IN" b="1" dirty="0">
              <a:latin typeface="Aptos Display" panose="020B0004020202020204" pitchFamily="34" charset="0"/>
            </a:endParaRPr>
          </a:p>
          <a:p>
            <a:pPr marL="0" indent="0">
              <a:buNone/>
            </a:pPr>
            <a:endParaRPr lang="en-IN" b="1" dirty="0">
              <a:solidFill>
                <a:schemeClr val="bg1">
                  <a:lumMod val="85000"/>
                </a:schemeClr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51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7656C-8E79-E52F-9F64-EEB33DD5F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2228" y="604856"/>
            <a:ext cx="7958331" cy="1077229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accent1"/>
                </a:solidFill>
                <a:latin typeface="BunkenTechSansProWide-BoldIt" panose="02000705040000090004" pitchFamily="50" charset="0"/>
              </a:rPr>
              <a:t>User</a:t>
            </a:r>
            <a:endParaRPr lang="en-IN" sz="6000" dirty="0">
              <a:solidFill>
                <a:schemeClr val="accent1"/>
              </a:solidFill>
              <a:latin typeface="BunkenTechSansProWide-BoldIt" panose="02000705040000090004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B11F9-EC7E-419F-7A53-D445D41A5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4254" y="1885285"/>
            <a:ext cx="7796540" cy="3997828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b="1" dirty="0">
                <a:latin typeface="Aptos Display" panose="020B0004020202020204" pitchFamily="34" charset="0"/>
              </a:rPr>
              <a:t>Users can  register, login and manage their profile through website.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b="1" dirty="0">
                <a:latin typeface="Aptos Display" panose="020B0004020202020204" pitchFamily="34" charset="0"/>
              </a:rPr>
              <a:t>User can see Project provided by the website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b="1" dirty="0">
                <a:latin typeface="Aptos Display" panose="020B0004020202020204" pitchFamily="34" charset="0"/>
              </a:rPr>
              <a:t> User can use all Website features after Registration.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b="1" dirty="0">
                <a:latin typeface="Aptos Display" panose="020B0004020202020204" pitchFamily="34" charset="0"/>
              </a:rPr>
              <a:t> User also sends the request for the registration to the admin.</a:t>
            </a:r>
          </a:p>
        </p:txBody>
      </p:sp>
    </p:spTree>
    <p:extLst>
      <p:ext uri="{BB962C8B-B14F-4D97-AF65-F5344CB8AC3E}">
        <p14:creationId xmlns:p14="http://schemas.microsoft.com/office/powerpoint/2010/main" val="3402087943"/>
      </p:ext>
    </p:extLst>
  </p:cSld>
  <p:clrMapOvr>
    <a:masterClrMapping/>
  </p:clrMapOvr>
  <p:transition spd="slow">
    <p:comb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A582AD-DBC2-FD39-23A5-3F0575691A54}"/>
              </a:ext>
            </a:extLst>
          </p:cNvPr>
          <p:cNvSpPr txBox="1"/>
          <p:nvPr/>
        </p:nvSpPr>
        <p:spPr>
          <a:xfrm>
            <a:off x="2402520" y="2875002"/>
            <a:ext cx="73869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unkenTechSansProWide-BoldIt" panose="02000705040000090004" pitchFamily="50" charset="0"/>
              </a:rPr>
              <a:t>Uml Diagrams</a:t>
            </a:r>
            <a:endParaRPr lang="en-IN" sz="6600" dirty="0">
              <a:solidFill>
                <a:schemeClr val="accent1"/>
              </a:solidFill>
              <a:latin typeface="BunkenTechSansProWide-BoldIt" panose="0200070504000009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96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>
            <a:extLst>
              <a:ext uri="{FF2B5EF4-FFF2-40B4-BE49-F238E27FC236}">
                <a16:creationId xmlns:a16="http://schemas.microsoft.com/office/drawing/2014/main" id="{52AB74E4-11EC-FD52-52B0-C5CFE832C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734" y="654146"/>
            <a:ext cx="7958331" cy="1077229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BunkenTechSansProWide-BoldIt" panose="02000705040000090004" pitchFamily="50" charset="0"/>
              </a:rPr>
              <a:t>Admin Use Case Diagram</a:t>
            </a:r>
            <a:endParaRPr lang="en-IN" dirty="0">
              <a:solidFill>
                <a:schemeClr val="accent1"/>
              </a:solidFill>
              <a:latin typeface="BunkenTechSansProWide-BoldIt" panose="02000705040000090004" pitchFamily="50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CA697E-CE22-6731-7A9B-5686E0D93B1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239516" y="1865310"/>
            <a:ext cx="7712968" cy="43385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22000" endPos="12000" dist="63500" dir="5400000" sy="-100000" algn="bl" rotWithShape="0"/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6334CE6-222B-909A-C6AE-02E10DB40C32}"/>
              </a:ext>
            </a:extLst>
          </p:cNvPr>
          <p:cNvSpPr/>
          <p:nvPr/>
        </p:nvSpPr>
        <p:spPr>
          <a:xfrm>
            <a:off x="6096000" y="2115127"/>
            <a:ext cx="1477818" cy="175491"/>
          </a:xfrm>
          <a:prstGeom prst="rect">
            <a:avLst/>
          </a:prstGeom>
          <a:solidFill>
            <a:srgbClr val="E6E8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D01D32-C5C3-67A1-783F-36C91C7C91C1}"/>
              </a:ext>
            </a:extLst>
          </p:cNvPr>
          <p:cNvSpPr/>
          <p:nvPr/>
        </p:nvSpPr>
        <p:spPr>
          <a:xfrm>
            <a:off x="4940300" y="4079875"/>
            <a:ext cx="882650" cy="174625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Manage Order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3ED999-6B1F-8DC7-90FB-6E83F1876350}"/>
              </a:ext>
            </a:extLst>
          </p:cNvPr>
          <p:cNvSpPr/>
          <p:nvPr/>
        </p:nvSpPr>
        <p:spPr>
          <a:xfrm>
            <a:off x="7829550" y="3997325"/>
            <a:ext cx="787400" cy="120650"/>
          </a:xfrm>
          <a:prstGeom prst="rect">
            <a:avLst/>
          </a:prstGeom>
          <a:solidFill>
            <a:srgbClr val="FAEFBD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2D4FFF-406C-EC16-D393-FAAC202C7E02}"/>
              </a:ext>
            </a:extLst>
          </p:cNvPr>
          <p:cNvSpPr/>
          <p:nvPr/>
        </p:nvSpPr>
        <p:spPr>
          <a:xfrm>
            <a:off x="7829550" y="4337635"/>
            <a:ext cx="787400" cy="120650"/>
          </a:xfrm>
          <a:prstGeom prst="rect">
            <a:avLst/>
          </a:prstGeom>
          <a:solidFill>
            <a:srgbClr val="FAEFBD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49833B-B8CB-4165-344F-89EFDC6896B7}"/>
              </a:ext>
            </a:extLst>
          </p:cNvPr>
          <p:cNvSpPr/>
          <p:nvPr/>
        </p:nvSpPr>
        <p:spPr>
          <a:xfrm>
            <a:off x="7791450" y="3989387"/>
            <a:ext cx="882650" cy="174625"/>
          </a:xfrm>
          <a:prstGeom prst="rect">
            <a:avLst/>
          </a:prstGeom>
          <a:solidFill>
            <a:srgbClr val="FAEFBD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Update Order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2D0463-32DF-714A-1516-1980BBE300C0}"/>
              </a:ext>
            </a:extLst>
          </p:cNvPr>
          <p:cNvSpPr/>
          <p:nvPr/>
        </p:nvSpPr>
        <p:spPr>
          <a:xfrm>
            <a:off x="7791450" y="4297947"/>
            <a:ext cx="882650" cy="174625"/>
          </a:xfrm>
          <a:prstGeom prst="rect">
            <a:avLst/>
          </a:prstGeom>
          <a:solidFill>
            <a:srgbClr val="FAEFBD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Delete Order</a:t>
            </a:r>
          </a:p>
        </p:txBody>
      </p:sp>
    </p:spTree>
    <p:extLst>
      <p:ext uri="{BB962C8B-B14F-4D97-AF65-F5344CB8AC3E}">
        <p14:creationId xmlns:p14="http://schemas.microsoft.com/office/powerpoint/2010/main" val="260500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4EC5159E-8B13-ADF6-1716-14DB1AA8F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84" y="632679"/>
            <a:ext cx="7958331" cy="1077229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chemeClr val="accent1"/>
                </a:solidFill>
                <a:latin typeface="BunkenTechSansProWide-BoldIt" panose="02000705040000090004" pitchFamily="50" charset="0"/>
              </a:rPr>
              <a:t>User Use Case Diagram</a:t>
            </a:r>
            <a:endParaRPr lang="en-IN" sz="3800" dirty="0">
              <a:solidFill>
                <a:schemeClr val="accent1"/>
              </a:solidFill>
              <a:latin typeface="BunkenTechSansProWide-BoldIt" panose="02000705040000090004" pitchFamily="50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343803-CBE0-BBEE-7443-CEF00B5CDA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267920" y="1918732"/>
            <a:ext cx="7656160" cy="43065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22000" endPos="12000" dist="63500" dir="5400000" sy="-100000" algn="bl" rotWithShape="0"/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980DC67-2064-405F-34AE-5956D235E9F7}"/>
              </a:ext>
            </a:extLst>
          </p:cNvPr>
          <p:cNvSpPr/>
          <p:nvPr/>
        </p:nvSpPr>
        <p:spPr>
          <a:xfrm>
            <a:off x="5156462" y="2205872"/>
            <a:ext cx="1875934" cy="2168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3217E9-A96C-2718-BA83-A4736D7234ED}"/>
              </a:ext>
            </a:extLst>
          </p:cNvPr>
          <p:cNvSpPr/>
          <p:nvPr/>
        </p:nvSpPr>
        <p:spPr>
          <a:xfrm>
            <a:off x="4781098" y="2820987"/>
            <a:ext cx="1016451" cy="174625"/>
          </a:xfrm>
          <a:prstGeom prst="rect">
            <a:avLst/>
          </a:prstGeom>
          <a:solidFill>
            <a:srgbClr val="72E68E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View Products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58A6A7-A60C-1EA9-187E-8942C892CF66}"/>
              </a:ext>
            </a:extLst>
          </p:cNvPr>
          <p:cNvSpPr/>
          <p:nvPr/>
        </p:nvSpPr>
        <p:spPr>
          <a:xfrm>
            <a:off x="7149648" y="4243387"/>
            <a:ext cx="1016451" cy="174625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Product Offer</a:t>
            </a:r>
          </a:p>
        </p:txBody>
      </p:sp>
    </p:spTree>
    <p:extLst>
      <p:ext uri="{BB962C8B-B14F-4D97-AF65-F5344CB8AC3E}">
        <p14:creationId xmlns:p14="http://schemas.microsoft.com/office/powerpoint/2010/main" val="31033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DAD096-48B4-B612-D89A-371DD90671F1}"/>
              </a:ext>
            </a:extLst>
          </p:cNvPr>
          <p:cNvSpPr txBox="1"/>
          <p:nvPr/>
        </p:nvSpPr>
        <p:spPr>
          <a:xfrm>
            <a:off x="2843357" y="2907750"/>
            <a:ext cx="65052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unkenTechSansProWide-BoldIt" panose="02000705040000090004" pitchFamily="50" charset="0"/>
              </a:rPr>
              <a:t>Activity Diagram</a:t>
            </a:r>
            <a:endParaRPr lang="en-IN" sz="4800" dirty="0">
              <a:solidFill>
                <a:schemeClr val="accent1"/>
              </a:solidFill>
              <a:latin typeface="BunkenTechSansProWide-BoldIt" panose="0200070504000009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25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850BE-3F17-9503-05CE-3F25C4E79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770" y="1514007"/>
            <a:ext cx="9099030" cy="534399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600" b="1" dirty="0">
                <a:solidFill>
                  <a:srgbClr val="002060"/>
                </a:solidFill>
                <a:latin typeface="BunkenTechSansProWide-BoldIt" panose="02000705040000090004" pitchFamily="50" charset="0"/>
                <a:cs typeface="Calibri" pitchFamily="34" charset="0"/>
              </a:rPr>
              <a:t> </a:t>
            </a:r>
            <a:r>
              <a:rPr lang="en-US" sz="3600" b="1" dirty="0">
                <a:solidFill>
                  <a:srgbClr val="C1DE97"/>
                </a:solidFill>
                <a:latin typeface="BunkenTechSansProWide-BoldIt" panose="02000705040000090004" pitchFamily="50" charset="0"/>
                <a:cs typeface="Calibri" pitchFamily="34" charset="0"/>
              </a:rPr>
              <a:t>Introduction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>
                    <a:lumMod val="75000"/>
                  </a:schemeClr>
                </a:solidFill>
                <a:latin typeface="Aptos Display" panose="020B0004020202020204" pitchFamily="34" charset="0"/>
                <a:cs typeface="Calibri" pitchFamily="34" charset="0"/>
              </a:rPr>
              <a:t>  </a:t>
            </a:r>
            <a:r>
              <a:rPr lang="en-US" sz="3600" b="1" dirty="0">
                <a:latin typeface="Aptos Display" panose="020B0004020202020204" pitchFamily="34" charset="0"/>
                <a:cs typeface="Calibri" pitchFamily="34" charset="0"/>
              </a:rPr>
              <a:t>Project Profile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3600" b="1" dirty="0">
                <a:latin typeface="Aptos Display" panose="020B0004020202020204" pitchFamily="34" charset="0"/>
                <a:cs typeface="Calibri" pitchFamily="34" charset="0"/>
              </a:rPr>
              <a:t>  Project Introduction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600" b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b="1" dirty="0">
                <a:solidFill>
                  <a:srgbClr val="C1DE97"/>
                </a:solidFill>
                <a:latin typeface="BunkenTechSansProWide-BoldIt" panose="02000705040000090004" pitchFamily="50" charset="0"/>
                <a:cs typeface="Calibri" pitchFamily="34" charset="0"/>
              </a:rPr>
              <a:t>Environmental Description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>
                    <a:lumMod val="75000"/>
                  </a:schemeClr>
                </a:solidFill>
                <a:latin typeface="Aptos Display" panose="020B0004020202020204" pitchFamily="34" charset="0"/>
                <a:cs typeface="Calibri" pitchFamily="34" charset="0"/>
              </a:rPr>
              <a:t>  </a:t>
            </a:r>
            <a:r>
              <a:rPr lang="en-US" sz="3600" b="1" dirty="0">
                <a:latin typeface="Aptos Display" panose="020B0004020202020204" pitchFamily="34" charset="0"/>
                <a:cs typeface="Calibri" pitchFamily="34" charset="0"/>
              </a:rPr>
              <a:t>Hardware &amp; Software Requirements 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3600" b="1" dirty="0">
                <a:latin typeface="Aptos Display" panose="020B0004020202020204" pitchFamily="34" charset="0"/>
                <a:cs typeface="Calibri" pitchFamily="34" charset="0"/>
              </a:rPr>
              <a:t>  Tools &amp; Technology</a:t>
            </a:r>
            <a:r>
              <a:rPr lang="en-US" sz="3600" b="1" dirty="0">
                <a:solidFill>
                  <a:schemeClr val="bg1">
                    <a:lumMod val="75000"/>
                  </a:schemeClr>
                </a:solidFill>
                <a:latin typeface="Aptos Display" panose="020B0004020202020204" pitchFamily="34" charset="0"/>
                <a:cs typeface="Calibri" pitchFamily="34" charset="0"/>
              </a:rPr>
              <a:t>  </a:t>
            </a:r>
            <a:endParaRPr lang="en-US" sz="3600" b="1" dirty="0">
              <a:solidFill>
                <a:srgbClr val="002060"/>
              </a:solidFill>
              <a:latin typeface="Aptos Display" panose="020B0004020202020204" pitchFamily="34" charset="0"/>
              <a:cs typeface="Calibri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600" b="1" dirty="0">
                <a:solidFill>
                  <a:srgbClr val="C1DE97"/>
                </a:solidFill>
                <a:latin typeface="BunkenTechSansProWide-BoldIt" panose="02000705040000090004" pitchFamily="50" charset="0"/>
                <a:cs typeface="Calibri" pitchFamily="34" charset="0"/>
              </a:rPr>
              <a:t> Proposed System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>
                    <a:lumMod val="75000"/>
                  </a:schemeClr>
                </a:solidFill>
                <a:latin typeface="Aptos Display" panose="020B0004020202020204" pitchFamily="34" charset="0"/>
                <a:cs typeface="Calibri" pitchFamily="34" charset="0"/>
              </a:rPr>
              <a:t> </a:t>
            </a:r>
            <a:r>
              <a:rPr lang="en-US" sz="3600" b="1" dirty="0">
                <a:latin typeface="Aptos Display" panose="020B0004020202020204" pitchFamily="34" charset="0"/>
                <a:cs typeface="Calibri" pitchFamily="34" charset="0"/>
              </a:rPr>
              <a:t>Scope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2D1F1C-4FF5-316C-A7E2-547A6C3A73F3}"/>
              </a:ext>
            </a:extLst>
          </p:cNvPr>
          <p:cNvSpPr/>
          <p:nvPr/>
        </p:nvSpPr>
        <p:spPr>
          <a:xfrm>
            <a:off x="3452488" y="346391"/>
            <a:ext cx="5287025" cy="923330"/>
          </a:xfrm>
          <a:prstGeom prst="rect">
            <a:avLst/>
          </a:prstGeom>
          <a:noFill/>
          <a:effectLst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rgbClr val="C1DE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unkenTechSansProWide-BoldIt" panose="02000705040000090004" pitchFamily="50" charset="0"/>
              </a:rPr>
              <a:t>CONTENTS</a:t>
            </a:r>
            <a:endParaRPr lang="en-IN" sz="5400" b="1" cap="none" spc="0" dirty="0">
              <a:ln w="0"/>
              <a:solidFill>
                <a:srgbClr val="C1DE9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unkenTechSansProWide-BoldIt" panose="0200070504000009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313295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2AE6C-0B8B-82FD-A70F-5E94B219E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660" y="593089"/>
            <a:ext cx="10515600" cy="1325563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BunkenTechSansProWide-BoldIt" panose="02000705040000090004" pitchFamily="50" charset="0"/>
              </a:rPr>
              <a:t>Table Name :</a:t>
            </a:r>
            <a:r>
              <a:rPr lang="en-US" sz="3600" dirty="0">
                <a:solidFill>
                  <a:schemeClr val="accent1"/>
                </a:solidFill>
                <a:latin typeface="BunkenTechSansProWide-BoldIt" panose="02000705040000090004" pitchFamily="50" charset="0"/>
              </a:rPr>
              <a:t> </a:t>
            </a:r>
            <a:r>
              <a:rPr lang="en-US" sz="3600" b="1" dirty="0" err="1">
                <a:latin typeface="Aptos Display" panose="020B0004020202020204" pitchFamily="34" charset="0"/>
              </a:rPr>
              <a:t>tblAdmin</a:t>
            </a:r>
            <a:br>
              <a:rPr lang="en-US" sz="3600" b="1" dirty="0">
                <a:solidFill>
                  <a:schemeClr val="bg1">
                    <a:lumMod val="85000"/>
                  </a:schemeClr>
                </a:solidFill>
                <a:latin typeface="Aptos Display" panose="020B0004020202020204" pitchFamily="34" charset="0"/>
              </a:rPr>
            </a:br>
            <a:r>
              <a:rPr lang="en-US" sz="3600" b="1" dirty="0">
                <a:solidFill>
                  <a:schemeClr val="accent1"/>
                </a:solidFill>
                <a:latin typeface="BunkenTechSansProWide-BoldIt" panose="02000705040000090004" pitchFamily="50" charset="0"/>
              </a:rPr>
              <a:t>Use : </a:t>
            </a:r>
            <a:r>
              <a:rPr lang="en-US" sz="3600" b="1" dirty="0">
                <a:latin typeface="Aptos Display" panose="020B0004020202020204" pitchFamily="34" charset="0"/>
              </a:rPr>
              <a:t>It is used to store the information </a:t>
            </a:r>
            <a:br>
              <a:rPr lang="en-US" sz="3600" b="1" dirty="0">
                <a:latin typeface="Aptos Display" panose="020B0004020202020204" pitchFamily="34" charset="0"/>
              </a:rPr>
            </a:br>
            <a:r>
              <a:rPr lang="en-US" sz="3600" b="1" dirty="0">
                <a:latin typeface="Aptos Display" panose="020B0004020202020204" pitchFamily="34" charset="0"/>
              </a:rPr>
              <a:t>of Admin and Sub Admin</a:t>
            </a:r>
            <a:br>
              <a:rPr lang="en-IN" sz="3600" dirty="0"/>
            </a:br>
            <a:br>
              <a:rPr lang="en-US" sz="3600" dirty="0">
                <a:solidFill>
                  <a:schemeClr val="accent5">
                    <a:lumMod val="50000"/>
                  </a:schemeClr>
                </a:solidFill>
                <a:latin typeface="Cambria" pitchFamily="18" charset="0"/>
              </a:rPr>
            </a:br>
            <a:endParaRPr lang="en-IN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40546C-CEC1-6B4C-FA4A-57F39E59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358" y="2143945"/>
            <a:ext cx="8452353" cy="453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828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0F472-506E-F65C-7579-9FC22B8BD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356" y="710668"/>
            <a:ext cx="10515600" cy="1325563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BunkenTechSansProWide-BoldIt" panose="02000705040000090004" pitchFamily="50" charset="0"/>
              </a:rPr>
              <a:t>Table Name :</a:t>
            </a:r>
            <a:r>
              <a:rPr lang="en-US" sz="4000" dirty="0">
                <a:solidFill>
                  <a:schemeClr val="accent1"/>
                </a:solidFill>
                <a:latin typeface="BunkenTechSansProWide-BoldIt" panose="02000705040000090004" pitchFamily="50" charset="0"/>
              </a:rPr>
              <a:t> </a:t>
            </a:r>
            <a:r>
              <a:rPr lang="en-US" sz="4000" b="1" dirty="0">
                <a:latin typeface="Aptos Display" panose="020B0004020202020204" pitchFamily="34" charset="0"/>
              </a:rPr>
              <a:t>user</a:t>
            </a:r>
            <a:br>
              <a:rPr lang="en-US" sz="4000" b="1" dirty="0">
                <a:latin typeface="Calibri" pitchFamily="34" charset="0"/>
              </a:rPr>
            </a:br>
            <a:r>
              <a:rPr lang="en-US" sz="4000" b="1" dirty="0">
                <a:solidFill>
                  <a:schemeClr val="accent1"/>
                </a:solidFill>
                <a:latin typeface="BunkenTechSansProWide-BoldIt" panose="02000705040000090004" pitchFamily="50" charset="0"/>
              </a:rPr>
              <a:t>Use : </a:t>
            </a:r>
            <a:r>
              <a:rPr lang="en-US" sz="4000" b="1" dirty="0">
                <a:latin typeface="Aptos Display" panose="020B0004020202020204" pitchFamily="34" charset="0"/>
              </a:rPr>
              <a:t>It is used to store the information of User.</a:t>
            </a:r>
            <a:r>
              <a:rPr lang="en-IN" sz="4000" b="1" dirty="0">
                <a:latin typeface="Aptos Display" panose="020B0004020202020204" pitchFamily="34" charset="0"/>
              </a:rPr>
              <a:t> </a:t>
            </a:r>
            <a:br>
              <a:rPr lang="en-IN" sz="4000" dirty="0">
                <a:solidFill>
                  <a:srgbClr val="FFC000"/>
                </a:solidFill>
              </a:rPr>
            </a:br>
            <a:br>
              <a:rPr lang="en-US" sz="4000" dirty="0">
                <a:solidFill>
                  <a:srgbClr val="FFC000"/>
                </a:solidFill>
                <a:latin typeface="Cambria" pitchFamily="18" charset="0"/>
              </a:rPr>
            </a:br>
            <a:endParaRPr lang="en-IN" sz="4000" dirty="0">
              <a:solidFill>
                <a:srgbClr val="FFC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CCBCD3-4D32-7073-FEA8-01765F716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793" y="2403837"/>
            <a:ext cx="7972686" cy="427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48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DAD52-36F2-3FF6-44EA-1ACF537FB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BunkenTechSansProWide-BoldIt" panose="02000705040000090004" pitchFamily="50" charset="0"/>
              </a:rPr>
              <a:t>Table Name :</a:t>
            </a:r>
            <a:r>
              <a:rPr lang="en-US" sz="4000" dirty="0">
                <a:solidFill>
                  <a:schemeClr val="accent1"/>
                </a:solidFill>
                <a:latin typeface="BunkenTechSansProWide-BoldIt" panose="02000705040000090004" pitchFamily="50" charset="0"/>
              </a:rPr>
              <a:t> </a:t>
            </a:r>
            <a:r>
              <a:rPr lang="en-US" sz="4000" b="1" dirty="0">
                <a:latin typeface="Aptos Display" panose="020B0004020202020204" pitchFamily="34" charset="0"/>
              </a:rPr>
              <a:t>order</a:t>
            </a:r>
            <a:br>
              <a:rPr lang="en-US" sz="4000" dirty="0">
                <a:solidFill>
                  <a:schemeClr val="bg1">
                    <a:lumMod val="85000"/>
                  </a:schemeClr>
                </a:solidFill>
                <a:latin typeface="Cambria" pitchFamily="18" charset="0"/>
              </a:rPr>
            </a:br>
            <a:r>
              <a:rPr lang="en-US" sz="4000" b="1" dirty="0">
                <a:solidFill>
                  <a:schemeClr val="accent1"/>
                </a:solidFill>
                <a:latin typeface="BunkenTechSansProWide-BoldIt" panose="02000705040000090004" pitchFamily="50" charset="0"/>
              </a:rPr>
              <a:t>Use :</a:t>
            </a:r>
            <a:r>
              <a:rPr lang="en-US" sz="4000" b="1" dirty="0">
                <a:solidFill>
                  <a:srgbClr val="FFC000"/>
                </a:solidFill>
                <a:latin typeface="Cambria" pitchFamily="18" charset="0"/>
              </a:rPr>
              <a:t> </a:t>
            </a:r>
            <a:r>
              <a:rPr lang="en-US" sz="4000" b="1" dirty="0">
                <a:latin typeface="Aptos Display" panose="020B0004020202020204" pitchFamily="34" charset="0"/>
              </a:rPr>
              <a:t>It is used to show all orders </a:t>
            </a:r>
            <a:br>
              <a:rPr lang="en-US" sz="4000" b="1" dirty="0">
                <a:latin typeface="Aptos Display" panose="020B0004020202020204" pitchFamily="34" charset="0"/>
              </a:rPr>
            </a:br>
            <a:r>
              <a:rPr lang="en-US" sz="4000" b="1" dirty="0">
                <a:latin typeface="Aptos Display" panose="020B0004020202020204" pitchFamily="34" charset="0"/>
              </a:rPr>
              <a:t>made by users.</a:t>
            </a:r>
            <a:br>
              <a:rPr lang="en-IN" sz="4000" dirty="0">
                <a:latin typeface="Aptos Display" panose="020B0004020202020204" pitchFamily="34" charset="0"/>
              </a:rPr>
            </a:br>
            <a:endParaRPr lang="en-IN" sz="4000" dirty="0">
              <a:latin typeface="Aptos Display" panose="020B00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519919-4940-F824-2FDB-256E41DC9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884" y="2211645"/>
            <a:ext cx="8317582" cy="446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50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DAD52-36F2-3FF6-44EA-1ACF537FB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BunkenTechSansProWide-BoldIt" panose="02000705040000090004" pitchFamily="50" charset="0"/>
              </a:rPr>
              <a:t>Table Name : </a:t>
            </a:r>
            <a:r>
              <a:rPr lang="en-US" sz="4000" b="1" dirty="0">
                <a:latin typeface="Aptos Display" panose="020B0004020202020204" pitchFamily="34" charset="0"/>
              </a:rPr>
              <a:t>products</a:t>
            </a:r>
            <a:br>
              <a:rPr lang="en-US" sz="4000" dirty="0">
                <a:solidFill>
                  <a:schemeClr val="bg1">
                    <a:lumMod val="85000"/>
                  </a:schemeClr>
                </a:solidFill>
                <a:latin typeface="Cambria" pitchFamily="18" charset="0"/>
              </a:rPr>
            </a:br>
            <a:r>
              <a:rPr lang="en-US" sz="4000" b="1" dirty="0">
                <a:solidFill>
                  <a:schemeClr val="accent1"/>
                </a:solidFill>
                <a:latin typeface="BunkenTechSansProWide-BoldIt" panose="02000705040000090004" pitchFamily="50" charset="0"/>
              </a:rPr>
              <a:t>Use :</a:t>
            </a:r>
            <a:r>
              <a:rPr lang="en-US" sz="4000" b="1" dirty="0">
                <a:solidFill>
                  <a:srgbClr val="FFC000"/>
                </a:solidFill>
                <a:latin typeface="Cambria" pitchFamily="18" charset="0"/>
              </a:rPr>
              <a:t> </a:t>
            </a:r>
            <a:r>
              <a:rPr lang="en-US" sz="4000" b="1" dirty="0">
                <a:latin typeface="Aptos Display" panose="020B0004020202020204" pitchFamily="34" charset="0"/>
              </a:rPr>
              <a:t>It is used to show all type of</a:t>
            </a:r>
            <a:br>
              <a:rPr lang="en-US" sz="4000" b="1" dirty="0">
                <a:latin typeface="Aptos Display" panose="020B0004020202020204" pitchFamily="34" charset="0"/>
              </a:rPr>
            </a:br>
            <a:r>
              <a:rPr lang="en-US" sz="4000" b="1" dirty="0">
                <a:latin typeface="Aptos Display" panose="020B0004020202020204" pitchFamily="34" charset="0"/>
              </a:rPr>
              <a:t>Products on Website..</a:t>
            </a:r>
            <a:br>
              <a:rPr lang="en-IN" sz="4000" dirty="0">
                <a:latin typeface="Aptos Display" panose="020B0004020202020204" pitchFamily="34" charset="0"/>
              </a:rPr>
            </a:br>
            <a:endParaRPr lang="en-IN" sz="4000" dirty="0">
              <a:latin typeface="Aptos Display" panose="020B00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B3071A-D5F0-ADA2-A13D-D8276E2B8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040" y="2194728"/>
            <a:ext cx="8430705" cy="452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0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C1AB42-D1B6-0477-8AA7-46AD9BC44947}"/>
              </a:ext>
            </a:extLst>
          </p:cNvPr>
          <p:cNvSpPr txBox="1"/>
          <p:nvPr/>
        </p:nvSpPr>
        <p:spPr>
          <a:xfrm>
            <a:off x="3962306" y="3013501"/>
            <a:ext cx="42673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  <a:latin typeface="BunkenTechSansProWide-BoldIt" panose="02000705040000090004" pitchFamily="50" charset="0"/>
              </a:rPr>
              <a:t>Thank You</a:t>
            </a:r>
            <a:endParaRPr lang="en-IN" sz="4800" dirty="0">
              <a:solidFill>
                <a:schemeClr val="accent1"/>
              </a:solidFill>
              <a:latin typeface="BunkenTechSansProWide-BoldIt" panose="0200070504000009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62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9CB145-E762-5081-95AC-1475401BC18B}"/>
              </a:ext>
            </a:extLst>
          </p:cNvPr>
          <p:cNvSpPr txBox="1"/>
          <p:nvPr/>
        </p:nvSpPr>
        <p:spPr>
          <a:xfrm>
            <a:off x="1199214" y="1214203"/>
            <a:ext cx="878423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4000" b="1" dirty="0">
                <a:solidFill>
                  <a:srgbClr val="C1DE97"/>
                </a:solidFill>
                <a:latin typeface="BunkenTechSansProWide-BoldIt" panose="02000705040000090004" pitchFamily="50" charset="0"/>
                <a:cs typeface="Calibri" pitchFamily="34" charset="0"/>
              </a:rPr>
              <a:t> </a:t>
            </a:r>
            <a:r>
              <a:rPr lang="en-US" sz="4000" b="1" dirty="0" err="1">
                <a:solidFill>
                  <a:srgbClr val="C1DE97"/>
                </a:solidFill>
                <a:latin typeface="BunkenTechSansProWide-BoldIt" panose="02000705040000090004" pitchFamily="50" charset="0"/>
                <a:cs typeface="Calibri" pitchFamily="34" charset="0"/>
              </a:rPr>
              <a:t>Uml</a:t>
            </a:r>
            <a:r>
              <a:rPr lang="en-US" sz="4000" b="1" dirty="0">
                <a:solidFill>
                  <a:srgbClr val="C1DE97"/>
                </a:solidFill>
                <a:latin typeface="BunkenTechSansProWide-BoldIt" panose="02000705040000090004" pitchFamily="50" charset="0"/>
                <a:cs typeface="Calibri" pitchFamily="34" charset="0"/>
              </a:rPr>
              <a:t> Diagrams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4000" b="1" dirty="0">
                <a:latin typeface="Aptos Display" panose="020B0004020202020204" pitchFamily="34" charset="0"/>
                <a:cs typeface="Calibri" pitchFamily="34" charset="0"/>
              </a:rPr>
              <a:t>  Use Case Diagram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4000" b="1" dirty="0">
                <a:latin typeface="Aptos Display" panose="020B0004020202020204" pitchFamily="34" charset="0"/>
                <a:cs typeface="Calibri" pitchFamily="34" charset="0"/>
              </a:rPr>
              <a:t>  Activity Diagram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sz="4000" b="1" dirty="0">
              <a:latin typeface="Calibri" pitchFamily="34" charset="0"/>
              <a:cs typeface="Calibri" pitchFamily="34" charset="0"/>
            </a:endParaRPr>
          </a:p>
          <a:p>
            <a:pPr marL="457189" lvl="2" indent="-457189">
              <a:buFont typeface="Wingdings" pitchFamily="2" charset="2"/>
              <a:buChar char="q"/>
            </a:pPr>
            <a:r>
              <a:rPr lang="en-US" sz="4000" b="1" dirty="0">
                <a:solidFill>
                  <a:srgbClr val="C1DE97"/>
                </a:solidFill>
                <a:latin typeface="BunkenTechSansProWide-BoldIt" panose="02000705040000090004" pitchFamily="50" charset="0"/>
                <a:cs typeface="Calibri" pitchFamily="34" charset="0"/>
              </a:rPr>
              <a:t> System Diagrams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4000" b="1" dirty="0">
                <a:latin typeface="Aptos Display" panose="020B0004020202020204" pitchFamily="34" charset="0"/>
                <a:cs typeface="Calibri" pitchFamily="34" charset="0"/>
              </a:rPr>
              <a:t> Table Structure</a:t>
            </a:r>
          </a:p>
          <a:p>
            <a:pPr lvl="2"/>
            <a:endParaRPr lang="en-US" sz="4000" b="1" dirty="0">
              <a:solidFill>
                <a:schemeClr val="bg1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IN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20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9B9FB-F176-D813-78C1-E21CD600B8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4777" y="3429000"/>
            <a:ext cx="6123302" cy="3675027"/>
          </a:xfrm>
        </p:spPr>
        <p:txBody>
          <a:bodyPr>
            <a:noAutofit/>
          </a:bodyPr>
          <a:lstStyle/>
          <a:p>
            <a:pPr marL="571500" lvl="7" indent="-571500">
              <a:buFont typeface="Wingdings" panose="05000000000000000000" pitchFamily="2" charset="2"/>
              <a:buChar char="ü"/>
              <a:defRPr/>
            </a:pPr>
            <a:r>
              <a:rPr lang="en-IN" sz="4400" b="1" dirty="0">
                <a:solidFill>
                  <a:schemeClr val="tx1"/>
                </a:solidFill>
                <a:latin typeface="Aptos Display" panose="020B0004020202020204" pitchFamily="34" charset="0"/>
                <a:cs typeface="Calibri" pitchFamily="34" charset="0"/>
              </a:rPr>
              <a:t>Project Profile </a:t>
            </a:r>
            <a:endParaRPr lang="en-IN" sz="4400" dirty="0">
              <a:solidFill>
                <a:schemeClr val="tx1"/>
              </a:solidFill>
              <a:latin typeface="Aptos Display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39D00D-2D80-6B5C-F7C4-483C7E486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5698" y="2842473"/>
            <a:ext cx="6406005" cy="1098031"/>
          </a:xfrm>
          <a:effectLst/>
        </p:spPr>
        <p:txBody>
          <a:bodyPr>
            <a:normAutofit fontScale="92500" lnSpcReduction="2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6600" b="1" dirty="0">
                <a:ln w="0"/>
                <a:solidFill>
                  <a:srgbClr val="C1DE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unkenTechSansProWide-BoldIt" panose="02000705040000090004" pitchFamily="50" charset="0"/>
              </a:rPr>
              <a:t>Introduction</a:t>
            </a:r>
          </a:p>
          <a:p>
            <a:pPr algn="ctr"/>
            <a:endParaRPr lang="en-IN" sz="4400" dirty="0">
              <a:ln w="0"/>
              <a:solidFill>
                <a:srgbClr val="00206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FFF8F9-ACB6-5DDB-A065-7D4715DC2F09}"/>
              </a:ext>
            </a:extLst>
          </p:cNvPr>
          <p:cNvSpPr txBox="1"/>
          <p:nvPr/>
        </p:nvSpPr>
        <p:spPr>
          <a:xfrm>
            <a:off x="2304777" y="4527031"/>
            <a:ext cx="55180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4400" b="1" dirty="0">
                <a:latin typeface="Aptos Display" panose="020B0004020202020204" pitchFamily="34" charset="0"/>
                <a:cs typeface="Calibri" pitchFamily="34" charset="0"/>
              </a:rPr>
              <a:t>Project Introduction</a:t>
            </a:r>
            <a:endParaRPr lang="en-IN" sz="4400" dirty="0"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85062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439EA-8C0E-2C21-9E28-EAC5F73C5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788" y="411087"/>
            <a:ext cx="7958331" cy="1285596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unkenTechSansProWide-BoldIt" panose="02000705040000090004" pitchFamily="50" charset="0"/>
              </a:rPr>
              <a:t>Project Profile</a:t>
            </a:r>
            <a:br>
              <a:rPr lang="en-U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</a:br>
            <a:endParaRPr lang="en-IN" sz="4800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55BB7-2341-D1ED-22A6-1D6CEDEB4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734" y="1053885"/>
            <a:ext cx="11637449" cy="5586757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300" b="1" dirty="0">
                <a:latin typeface="Calibri" pitchFamily="34" charset="0"/>
                <a:cs typeface="Calibri" pitchFamily="34" charset="0"/>
              </a:rPr>
              <a:t>    </a:t>
            </a:r>
            <a:r>
              <a:rPr lang="en-US" sz="3300" b="1" dirty="0">
                <a:latin typeface="Aptos Display" panose="020B0004020202020204" pitchFamily="34" charset="0"/>
                <a:cs typeface="Calibri" pitchFamily="34" charset="0"/>
              </a:rPr>
              <a:t>Project Title              :  Online Shop</a:t>
            </a:r>
          </a:p>
          <a:p>
            <a:pPr>
              <a:buFont typeface="Wingdings" pitchFamily="2" charset="2"/>
              <a:buChar char="Ø"/>
            </a:pPr>
            <a:r>
              <a:rPr lang="en-US" sz="3300" b="1" dirty="0">
                <a:latin typeface="Aptos Display" panose="020B0004020202020204" pitchFamily="34" charset="0"/>
                <a:cs typeface="Calibri" pitchFamily="34" charset="0"/>
              </a:rPr>
              <a:t>   Project Type              :  E-Commerce Website</a:t>
            </a:r>
          </a:p>
          <a:p>
            <a:pPr>
              <a:buFont typeface="Wingdings" pitchFamily="2" charset="2"/>
              <a:buChar char="Ø"/>
            </a:pPr>
            <a:r>
              <a:rPr lang="en-US" sz="3300" b="1" dirty="0">
                <a:latin typeface="Aptos Display" panose="020B0004020202020204" pitchFamily="34" charset="0"/>
                <a:cs typeface="Calibri" pitchFamily="34" charset="0"/>
              </a:rPr>
              <a:t>   Project Objective   : To Provide A Platform For Online Shopping</a:t>
            </a:r>
          </a:p>
          <a:p>
            <a:pPr>
              <a:buFont typeface="Wingdings" pitchFamily="2" charset="2"/>
              <a:buChar char="Ø"/>
            </a:pPr>
            <a:r>
              <a:rPr lang="en-US" sz="3300" b="1" dirty="0">
                <a:latin typeface="Aptos Display" panose="020B0004020202020204" pitchFamily="34" charset="0"/>
                <a:cs typeface="Calibri" pitchFamily="34" charset="0"/>
              </a:rPr>
              <a:t>   Project Guide           :   Ms. Hetal </a:t>
            </a:r>
            <a:r>
              <a:rPr lang="en-US" sz="3300" b="1" dirty="0" err="1">
                <a:latin typeface="Aptos Display" panose="020B0004020202020204" pitchFamily="34" charset="0"/>
                <a:cs typeface="Calibri" pitchFamily="34" charset="0"/>
              </a:rPr>
              <a:t>Shrimali</a:t>
            </a:r>
            <a:endParaRPr lang="en-US" sz="3300" b="1" dirty="0">
              <a:latin typeface="Aptos Display" panose="020B0004020202020204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3300" b="1" dirty="0">
                <a:latin typeface="Aptos Display" panose="020B0004020202020204" pitchFamily="34" charset="0"/>
                <a:cs typeface="Calibri" pitchFamily="34" charset="0"/>
              </a:rPr>
              <a:t>   Team Member          :   3</a:t>
            </a:r>
          </a:p>
          <a:p>
            <a:pPr>
              <a:buFont typeface="Wingdings" pitchFamily="2" charset="2"/>
              <a:buChar char="Ø"/>
            </a:pPr>
            <a:r>
              <a:rPr lang="en-US" sz="3300" b="1" dirty="0">
                <a:latin typeface="Aptos Display" panose="020B0004020202020204" pitchFamily="34" charset="0"/>
              </a:rPr>
              <a:t>   Front-End                   :   Html, CSS, JavaScript, Bootstrap</a:t>
            </a:r>
          </a:p>
          <a:p>
            <a:pPr>
              <a:buFont typeface="Wingdings" pitchFamily="2" charset="2"/>
              <a:buChar char="Ø"/>
            </a:pPr>
            <a:r>
              <a:rPr lang="en-US" sz="3300" b="1" dirty="0">
                <a:latin typeface="Aptos Display" panose="020B0004020202020204" pitchFamily="34" charset="0"/>
              </a:rPr>
              <a:t>   Back-End                   :   PHP</a:t>
            </a:r>
          </a:p>
          <a:p>
            <a:pPr>
              <a:buFont typeface="Wingdings" pitchFamily="2" charset="2"/>
              <a:buChar char="Ø"/>
            </a:pPr>
            <a:r>
              <a:rPr lang="en-US" sz="3300" b="1" dirty="0">
                <a:latin typeface="Aptos Display" panose="020B0004020202020204" pitchFamily="34" charset="0"/>
              </a:rPr>
              <a:t>   </a:t>
            </a:r>
            <a:r>
              <a:rPr lang="en-US" sz="3300" b="1" dirty="0">
                <a:latin typeface="Aptos Display" panose="020B0004020202020204" pitchFamily="34" charset="0"/>
                <a:cs typeface="Calibri" pitchFamily="34" charset="0"/>
              </a:rPr>
              <a:t>Submitted By</a:t>
            </a:r>
            <a:r>
              <a:rPr lang="en-US" sz="3300" b="1" dirty="0">
                <a:latin typeface="Aptos Display" panose="020B0004020202020204" pitchFamily="34" charset="0"/>
              </a:rPr>
              <a:t>           </a:t>
            </a:r>
            <a:r>
              <a:rPr lang="en-US" sz="3300" b="1" dirty="0">
                <a:latin typeface="Aptos Display" panose="020B0004020202020204" pitchFamily="34" charset="0"/>
                <a:cs typeface="Calibri" pitchFamily="34" charset="0"/>
              </a:rPr>
              <a:t>:   Dhumal Mohit</a:t>
            </a:r>
          </a:p>
        </p:txBody>
      </p:sp>
    </p:spTree>
    <p:extLst>
      <p:ext uri="{BB962C8B-B14F-4D97-AF65-F5344CB8AC3E}">
        <p14:creationId xmlns:p14="http://schemas.microsoft.com/office/powerpoint/2010/main" val="30294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A708B-9D0E-7B96-9C33-E591497B5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990" y="46844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unkenTechSansProWide-BoldIt" panose="02000705040000090004" pitchFamily="50" charset="0"/>
              </a:rPr>
              <a:t>Project Introduction</a:t>
            </a:r>
            <a:endParaRPr lang="en-IN" sz="44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unkenTechSansProWide-BoldIt" panose="02000705040000090004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70C90D-9AC4-1126-4B8F-023F1C852D03}"/>
              </a:ext>
            </a:extLst>
          </p:cNvPr>
          <p:cNvSpPr txBox="1"/>
          <p:nvPr/>
        </p:nvSpPr>
        <p:spPr>
          <a:xfrm>
            <a:off x="1089531" y="1122463"/>
            <a:ext cx="10515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ptos Display" panose="020B0004020202020204" pitchFamily="34" charset="0"/>
              </a:rPr>
              <a:t>What is This Platform?: </a:t>
            </a:r>
          </a:p>
          <a:p>
            <a:pPr marL="571500" indent="-571500">
              <a:buFontTx/>
              <a:buChar char="-"/>
            </a:pPr>
            <a:r>
              <a:rPr lang="en-US" sz="3600" b="1" dirty="0">
                <a:latin typeface="Aptos Display" panose="020B0004020202020204" pitchFamily="34" charset="0"/>
              </a:rPr>
              <a:t>A Platform To Feature All Types Of Products To Make A Worthy Purchase For Themselves</a:t>
            </a:r>
          </a:p>
          <a:p>
            <a:endParaRPr lang="en-US" sz="3600" b="1" dirty="0">
              <a:latin typeface="Aptos Display" panose="020B0004020202020204" pitchFamily="34" charset="0"/>
            </a:endParaRPr>
          </a:p>
          <a:p>
            <a:r>
              <a:rPr lang="en-US" sz="3600" b="1" dirty="0">
                <a:latin typeface="Aptos Display" panose="020B0004020202020204" pitchFamily="34" charset="0"/>
              </a:rPr>
              <a:t>Why It Matters: </a:t>
            </a:r>
          </a:p>
          <a:p>
            <a:r>
              <a:rPr lang="en-US" sz="3600" b="1" dirty="0">
                <a:latin typeface="Aptos Display" panose="020B0004020202020204" pitchFamily="34" charset="0"/>
              </a:rPr>
              <a:t>-  Unavailability of Useful Products On Different                	Platform to Provide Them All Of Those At Same </a:t>
            </a:r>
          </a:p>
          <a:p>
            <a:r>
              <a:rPr lang="en-US" sz="3600" b="1" dirty="0">
                <a:latin typeface="Aptos Display" panose="020B0004020202020204" pitchFamily="34" charset="0"/>
              </a:rPr>
              <a:t>	Place</a:t>
            </a:r>
            <a:endParaRPr lang="en-IN" sz="28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6749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8373E-0C7F-E26F-72F9-9D09F8EDA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532" y="635276"/>
            <a:ext cx="7958331" cy="1077229"/>
          </a:xfrm>
        </p:spPr>
        <p:txBody>
          <a:bodyPr>
            <a:noAutofit/>
          </a:bodyPr>
          <a:lstStyle/>
          <a:p>
            <a:pPr algn="ctr"/>
            <a:r>
              <a:rPr lang="en-IN" sz="4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unkenTechSansProWide-BoldIt" panose="02000705040000090004" pitchFamily="50" charset="0"/>
                <a:cs typeface="Calibri" pitchFamily="34" charset="0"/>
              </a:rPr>
              <a:t>Environmental  Description</a:t>
            </a:r>
            <a:br>
              <a:rPr lang="en-IN" sz="4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  <a:cs typeface="Calibri" pitchFamily="34" charset="0"/>
              </a:rPr>
            </a:br>
            <a:endParaRPr lang="en-IN" sz="4400" dirty="0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93772D-4445-7BCF-A306-F6F3F459F3B9}"/>
              </a:ext>
            </a:extLst>
          </p:cNvPr>
          <p:cNvSpPr txBox="1"/>
          <p:nvPr/>
        </p:nvSpPr>
        <p:spPr>
          <a:xfrm>
            <a:off x="1075532" y="2051668"/>
            <a:ext cx="96361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  <a:defRPr/>
            </a:pPr>
            <a:r>
              <a:rPr lang="en-IN" sz="4000" b="1" dirty="0">
                <a:latin typeface="Aptos Display" panose="020B0004020202020204" pitchFamily="34" charset="0"/>
                <a:cs typeface="Calibri" pitchFamily="34" charset="0"/>
              </a:rPr>
              <a:t>Hardware &amp; Software Requirement</a:t>
            </a:r>
          </a:p>
          <a:p>
            <a:pPr marL="1028700" lvl="1" indent="-571500">
              <a:buFont typeface="Arial" panose="020B0604020202020204" pitchFamily="34" charset="0"/>
              <a:buChar char="•"/>
              <a:defRPr/>
            </a:pPr>
            <a:r>
              <a:rPr lang="en-IN" sz="4000" b="1" dirty="0">
                <a:latin typeface="Aptos Display" panose="020B0004020202020204" pitchFamily="34" charset="0"/>
                <a:cs typeface="Calibri" pitchFamily="34" charset="0"/>
              </a:rPr>
              <a:t>Tools &amp; Technology</a:t>
            </a:r>
            <a:endParaRPr lang="en-US" sz="4000" dirty="0"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6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D1D88-3C68-B643-6510-B59D6C438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3704" y="769616"/>
            <a:ext cx="10141559" cy="1077229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unkenTechSansProWide-BoldIt" panose="02000705040000090004" pitchFamily="50" charset="0"/>
              </a:rPr>
              <a:t>HARDWARE &amp; SOFTWARE REQUIREMENTS</a:t>
            </a:r>
            <a:br>
              <a:rPr lang="en-IN" sz="4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unkenTechSansProWide-BoldIt" panose="02000705040000090004" pitchFamily="50" charset="0"/>
                <a:cs typeface="Calibri" pitchFamily="34" charset="0"/>
              </a:rPr>
            </a:br>
            <a:endParaRPr lang="en-IN" sz="4400" dirty="0">
              <a:solidFill>
                <a:srgbClr val="FFC000"/>
              </a:solidFill>
              <a:latin typeface="BunkenTechSansProWide-BoldIt" panose="02000705040000090004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DC5F7B-D864-8BE3-5D87-60817C5BE987}"/>
              </a:ext>
            </a:extLst>
          </p:cNvPr>
          <p:cNvSpPr txBox="1"/>
          <p:nvPr/>
        </p:nvSpPr>
        <p:spPr>
          <a:xfrm>
            <a:off x="0" y="1721421"/>
            <a:ext cx="1232191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0" lvl="2" indent="-457200">
              <a:buFont typeface="Wingdings" panose="05000000000000000000" pitchFamily="2" charset="2"/>
              <a:buChar char="Ø"/>
              <a:defRPr/>
            </a:pPr>
            <a:r>
              <a:rPr lang="en-US" sz="2800" b="1" dirty="0">
                <a:latin typeface="Aptos Display" panose="020B0004020202020204" pitchFamily="34" charset="0"/>
              </a:rPr>
              <a:t>Client Side :</a:t>
            </a:r>
          </a:p>
          <a:p>
            <a:pPr lvl="2">
              <a:buFont typeface="Arial" panose="020B0604020202020204" pitchFamily="34" charset="0"/>
              <a:buNone/>
              <a:defRPr/>
            </a:pPr>
            <a:r>
              <a:rPr lang="en-US" sz="2800" b="1" dirty="0">
                <a:solidFill>
                  <a:srgbClr val="CC9900"/>
                </a:solidFill>
                <a:latin typeface="Aptos Display" panose="020B0004020202020204" pitchFamily="34" charset="0"/>
              </a:rPr>
              <a:t>		</a:t>
            </a:r>
            <a:r>
              <a:rPr lang="en-US" sz="2800" b="1" dirty="0">
                <a:latin typeface="Aptos Display" panose="020B0004020202020204" pitchFamily="34" charset="0"/>
              </a:rPr>
              <a:t>- Internet enabled devices with Web Browser</a:t>
            </a:r>
          </a:p>
          <a:p>
            <a:pPr lvl="2">
              <a:buFont typeface="Wingdings" pitchFamily="2" charset="2"/>
              <a:buChar char="Ø"/>
              <a:defRPr/>
            </a:pPr>
            <a:r>
              <a:rPr lang="en-US" sz="2800" b="1" dirty="0">
                <a:latin typeface="Aptos Display" panose="020B0004020202020204" pitchFamily="34" charset="0"/>
              </a:rPr>
              <a:t>   Server Side :</a:t>
            </a:r>
          </a:p>
          <a:p>
            <a:pPr lvl="2">
              <a:buFont typeface="Arial" panose="020B0604020202020204" pitchFamily="34" charset="0"/>
              <a:buNone/>
              <a:defRPr/>
            </a:pPr>
            <a:r>
              <a:rPr lang="en-US" sz="28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Aptos Display" panose="020B0004020202020204" pitchFamily="34" charset="0"/>
              </a:rPr>
              <a:t>           </a:t>
            </a:r>
            <a:r>
              <a:rPr lang="en-US" sz="2800" b="1" dirty="0">
                <a:latin typeface="Aptos Display" panose="020B0004020202020204" pitchFamily="34" charset="0"/>
              </a:rPr>
              <a:t>- </a:t>
            </a:r>
            <a:r>
              <a:rPr lang="en-US" sz="2800" b="1" dirty="0" err="1">
                <a:latin typeface="Aptos Display" panose="020B0004020202020204" pitchFamily="34" charset="0"/>
              </a:rPr>
              <a:t>Xampp</a:t>
            </a:r>
            <a:r>
              <a:rPr lang="en-US" sz="2800" b="1" dirty="0">
                <a:latin typeface="Aptos Display" panose="020B0004020202020204" pitchFamily="34" charset="0"/>
              </a:rPr>
              <a:t> Server </a:t>
            </a:r>
          </a:p>
          <a:p>
            <a:pPr lvl="2">
              <a:buFont typeface="Arial" panose="020B0604020202020204" pitchFamily="34" charset="0"/>
              <a:buNone/>
              <a:defRPr/>
            </a:pPr>
            <a:r>
              <a:rPr lang="en-US" sz="2800" b="1" dirty="0">
                <a:latin typeface="Aptos Display" panose="020B0004020202020204" pitchFamily="34" charset="0"/>
              </a:rPr>
              <a:t>	     - Disk Space (1 GB)</a:t>
            </a:r>
          </a:p>
          <a:p>
            <a:pPr lvl="2">
              <a:buFont typeface="Wingdings" pitchFamily="2" charset="2"/>
              <a:buChar char="Ø"/>
              <a:defRPr/>
            </a:pPr>
            <a:r>
              <a:rPr lang="en-US" sz="2800" b="1" dirty="0">
                <a:latin typeface="Aptos Display" panose="020B0004020202020204" pitchFamily="34" charset="0"/>
              </a:rPr>
              <a:t>   Development Side :</a:t>
            </a:r>
          </a:p>
          <a:p>
            <a:pPr lvl="2">
              <a:buFont typeface="Arial" panose="020B0604020202020204" pitchFamily="34" charset="0"/>
              <a:buNone/>
              <a:defRPr/>
            </a:pPr>
            <a:r>
              <a:rPr lang="en-US" sz="28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Aptos Display" panose="020B0004020202020204" pitchFamily="34" charset="0"/>
              </a:rPr>
              <a:t>       </a:t>
            </a:r>
            <a:r>
              <a:rPr lang="en-US" sz="2800" b="1" dirty="0">
                <a:latin typeface="Aptos Display" panose="020B0004020202020204" pitchFamily="34" charset="0"/>
              </a:rPr>
              <a:t>- Processor (</a:t>
            </a:r>
            <a:r>
              <a:rPr lang="it-IT" sz="2800" b="1" dirty="0">
                <a:latin typeface="Aptos Display" panose="020B0004020202020204" pitchFamily="34" charset="0"/>
              </a:rPr>
              <a:t>AMD Ryzen 7 5800X 8-Core Processor</a:t>
            </a:r>
            <a:r>
              <a:rPr lang="en-US" sz="2800" b="1" dirty="0">
                <a:latin typeface="Aptos Display" panose="020B0004020202020204" pitchFamily="34" charset="0"/>
              </a:rPr>
              <a:t>)</a:t>
            </a:r>
          </a:p>
          <a:p>
            <a:pPr lvl="2">
              <a:buFont typeface="Arial" panose="020B0604020202020204" pitchFamily="34" charset="0"/>
              <a:buNone/>
              <a:defRPr/>
            </a:pPr>
            <a:r>
              <a:rPr lang="en-US" sz="2800" b="1" dirty="0">
                <a:latin typeface="Aptos Display" panose="020B0004020202020204" pitchFamily="34" charset="0"/>
              </a:rPr>
              <a:t>       - O.S (Windows 11)</a:t>
            </a:r>
          </a:p>
          <a:p>
            <a:pPr lvl="2">
              <a:buFont typeface="Arial" panose="020B0604020202020204" pitchFamily="34" charset="0"/>
              <a:buNone/>
              <a:defRPr/>
            </a:pPr>
            <a:r>
              <a:rPr lang="en-US" sz="2800" b="1" dirty="0">
                <a:latin typeface="Aptos Display" panose="020B0004020202020204" pitchFamily="34" charset="0"/>
              </a:rPr>
              <a:t>       - Memory (48 GB)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800" b="1" dirty="0">
                <a:latin typeface="Aptos Display" panose="020B0004020202020204" pitchFamily="34" charset="0"/>
                <a:cs typeface="Calibri" pitchFamily="34" charset="0"/>
              </a:rPr>
              <a:t>		       - Hard Disk (500 GB)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800" b="1" dirty="0">
                <a:latin typeface="Aptos Display" panose="020B0004020202020204" pitchFamily="34" charset="0"/>
                <a:cs typeface="Calibri" pitchFamily="34" charset="0"/>
              </a:rPr>
              <a:t>		       - Web Browser : Developed in Google Chrome</a:t>
            </a:r>
            <a:endParaRPr lang="en-IN" dirty="0"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73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0FED6-C887-791D-9170-D3327899C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74" y="602244"/>
            <a:ext cx="7950984" cy="1081705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unkenTechSansProWide-BoldIt" panose="02000705040000090004" pitchFamily="50" charset="0"/>
              </a:rPr>
              <a:t>TOOLS</a:t>
            </a:r>
            <a:endParaRPr lang="en-IN" sz="5400" dirty="0">
              <a:solidFill>
                <a:schemeClr val="accent1"/>
              </a:solidFill>
              <a:latin typeface="BunkenTechSansProWide-BoldIt" panose="02000705040000090004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504F1C-600E-3F8B-4F6A-0117EEE5E28C}"/>
              </a:ext>
            </a:extLst>
          </p:cNvPr>
          <p:cNvSpPr txBox="1"/>
          <p:nvPr/>
        </p:nvSpPr>
        <p:spPr>
          <a:xfrm>
            <a:off x="1317194" y="1937371"/>
            <a:ext cx="4138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Aptos Display" panose="020B0004020202020204" pitchFamily="34" charset="0"/>
              </a:rPr>
              <a:t>Documentation Tool</a:t>
            </a:r>
            <a:endParaRPr lang="en-IN" sz="3600" b="1" dirty="0">
              <a:latin typeface="Aptos Display" panose="020B00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13D88A-D7BA-4AA0-66D3-A035C012FBF8}"/>
              </a:ext>
            </a:extLst>
          </p:cNvPr>
          <p:cNvSpPr txBox="1"/>
          <p:nvPr/>
        </p:nvSpPr>
        <p:spPr>
          <a:xfrm>
            <a:off x="6623125" y="1937370"/>
            <a:ext cx="3737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Aptos Display" panose="020B0004020202020204" pitchFamily="34" charset="0"/>
              </a:rPr>
              <a:t>Development Tool</a:t>
            </a:r>
            <a:endParaRPr lang="en-IN" sz="3600" b="1" dirty="0">
              <a:latin typeface="Aptos Display" panose="020B0004020202020204" pitchFamily="34" charset="0"/>
            </a:endParaRPr>
          </a:p>
        </p:txBody>
      </p:sp>
      <p:graphicFrame>
        <p:nvGraphicFramePr>
          <p:cNvPr id="5" name="Content Placeholder 13">
            <a:extLst>
              <a:ext uri="{FF2B5EF4-FFF2-40B4-BE49-F238E27FC236}">
                <a16:creationId xmlns:a16="http://schemas.microsoft.com/office/drawing/2014/main" id="{76BA9AC8-1445-525A-E3FA-E3702AB8756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16330204"/>
              </p:ext>
            </p:extLst>
          </p:nvPr>
        </p:nvGraphicFramePr>
        <p:xfrm>
          <a:off x="2094599" y="2587090"/>
          <a:ext cx="3047769" cy="38948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5DA89435-C41D-8F6F-E9ED-B980B34BD89B}"/>
              </a:ext>
            </a:extLst>
          </p:cNvPr>
          <p:cNvSpPr/>
          <p:nvPr/>
        </p:nvSpPr>
        <p:spPr>
          <a:xfrm>
            <a:off x="6952771" y="3453494"/>
            <a:ext cx="3077819" cy="2184820"/>
          </a:xfrm>
          <a:prstGeom prst="flowChartMagneticDisk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Aptos Display" panose="020B0004020202020204" pitchFamily="34" charset="0"/>
            </a:endParaRPr>
          </a:p>
          <a:p>
            <a:pPr algn="ctr"/>
            <a:endParaRPr lang="en-US" sz="2800" b="1" dirty="0">
              <a:solidFill>
                <a:schemeClr val="bg1"/>
              </a:solidFill>
              <a:latin typeface="Aptos Display" panose="020B0004020202020204" pitchFamily="34" charset="0"/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ptos Display" panose="020B0004020202020204" pitchFamily="34" charset="0"/>
              </a:rPr>
              <a:t>Visual Studio 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ptos Display" panose="020B0004020202020204" pitchFamily="34" charset="0"/>
              </a:rPr>
              <a:t>Code </a:t>
            </a:r>
            <a:endParaRPr lang="en-IN" sz="2800" b="1" dirty="0">
              <a:solidFill>
                <a:schemeClr val="bg1"/>
              </a:solidFill>
              <a:latin typeface="Aptos Display" panose="020B0004020202020204" pitchFamily="34" charset="0"/>
            </a:endParaRPr>
          </a:p>
          <a:p>
            <a:pPr algn="ctr"/>
            <a:endParaRPr lang="en-IN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1578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1576</TotalTime>
  <Words>571</Words>
  <Application>Microsoft Office PowerPoint</Application>
  <PresentationFormat>Widescreen</PresentationFormat>
  <Paragraphs>118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Aptos Display</vt:lpstr>
      <vt:lpstr>Arial</vt:lpstr>
      <vt:lpstr>Bodoni MT</vt:lpstr>
      <vt:lpstr>Book Antiqua</vt:lpstr>
      <vt:lpstr>BunkenTechSansProWide-BoldIt</vt:lpstr>
      <vt:lpstr>Calibri</vt:lpstr>
      <vt:lpstr>Cambria</vt:lpstr>
      <vt:lpstr>MS Shell Dlg 2</vt:lpstr>
      <vt:lpstr>Wingdings</vt:lpstr>
      <vt:lpstr>Wingdings 3</vt:lpstr>
      <vt:lpstr>Madison</vt:lpstr>
      <vt:lpstr>Guide: Ms. Hetal Shrimali</vt:lpstr>
      <vt:lpstr>PowerPoint Presentation</vt:lpstr>
      <vt:lpstr>PowerPoint Presentation</vt:lpstr>
      <vt:lpstr>Project Profile </vt:lpstr>
      <vt:lpstr>Project Profile </vt:lpstr>
      <vt:lpstr>Project Introduction</vt:lpstr>
      <vt:lpstr>Environmental  Description </vt:lpstr>
      <vt:lpstr>HARDWARE &amp; SOFTWARE REQUIREMENTS </vt:lpstr>
      <vt:lpstr>TOOLS</vt:lpstr>
      <vt:lpstr>TECHNOLOGIES</vt:lpstr>
      <vt:lpstr>PROPOSED SYSTEM </vt:lpstr>
      <vt:lpstr>AIM &amp; OBJECTIVES  </vt:lpstr>
      <vt:lpstr>Scope</vt:lpstr>
      <vt:lpstr>Admin</vt:lpstr>
      <vt:lpstr>User</vt:lpstr>
      <vt:lpstr>PowerPoint Presentation</vt:lpstr>
      <vt:lpstr>Admin Use Case Diagram</vt:lpstr>
      <vt:lpstr>User Use Case Diagram</vt:lpstr>
      <vt:lpstr>PowerPoint Presentation</vt:lpstr>
      <vt:lpstr>Table Name : tblAdmin Use : It is used to store the information  of Admin and Sub Admin  </vt:lpstr>
      <vt:lpstr>Table Name : user Use : It is used to store the information of User.   </vt:lpstr>
      <vt:lpstr>Table Name : order Use : It is used to show all orders  made by users. </vt:lpstr>
      <vt:lpstr>Table Name : products Use : It is used to show all type of Products on Website..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Mr. Mohittt</cp:lastModifiedBy>
  <cp:revision>61</cp:revision>
  <dcterms:created xsi:type="dcterms:W3CDTF">2024-09-01T18:27:56Z</dcterms:created>
  <dcterms:modified xsi:type="dcterms:W3CDTF">2024-10-19T14:34:04Z</dcterms:modified>
</cp:coreProperties>
</file>