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0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bIns="0" lIns="0" rIns="0" tIns="0" wrap="none"/>
          <a:p>
            <a:r>
              <a:rPr lang="fr-FR"/>
              <a:t>Cliquez pour modifier le format des notes</a:t>
            </a:r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bIns="0" lIns="0" rIns="0" tIns="0" wrap="none"/>
          <a:p>
            <a:r>
              <a:rPr lang="fr-FR"/>
              <a:t>&lt;en-tête&gt;</a:t>
            </a:r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fr-FR"/>
              <a:t>&lt;date/heure&gt;</a:t>
            </a:r>
            <a:endParaRPr/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fr-FR"/>
              <a:t>&lt;pied de page&gt;</a:t>
            </a:r>
            <a:endParaRPr/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810141D1-11F1-4181-91C1-616131C111A1}" type="slidenum">
              <a:rPr lang="fr-FR"/>
              <a:t>&lt;numéro&gt;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07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4171D191-9141-4151-91B1-61A1F1F15161}" type="slidenum">
              <a:rPr lang="fr-FR">
                <a:solidFill>
                  <a:srgbClr val="000000"/>
                </a:solidFill>
                <a:latin typeface="+mn-lt"/>
                <a:ea typeface="+mn-ea"/>
              </a:rPr>
              <a:t>&lt;numéro&gt;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dbf5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9360" y="-7200"/>
            <a:ext cx="9162720" cy="1041120"/>
          </a:xfrm>
          <a:prstGeom prst="rect">
            <a:avLst>
              <a:gd fmla="val 0" name="adj1"/>
              <a:gd fmla="val 0" name="adj2"/>
              <a:gd fmla="val 0" name="adj3"/>
              <a:gd fmla="val 0" name="adj4"/>
              <a:gd fmla="val 0" name="adj5"/>
              <a:gd fmla="val 0" name="adj6"/>
              <a:gd fmla="val 0" name="adj7"/>
              <a:gd fmla="val 0" name="adj8"/>
            </a:avLst>
          </a:prstGeom>
          <a:gradFill>
            <a:gsLst>
              <a:gs pos="0">
                <a:srgbClr val="0074a0"/>
              </a:gs>
              <a:gs pos="100000">
                <a:srgbClr val="00c4cd"/>
              </a:gs>
            </a:gsLst>
            <a:lin ang="5400000"/>
          </a:gradFill>
        </p:spPr>
      </p:sp>
      <p:sp>
        <p:nvSpPr>
          <p:cNvPr id="1" name="CustomShape 2"/>
          <p:cNvSpPr/>
          <p:nvPr/>
        </p:nvSpPr>
        <p:spPr>
          <a:xfrm>
            <a:off x="4381560" y="-7200"/>
            <a:ext cx="4762080" cy="637920"/>
          </a:xfrm>
          <a:prstGeom prst="rect">
            <a:avLst>
              <a:gd fmla="val 0" name="adj1"/>
              <a:gd fmla="val 0" name="adj2"/>
              <a:gd fmla="val 0" name="adj3"/>
              <a:gd fmla="val 0" name="adj4"/>
              <a:gd fmla="val 0" name="adj5"/>
              <a:gd fmla="val 0" name="adj6"/>
              <a:gd fmla="val 0" name="adj7"/>
              <a:gd fmla="val 0" name="adj8"/>
            </a:avLst>
          </a:prstGeom>
          <a:gradFill>
            <a:gsLst>
              <a:gs pos="0">
                <a:srgbClr val="00a0a8"/>
              </a:gs>
              <a:gs pos="100000">
                <a:srgbClr val="008abf"/>
              </a:gs>
            </a:gsLst>
            <a:lin ang="5400000"/>
          </a:gradFill>
        </p:spPr>
      </p:sp>
      <p:sp>
        <p:nvSpPr>
          <p:cNvPr id="2" name="CustomShape 3"/>
          <p:cNvSpPr/>
          <p:nvPr/>
        </p:nvSpPr>
        <p:spPr>
          <a:xfrm>
            <a:off x="-29160" y="421560"/>
            <a:ext cx="9162720" cy="648720"/>
          </a:xfrm>
          <a:prstGeom prst="rect">
            <a:avLst>
              <a:gd fmla="val 0" name="adj1"/>
              <a:gd fmla="val 0" name="adj2"/>
              <a:gd fmla="val 0" name="adj3"/>
              <a:gd fmla="val 0" name="adj4"/>
              <a:gd fmla="val 0" name="adj5"/>
              <a:gd fmla="val 0" name="adj6"/>
              <a:gd fmla="val 0" name="adj7"/>
              <a:gd fmla="val 0" name="adj8"/>
            </a:avLst>
          </a:prstGeom>
          <a:ln w="10800">
            <a:solidFill>
              <a:srgbClr val="008abf"/>
            </a:solidFill>
            <a:round/>
          </a:ln>
        </p:spPr>
      </p:sp>
      <p:sp>
        <p:nvSpPr>
          <p:cNvPr id="3" name="CustomShape 4"/>
          <p:cNvSpPr/>
          <p:nvPr/>
        </p:nvSpPr>
        <p:spPr>
          <a:xfrm>
            <a:off x="-21600" y="495360"/>
            <a:ext cx="9175320" cy="529920"/>
          </a:xfrm>
          <a:prstGeom prst="rect">
            <a:avLst>
              <a:gd fmla="val 0" name="adj1"/>
              <a:gd fmla="val 0" name="adj2"/>
              <a:gd fmla="val 0" name="adj3"/>
              <a:gd fmla="val 0" name="adj4"/>
              <a:gd fmla="val 0" name="adj5"/>
              <a:gd fmla="val 0" name="adj6"/>
              <a:gd fmla="val 0" name="adj7"/>
              <a:gd fmla="val 0" name="adj8"/>
            </a:avLst>
          </a:prstGeom>
          <a:ln w="9360">
            <a:solidFill>
              <a:srgbClr val="009dd9"/>
            </a:solidFill>
            <a:round/>
          </a:ln>
        </p:spPr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533520" y="1371600"/>
            <a:ext cx="7851240" cy="1828440"/>
          </a:xfrm>
          <a:prstGeom prst="rect">
            <a:avLst/>
          </a:prstGeom>
        </p:spPr>
        <p:txBody>
          <a:bodyPr anchor="b" bIns="0" lIns="0" rIns="18360" tIns="0"/>
          <a:p>
            <a:pPr>
              <a:lnSpc>
                <a:spcPct val="100000"/>
              </a:lnSpc>
            </a:pPr>
            <a:r>
              <a:rPr b="1" lang="fr-FR" sz="5600">
                <a:solidFill>
                  <a:srgbClr val="50e0ea"/>
                </a:solidFill>
                <a:latin typeface="Calibri"/>
              </a:rPr>
              <a:t>Cliquez pour éditer le format du texte-titreCliquez pour modifier le style du titre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onstantia"/>
              </a:rPr>
              <a:t>09/04/2014</a:t>
            </a:r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1171C101-E101-4151-B1F1-C1712161C121}" type="slidenum">
              <a:rPr lang="fr-FR">
                <a:solidFill>
                  <a:srgbClr val="000000"/>
                </a:solidFill>
                <a:latin typeface="Constantia"/>
              </a:rPr>
              <a:t>&lt;numéro&gt;</a:t>
            </a:fld>
            <a:endParaRPr/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fr-FR"/>
              <a:t>Cliquez pour éditer le format du plan de texte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/>
              <a:t>Second niveau de plan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/>
              <a:t>Troisième niveau de plan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/>
              <a:t>Quatrième niveau de plan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/>
              <a:t>Cinquième niveau de plan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/>
              <a:t>Sixième niveau de plan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/>
              <a:t>Septième niveau de plan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dbf5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-9360" y="-7200"/>
            <a:ext cx="9162720" cy="1041120"/>
          </a:xfrm>
          <a:prstGeom prst="rect">
            <a:avLst>
              <a:gd fmla="val 0" name="adj1"/>
              <a:gd fmla="val 0" name="adj2"/>
              <a:gd fmla="val 0" name="adj3"/>
              <a:gd fmla="val 0" name="adj4"/>
              <a:gd fmla="val 0" name="adj5"/>
              <a:gd fmla="val 0" name="adj6"/>
              <a:gd fmla="val 0" name="adj7"/>
              <a:gd fmla="val 0" name="adj8"/>
            </a:avLst>
          </a:prstGeom>
          <a:gradFill>
            <a:gsLst>
              <a:gs pos="0">
                <a:srgbClr val="0074a0"/>
              </a:gs>
              <a:gs pos="100000">
                <a:srgbClr val="00c4cd"/>
              </a:gs>
            </a:gsLst>
            <a:lin ang="5400000"/>
          </a:gradFill>
        </p:spPr>
      </p:sp>
      <p:sp>
        <p:nvSpPr>
          <p:cNvPr id="42" name="CustomShape 2"/>
          <p:cNvSpPr/>
          <p:nvPr/>
        </p:nvSpPr>
        <p:spPr>
          <a:xfrm>
            <a:off x="4381560" y="-7200"/>
            <a:ext cx="4762080" cy="637920"/>
          </a:xfrm>
          <a:prstGeom prst="rect">
            <a:avLst>
              <a:gd fmla="val 0" name="adj1"/>
              <a:gd fmla="val 0" name="adj2"/>
              <a:gd fmla="val 0" name="adj3"/>
              <a:gd fmla="val 0" name="adj4"/>
              <a:gd fmla="val 0" name="adj5"/>
              <a:gd fmla="val 0" name="adj6"/>
              <a:gd fmla="val 0" name="adj7"/>
              <a:gd fmla="val 0" name="adj8"/>
            </a:avLst>
          </a:prstGeom>
          <a:gradFill>
            <a:gsLst>
              <a:gs pos="0">
                <a:srgbClr val="00a0a8"/>
              </a:gs>
              <a:gs pos="100000">
                <a:srgbClr val="008abf"/>
              </a:gs>
            </a:gsLst>
            <a:lin ang="5400000"/>
          </a:gradFill>
        </p:spPr>
      </p:sp>
      <p:sp>
        <p:nvSpPr>
          <p:cNvPr id="43" name="CustomShape 3"/>
          <p:cNvSpPr/>
          <p:nvPr/>
        </p:nvSpPr>
        <p:spPr>
          <a:xfrm>
            <a:off x="-29160" y="421560"/>
            <a:ext cx="9162720" cy="648720"/>
          </a:xfrm>
          <a:prstGeom prst="rect">
            <a:avLst>
              <a:gd fmla="val 0" name="adj1"/>
              <a:gd fmla="val 0" name="adj2"/>
              <a:gd fmla="val 0" name="adj3"/>
              <a:gd fmla="val 0" name="adj4"/>
              <a:gd fmla="val 0" name="adj5"/>
              <a:gd fmla="val 0" name="adj6"/>
              <a:gd fmla="val 0" name="adj7"/>
              <a:gd fmla="val 0" name="adj8"/>
            </a:avLst>
          </a:prstGeom>
          <a:ln w="10800">
            <a:solidFill>
              <a:srgbClr val="008abf"/>
            </a:solidFill>
            <a:round/>
          </a:ln>
        </p:spPr>
      </p:sp>
      <p:sp>
        <p:nvSpPr>
          <p:cNvPr id="44" name="CustomShape 4"/>
          <p:cNvSpPr/>
          <p:nvPr/>
        </p:nvSpPr>
        <p:spPr>
          <a:xfrm>
            <a:off x="-21600" y="495360"/>
            <a:ext cx="9175320" cy="529920"/>
          </a:xfrm>
          <a:prstGeom prst="rect">
            <a:avLst>
              <a:gd fmla="val 0" name="adj1"/>
              <a:gd fmla="val 0" name="adj2"/>
              <a:gd fmla="val 0" name="adj3"/>
              <a:gd fmla="val 0" name="adj4"/>
              <a:gd fmla="val 0" name="adj5"/>
              <a:gd fmla="val 0" name="adj6"/>
              <a:gd fmla="val 0" name="adj7"/>
              <a:gd fmla="val 0" name="adj8"/>
            </a:avLst>
          </a:prstGeom>
          <a:ln w="9360">
            <a:solidFill>
              <a:srgbClr val="009dd9"/>
            </a:solidFill>
            <a:round/>
          </a:ln>
        </p:spPr>
      </p:sp>
      <p:sp>
        <p:nvSpPr>
          <p:cNvPr id="45" name="PlaceHolder 5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onstantia"/>
              </a:rPr>
              <a:t>09/04/2014</a:t>
            </a:r>
            <a:endParaRPr/>
          </a:p>
        </p:txBody>
      </p:sp>
      <p:sp>
        <p:nvSpPr>
          <p:cNvPr id="46" name="PlaceHolder 6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47" name="PlaceHolder 7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81A12111-C131-4111-A131-510171A141F1}" type="slidenum">
              <a:rPr lang="fr-FR">
                <a:solidFill>
                  <a:srgbClr val="000000"/>
                </a:solidFill>
                <a:latin typeface="Constantia"/>
              </a:rPr>
              <a:t>&lt;numéro&gt;</a:t>
            </a:fld>
            <a:endParaRPr/>
          </a:p>
        </p:txBody>
      </p:sp>
      <p:sp>
        <p:nvSpPr>
          <p:cNvPr id="48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fr-FR"/>
              <a:t>Cliquez pour éditer le format du texte-titre</a:t>
            </a:r>
            <a:endParaRPr/>
          </a:p>
        </p:txBody>
      </p:sp>
      <p:sp>
        <p:nvSpPr>
          <p:cNvPr id="49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fr-FR"/>
              <a:t>Cliquez pour éditer le format du plan de texte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/>
              <a:t>Second niveau de plan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/>
              <a:t>Troisième niveau de plan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/>
              <a:t>Quatrième niveau de plan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/>
              <a:t>Cinquième niveau de plan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/>
              <a:t>Sixième niveau de plan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/>
              <a:t>Septième niveau de plan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33520" y="1371600"/>
            <a:ext cx="7851240" cy="1828440"/>
          </a:xfrm>
          <a:prstGeom prst="rect">
            <a:avLst/>
          </a:prstGeom>
        </p:spPr>
        <p:txBody>
          <a:bodyPr anchor="b" bIns="0" lIns="0" rIns="18360" tIns="0"/>
          <a:p>
            <a:pPr>
              <a:lnSpc>
                <a:spcPct val="100000"/>
              </a:lnSpc>
            </a:pPr>
            <a:r>
              <a:rPr b="1" lang="fr-FR" sz="5600">
                <a:solidFill>
                  <a:srgbClr val="50e0ea"/>
                </a:solidFill>
                <a:latin typeface="Calibri"/>
              </a:rPr>
              <a:t>Projet CPS (MI047)</a:t>
            </a:r>
            <a:r>
              <a:rPr b="1" lang="fr-FR" sz="5600">
                <a:solidFill>
                  <a:srgbClr val="50e0ea"/>
                </a:solidFill>
                <a:latin typeface="Calibri"/>
              </a:rPr>
              <a:t>
</a:t>
            </a:r>
            <a:r>
              <a:rPr b="1" lang="fr-FR" sz="5600">
                <a:solidFill>
                  <a:srgbClr val="50e0ea"/>
                </a:solidFill>
                <a:latin typeface="Calibri"/>
              </a:rPr>
              <a:t>River City Ransom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467640" y="4941000"/>
            <a:ext cx="7854480" cy="1136160"/>
          </a:xfrm>
          <a:prstGeom prst="rect">
            <a:avLst/>
          </a:prstGeom>
        </p:spPr>
        <p:txBody>
          <a:bodyPr bIns="45000" lIns="0" rIns="18360" tIns="45000"/>
          <a:p>
            <a:pPr algn="r">
              <a:lnSpc>
                <a:spcPct val="100000"/>
              </a:lnSpc>
            </a:pPr>
            <a:r>
              <a:rPr lang="fr-FR" sz="2600">
                <a:solidFill>
                  <a:srgbClr val="000000"/>
                </a:solidFill>
                <a:latin typeface="Constantia"/>
              </a:rPr>
              <a:t>Kevin Coquart</a:t>
            </a:r>
            <a:endParaRPr/>
          </a:p>
          <a:p>
            <a:pPr algn="r">
              <a:lnSpc>
                <a:spcPct val="100000"/>
              </a:lnSpc>
            </a:pPr>
            <a:r>
              <a:rPr lang="fr-FR" sz="2600">
                <a:solidFill>
                  <a:srgbClr val="000000"/>
                </a:solidFill>
                <a:latin typeface="Constantia"/>
              </a:rPr>
              <a:t>Quentin Bunel</a:t>
            </a:r>
            <a:endParaRPr/>
          </a:p>
        </p:txBody>
      </p:sp>
      <p:sp>
        <p:nvSpPr>
          <p:cNvPr id="89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onstantia"/>
              </a:rPr>
              <a:t>09/04/2014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onstantia"/>
              </a:rPr>
              <a:t>09/04/2014</a:t>
            </a:r>
            <a:endParaRPr/>
          </a:p>
        </p:txBody>
      </p:sp>
      <p:pic>
        <p:nvPicPr>
          <p:cNvPr descr="" id="91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179640" y="188640"/>
            <a:ext cx="8825040" cy="6231960"/>
          </a:xfrm>
          <a:prstGeom prst="rect">
            <a:avLst/>
          </a:prstGeom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onstantia"/>
              </a:rPr>
              <a:t>09/04/2014</a:t>
            </a:r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467640" y="332640"/>
            <a:ext cx="8229240" cy="1142640"/>
          </a:xfrm>
          <a:prstGeom prst="rect">
            <a:avLst/>
          </a:prstGeom>
        </p:spPr>
        <p:txBody>
          <a:bodyPr anchor="b" bIns="0" lIns="0" rIns="0" tIns="45000"/>
          <a:p>
            <a:pPr algn="ctr">
              <a:lnSpc>
                <a:spcPct val="100000"/>
              </a:lnSpc>
            </a:pPr>
            <a:r>
              <a:rPr lang="fr-FR" sz="5000">
                <a:solidFill>
                  <a:srgbClr val="04617b"/>
                </a:solidFill>
                <a:latin typeface="Calibri"/>
              </a:rPr>
              <a:t>Gestion Combat</a:t>
            </a:r>
            <a:endParaRPr/>
          </a:p>
        </p:txBody>
      </p:sp>
      <p:sp>
        <p:nvSpPr>
          <p:cNvPr id="94" name="CustomShape 3"/>
          <p:cNvSpPr/>
          <p:nvPr/>
        </p:nvSpPr>
        <p:spPr>
          <a:xfrm>
            <a:off x="3636000" y="3429000"/>
            <a:ext cx="1800000" cy="863640"/>
          </a:xfrm>
          <a:prstGeom prst="rect">
            <a:avLst>
              <a:gd fmla="val 16667" name="adj"/>
            </a:avLst>
          </a:prstGeom>
          <a:solidFill>
            <a:srgbClr val="0f6fc6"/>
          </a:solidFill>
          <a:ln w="25560">
            <a:solidFill>
              <a:srgbClr val="0b5292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fr-FR">
                <a:solidFill>
                  <a:srgbClr val="ffffff"/>
                </a:solidFill>
                <a:latin typeface="Constantia"/>
              </a:rPr>
              <a:t>String</a:t>
            </a:r>
            <a:endParaRPr/>
          </a:p>
        </p:txBody>
      </p:sp>
      <p:sp>
        <p:nvSpPr>
          <p:cNvPr id="95" name="CustomShape 4"/>
          <p:cNvSpPr/>
          <p:nvPr/>
        </p:nvSpPr>
        <p:spPr>
          <a:xfrm>
            <a:off x="539640" y="1917000"/>
            <a:ext cx="2268360" cy="935640"/>
          </a:xfrm>
          <a:prstGeom prst="rect">
            <a:avLst/>
          </a:prstGeom>
          <a:solidFill>
            <a:srgbClr val="0f6fc6"/>
          </a:solidFill>
          <a:ln w="25560">
            <a:solidFill>
              <a:srgbClr val="0b5292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fr-FR">
                <a:solidFill>
                  <a:srgbClr val="ffffff"/>
                </a:solidFill>
                <a:latin typeface="Constantia"/>
              </a:rPr>
              <a:t>Personnage</a:t>
            </a:r>
            <a:endParaRPr/>
          </a:p>
        </p:txBody>
      </p:sp>
      <p:sp>
        <p:nvSpPr>
          <p:cNvPr id="96" name="CustomShape 5"/>
          <p:cNvSpPr/>
          <p:nvPr/>
        </p:nvSpPr>
        <p:spPr>
          <a:xfrm>
            <a:off x="3852000" y="5661360"/>
            <a:ext cx="1367640" cy="935640"/>
          </a:xfrm>
          <a:prstGeom prst="rect">
            <a:avLst/>
          </a:prstGeom>
          <a:solidFill>
            <a:srgbClr val="0f6fc6"/>
          </a:solidFill>
          <a:ln w="25560">
            <a:solidFill>
              <a:srgbClr val="0b5292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fr-FR">
                <a:solidFill>
                  <a:srgbClr val="ffffff"/>
                </a:solidFill>
                <a:latin typeface="Constantia"/>
              </a:rPr>
              <a:t>Etat</a:t>
            </a:r>
            <a:endParaRPr/>
          </a:p>
        </p:txBody>
      </p:sp>
      <p:sp>
        <p:nvSpPr>
          <p:cNvPr id="97" name="CustomShape 6"/>
          <p:cNvSpPr/>
          <p:nvPr/>
        </p:nvSpPr>
        <p:spPr>
          <a:xfrm>
            <a:off x="6876360" y="1700640"/>
            <a:ext cx="1691640" cy="935640"/>
          </a:xfrm>
          <a:prstGeom prst="rect">
            <a:avLst/>
          </a:prstGeom>
          <a:solidFill>
            <a:srgbClr val="0f6fc6"/>
          </a:solidFill>
          <a:ln w="25560">
            <a:solidFill>
              <a:srgbClr val="0b5292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fr-FR">
                <a:solidFill>
                  <a:srgbClr val="ffffff"/>
                </a:solidFill>
                <a:latin typeface="Constantia"/>
              </a:rPr>
              <a:t>Position</a:t>
            </a:r>
            <a:endParaRPr/>
          </a:p>
        </p:txBody>
      </p:sp>
      <p:sp>
        <p:nvSpPr>
          <p:cNvPr id="98" name="CustomShape 7"/>
          <p:cNvSpPr/>
          <p:nvPr/>
        </p:nvSpPr>
        <p:spPr>
          <a:xfrm>
            <a:off x="5436000" y="2420280"/>
            <a:ext cx="1439640" cy="1079640"/>
          </a:xfrm>
          <a:prstGeom prst="straightConnector1">
            <a:avLst/>
          </a:prstGeom>
          <a:ln w="9360">
            <a:solidFill>
              <a:srgbClr val="095294"/>
            </a:solidFill>
            <a:round/>
            <a:tailEnd len="med" type="triangle" w="med"/>
          </a:ln>
        </p:spPr>
      </p:sp>
      <p:sp>
        <p:nvSpPr>
          <p:cNvPr id="99" name="CustomShape 8"/>
          <p:cNvSpPr/>
          <p:nvPr/>
        </p:nvSpPr>
        <p:spPr>
          <a:xfrm>
            <a:off x="2663640" y="2636280"/>
            <a:ext cx="1042920" cy="791640"/>
          </a:xfrm>
          <a:prstGeom prst="straightConnector1">
            <a:avLst/>
          </a:prstGeom>
          <a:ln w="9360">
            <a:solidFill>
              <a:srgbClr val="095294"/>
            </a:solidFill>
            <a:round/>
            <a:tailEnd len="med" type="triangle" w="med"/>
          </a:ln>
        </p:spPr>
      </p:sp>
      <p:sp>
        <p:nvSpPr>
          <p:cNvPr id="100" name="CustomShape 9"/>
          <p:cNvSpPr/>
          <p:nvPr/>
        </p:nvSpPr>
        <p:spPr>
          <a:xfrm>
            <a:off x="4572000" y="4365000"/>
            <a:ext cx="360" cy="1295640"/>
          </a:xfrm>
          <a:prstGeom prst="straightConnector1">
            <a:avLst/>
          </a:prstGeom>
          <a:ln w="9360">
            <a:solidFill>
              <a:srgbClr val="095294"/>
            </a:solidFill>
            <a:round/>
            <a:tailEnd len="med" type="triangle" w="med"/>
          </a:ln>
        </p:spPr>
      </p:sp>
      <p:sp>
        <p:nvSpPr>
          <p:cNvPr id="101" name="CustomShape 10"/>
          <p:cNvSpPr/>
          <p:nvPr/>
        </p:nvSpPr>
        <p:spPr>
          <a:xfrm>
            <a:off x="3016800" y="2448000"/>
            <a:ext cx="1223640" cy="36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onstantia"/>
              </a:rPr>
              <a:t>mPerso</a:t>
            </a:r>
            <a:endParaRPr/>
          </a:p>
        </p:txBody>
      </p:sp>
      <p:sp>
        <p:nvSpPr>
          <p:cNvPr id="102" name="CustomShape 11"/>
          <p:cNvSpPr/>
          <p:nvPr/>
        </p:nvSpPr>
        <p:spPr>
          <a:xfrm>
            <a:off x="5495760" y="3029400"/>
            <a:ext cx="1151640" cy="36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onstantia"/>
              </a:rPr>
              <a:t>mPos</a:t>
            </a:r>
            <a:endParaRPr/>
          </a:p>
        </p:txBody>
      </p:sp>
      <p:sp>
        <p:nvSpPr>
          <p:cNvPr id="103" name="CustomShape 12"/>
          <p:cNvSpPr/>
          <p:nvPr/>
        </p:nvSpPr>
        <p:spPr>
          <a:xfrm>
            <a:off x="4212000" y="4752000"/>
            <a:ext cx="828000" cy="6382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onstantia"/>
              </a:rPr>
              <a:t>mFG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0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99200" y="2664000"/>
            <a:ext cx="5788800" cy="2894400"/>
          </a:xfrm>
          <a:prstGeom prst="rect">
            <a:avLst/>
          </a:prstGeom>
        </p:spPr>
      </p:pic>
      <p:sp>
        <p:nvSpPr>
          <p:cNvPr id="105" name="TextShape 1"/>
          <p:cNvSpPr txBox="1"/>
          <p:nvPr/>
        </p:nvSpPr>
        <p:spPr>
          <a:xfrm>
            <a:off x="2880000" y="720000"/>
            <a:ext cx="4536000" cy="6573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fr-FR" sz="4000">
                <a:solidFill>
                  <a:srgbClr val="ff0000"/>
                </a:solidFill>
              </a:rPr>
              <a:t>Implémentation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