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87" autoAdjust="0"/>
  </p:normalViewPr>
  <p:slideViewPr>
    <p:cSldViewPr>
      <p:cViewPr varScale="1">
        <p:scale>
          <a:sx n="65" d="100"/>
          <a:sy n="65" d="100"/>
        </p:scale>
        <p:origin x="-5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B6635-516F-46B9-8131-42F463C4CC6A}" type="doc">
      <dgm:prSet loTypeId="urn:microsoft.com/office/officeart/2005/8/layout/hProcess6" loCatId="process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B1691B68-A422-41D2-B4F5-FE80DC137461}">
      <dgm:prSet phldrT="[Texte]"/>
      <dgm:spPr/>
      <dgm:t>
        <a:bodyPr/>
        <a:lstStyle/>
        <a:p>
          <a:r>
            <a:rPr lang="fr-FR" dirty="0" smtClean="0"/>
            <a:t>Base</a:t>
          </a:r>
          <a:endParaRPr lang="fr-FR" dirty="0"/>
        </a:p>
      </dgm:t>
    </dgm:pt>
    <dgm:pt modelId="{8CFB0792-E7B4-4304-BF7D-1D486C1EAE52}" type="parTrans" cxnId="{30D70F23-AD60-4D6D-B21F-9C3ED6E4B227}">
      <dgm:prSet/>
      <dgm:spPr/>
      <dgm:t>
        <a:bodyPr/>
        <a:lstStyle/>
        <a:p>
          <a:endParaRPr lang="fr-FR"/>
        </a:p>
      </dgm:t>
    </dgm:pt>
    <dgm:pt modelId="{F7519D03-FD53-4B11-8255-57314A70534C}" type="sibTrans" cxnId="{30D70F23-AD60-4D6D-B21F-9C3ED6E4B227}">
      <dgm:prSet/>
      <dgm:spPr/>
      <dgm:t>
        <a:bodyPr/>
        <a:lstStyle/>
        <a:p>
          <a:endParaRPr lang="fr-FR"/>
        </a:p>
      </dgm:t>
    </dgm:pt>
    <dgm:pt modelId="{A7601FD5-AFA2-4782-B386-ED074E13CE21}">
      <dgm:prSet phldrT="[Texte]"/>
      <dgm:spPr/>
      <dgm:t>
        <a:bodyPr/>
        <a:lstStyle/>
        <a:p>
          <a:r>
            <a:rPr lang="fr-FR" dirty="0" smtClean="0"/>
            <a:t>Terrain</a:t>
          </a:r>
          <a:endParaRPr lang="fr-FR" dirty="0"/>
        </a:p>
      </dgm:t>
    </dgm:pt>
    <dgm:pt modelId="{0BDECF4D-FD22-4B41-A44C-1ADB39401293}" type="parTrans" cxnId="{42576CE6-D28C-46F7-AF56-86851ED84229}">
      <dgm:prSet/>
      <dgm:spPr/>
      <dgm:t>
        <a:bodyPr/>
        <a:lstStyle/>
        <a:p>
          <a:endParaRPr lang="fr-FR"/>
        </a:p>
      </dgm:t>
    </dgm:pt>
    <dgm:pt modelId="{F2E1B637-471A-43CE-9C56-413D647B0F94}" type="sibTrans" cxnId="{42576CE6-D28C-46F7-AF56-86851ED84229}">
      <dgm:prSet/>
      <dgm:spPr/>
      <dgm:t>
        <a:bodyPr/>
        <a:lstStyle/>
        <a:p>
          <a:endParaRPr lang="fr-FR"/>
        </a:p>
      </dgm:t>
    </dgm:pt>
    <dgm:pt modelId="{532768AB-07D3-4D47-8E94-7754255B4419}">
      <dgm:prSet phldrT="[Texte]"/>
      <dgm:spPr/>
      <dgm:t>
        <a:bodyPr/>
        <a:lstStyle/>
        <a:p>
          <a:r>
            <a:rPr lang="fr-FR" dirty="0" smtClean="0"/>
            <a:t>Obstacle</a:t>
          </a:r>
          <a:endParaRPr lang="fr-FR" dirty="0"/>
        </a:p>
      </dgm:t>
    </dgm:pt>
    <dgm:pt modelId="{CB8089D3-11BF-460D-9A49-F65DE9397532}" type="parTrans" cxnId="{234C0B01-A1CD-4DC3-8AC5-4E74711C1D81}">
      <dgm:prSet/>
      <dgm:spPr/>
      <dgm:t>
        <a:bodyPr/>
        <a:lstStyle/>
        <a:p>
          <a:endParaRPr lang="fr-FR"/>
        </a:p>
      </dgm:t>
    </dgm:pt>
    <dgm:pt modelId="{5B270847-4ABD-47F0-BD4C-F8BC3AE29C21}" type="sibTrans" cxnId="{234C0B01-A1CD-4DC3-8AC5-4E74711C1D81}">
      <dgm:prSet/>
      <dgm:spPr/>
      <dgm:t>
        <a:bodyPr/>
        <a:lstStyle/>
        <a:p>
          <a:endParaRPr lang="fr-FR"/>
        </a:p>
      </dgm:t>
    </dgm:pt>
    <dgm:pt modelId="{3A437846-A6E9-41F0-BF3A-1734D9C779A3}">
      <dgm:prSet phldrT="[Texte]"/>
      <dgm:spPr/>
      <dgm:t>
        <a:bodyPr/>
        <a:lstStyle/>
        <a:p>
          <a:r>
            <a:rPr lang="fr-FR" dirty="0" smtClean="0"/>
            <a:t>Terrain</a:t>
          </a:r>
          <a:endParaRPr lang="fr-FR" dirty="0"/>
        </a:p>
      </dgm:t>
    </dgm:pt>
    <dgm:pt modelId="{27FEFD25-C991-4395-95DC-954678F69F23}" type="parTrans" cxnId="{8DB2FFC4-C3F4-4EFF-91D6-7526876E78E9}">
      <dgm:prSet/>
      <dgm:spPr/>
      <dgm:t>
        <a:bodyPr/>
        <a:lstStyle/>
        <a:p>
          <a:endParaRPr lang="fr-FR"/>
        </a:p>
      </dgm:t>
    </dgm:pt>
    <dgm:pt modelId="{46CF391F-96A8-4E0A-A59D-F3B3F649ECB3}" type="sibTrans" cxnId="{8DB2FFC4-C3F4-4EFF-91D6-7526876E78E9}">
      <dgm:prSet/>
      <dgm:spPr/>
      <dgm:t>
        <a:bodyPr/>
        <a:lstStyle/>
        <a:p>
          <a:endParaRPr lang="fr-FR"/>
        </a:p>
      </dgm:t>
    </dgm:pt>
    <dgm:pt modelId="{47860B1D-82FC-4B3B-90CF-8140E995B613}">
      <dgm:prSet phldrT="[Texte]"/>
      <dgm:spPr/>
      <dgm:t>
        <a:bodyPr/>
        <a:lstStyle/>
        <a:p>
          <a:r>
            <a:rPr lang="fr-FR" dirty="0" smtClean="0"/>
            <a:t>Obstacle</a:t>
          </a:r>
          <a:endParaRPr lang="fr-FR" dirty="0"/>
        </a:p>
      </dgm:t>
    </dgm:pt>
    <dgm:pt modelId="{A1810AFA-0A03-42F5-8370-5A78F48E29A9}" type="parTrans" cxnId="{D5D37844-C5E2-41B7-A1E8-15DAA15998B7}">
      <dgm:prSet/>
      <dgm:spPr/>
      <dgm:t>
        <a:bodyPr/>
        <a:lstStyle/>
        <a:p>
          <a:endParaRPr lang="fr-FR"/>
        </a:p>
      </dgm:t>
    </dgm:pt>
    <dgm:pt modelId="{F79BFE0A-2213-473F-A8BD-6DD7A667D37D}" type="sibTrans" cxnId="{D5D37844-C5E2-41B7-A1E8-15DAA15998B7}">
      <dgm:prSet/>
      <dgm:spPr/>
      <dgm:t>
        <a:bodyPr/>
        <a:lstStyle/>
        <a:p>
          <a:endParaRPr lang="fr-FR"/>
        </a:p>
      </dgm:t>
    </dgm:pt>
    <dgm:pt modelId="{F3D5AE69-4017-4FD4-9A89-9A6DF6728AC3}">
      <dgm:prSet phldrT="[Texte]"/>
      <dgm:spPr/>
      <dgm:t>
        <a:bodyPr/>
        <a:lstStyle/>
        <a:p>
          <a:r>
            <a:rPr lang="fr-FR" dirty="0" smtClean="0"/>
            <a:t>Zone</a:t>
          </a:r>
          <a:endParaRPr lang="fr-FR" dirty="0"/>
        </a:p>
      </dgm:t>
    </dgm:pt>
    <dgm:pt modelId="{00779D8E-8522-4EDF-9C7C-58AA4A31F2AB}" type="parTrans" cxnId="{ED770172-298B-4413-AB6E-DCB8E86DBC64}">
      <dgm:prSet/>
      <dgm:spPr/>
      <dgm:t>
        <a:bodyPr/>
        <a:lstStyle/>
        <a:p>
          <a:endParaRPr lang="fr-FR"/>
        </a:p>
      </dgm:t>
    </dgm:pt>
    <dgm:pt modelId="{A8A0F0CF-C31D-4483-AF0A-050649A5957F}" type="sibTrans" cxnId="{ED770172-298B-4413-AB6E-DCB8E86DBC64}">
      <dgm:prSet/>
      <dgm:spPr/>
      <dgm:t>
        <a:bodyPr/>
        <a:lstStyle/>
        <a:p>
          <a:endParaRPr lang="fr-FR"/>
        </a:p>
      </dgm:t>
    </dgm:pt>
    <dgm:pt modelId="{E14EB3D2-B08F-40F1-B435-943FF2FD68AA}">
      <dgm:prSet phldrT="[Texte]"/>
      <dgm:spPr/>
      <dgm:t>
        <a:bodyPr/>
        <a:lstStyle/>
        <a:p>
          <a:r>
            <a:rPr lang="fr-FR" dirty="0" smtClean="0"/>
            <a:t>Terrain</a:t>
          </a:r>
          <a:endParaRPr lang="fr-FR" dirty="0"/>
        </a:p>
      </dgm:t>
    </dgm:pt>
    <dgm:pt modelId="{C164C66B-5A1C-4F86-861C-3E396A570497}" type="parTrans" cxnId="{BE9E1E94-0BFC-49A2-8F72-91D3DFD4ABF9}">
      <dgm:prSet/>
      <dgm:spPr/>
      <dgm:t>
        <a:bodyPr/>
        <a:lstStyle/>
        <a:p>
          <a:endParaRPr lang="fr-FR"/>
        </a:p>
      </dgm:t>
    </dgm:pt>
    <dgm:pt modelId="{4FFD18CB-A6EA-4F67-B395-CA55655E324A}" type="sibTrans" cxnId="{BE9E1E94-0BFC-49A2-8F72-91D3DFD4ABF9}">
      <dgm:prSet/>
      <dgm:spPr/>
      <dgm:t>
        <a:bodyPr/>
        <a:lstStyle/>
        <a:p>
          <a:endParaRPr lang="fr-FR"/>
        </a:p>
      </dgm:t>
    </dgm:pt>
    <dgm:pt modelId="{52CAC0CB-AC9E-40BA-9022-5360FF96733B}">
      <dgm:prSet phldrT="[Texte]"/>
      <dgm:spPr/>
      <dgm:t>
        <a:bodyPr/>
        <a:lstStyle/>
        <a:p>
          <a:r>
            <a:rPr lang="fr-FR" dirty="0" smtClean="0"/>
            <a:t>Obstacle</a:t>
          </a:r>
          <a:endParaRPr lang="fr-FR" dirty="0"/>
        </a:p>
      </dgm:t>
    </dgm:pt>
    <dgm:pt modelId="{4E55108A-1BA7-43CF-BCEB-73F67A4227A0}" type="parTrans" cxnId="{2423EADB-FEE5-4449-A14E-7561EF7F99C9}">
      <dgm:prSet/>
      <dgm:spPr/>
      <dgm:t>
        <a:bodyPr/>
        <a:lstStyle/>
        <a:p>
          <a:endParaRPr lang="fr-FR"/>
        </a:p>
      </dgm:t>
    </dgm:pt>
    <dgm:pt modelId="{8B3A8D26-E871-4F9D-B705-27F13A4E1EAC}" type="sibTrans" cxnId="{2423EADB-FEE5-4449-A14E-7561EF7F99C9}">
      <dgm:prSet/>
      <dgm:spPr/>
      <dgm:t>
        <a:bodyPr/>
        <a:lstStyle/>
        <a:p>
          <a:endParaRPr lang="fr-FR"/>
        </a:p>
      </dgm:t>
    </dgm:pt>
    <dgm:pt modelId="{EAD4958F-1528-4CEB-A9FA-CA7CF3C57CF8}">
      <dgm:prSet phldrT="[Texte]"/>
      <dgm:spPr/>
      <dgm:t>
        <a:bodyPr/>
        <a:lstStyle/>
        <a:p>
          <a:r>
            <a:rPr lang="fr-FR" dirty="0" smtClean="0"/>
            <a:t>Zone</a:t>
          </a:r>
          <a:endParaRPr lang="fr-FR" dirty="0"/>
        </a:p>
      </dgm:t>
    </dgm:pt>
    <dgm:pt modelId="{A7C438F8-25A1-428D-9790-A010893D5811}" type="parTrans" cxnId="{C39F275B-2999-4C16-9CD8-9E4597C1F383}">
      <dgm:prSet/>
      <dgm:spPr/>
      <dgm:t>
        <a:bodyPr/>
        <a:lstStyle/>
        <a:p>
          <a:endParaRPr lang="fr-FR"/>
        </a:p>
      </dgm:t>
    </dgm:pt>
    <dgm:pt modelId="{9FBC8F85-6EE1-47D2-A4EB-72C06C4F83F1}" type="sibTrans" cxnId="{C39F275B-2999-4C16-9CD8-9E4597C1F383}">
      <dgm:prSet/>
      <dgm:spPr/>
      <dgm:t>
        <a:bodyPr/>
        <a:lstStyle/>
        <a:p>
          <a:endParaRPr lang="fr-FR"/>
        </a:p>
      </dgm:t>
    </dgm:pt>
    <dgm:pt modelId="{675A5A52-2363-41A3-B91B-E009806110AF}" type="pres">
      <dgm:prSet presAssocID="{381B6635-516F-46B9-8131-42F463C4CC6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C2A7E33-E59E-4388-A16B-7335094A3406}" type="pres">
      <dgm:prSet presAssocID="{B1691B68-A422-41D2-B4F5-FE80DC137461}" presName="compNode" presStyleCnt="0"/>
      <dgm:spPr/>
    </dgm:pt>
    <dgm:pt modelId="{65B0BBD9-4383-4E95-AA37-873775331C19}" type="pres">
      <dgm:prSet presAssocID="{B1691B68-A422-41D2-B4F5-FE80DC137461}" presName="noGeometry" presStyleCnt="0"/>
      <dgm:spPr/>
    </dgm:pt>
    <dgm:pt modelId="{B94EF847-19C5-44C5-9D74-7688482110E7}" type="pres">
      <dgm:prSet presAssocID="{B1691B68-A422-41D2-B4F5-FE80DC137461}" presName="childTextVisible" presStyleLbl="bgAccFollowNode1" presStyleIdx="0" presStyleCnt="3" custScaleX="100000" custScale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CC3966-1ED7-4EA4-BC19-EE989F8993D0}" type="pres">
      <dgm:prSet presAssocID="{B1691B68-A422-41D2-B4F5-FE80DC137461}" presName="childTextHidden" presStyleLbl="bgAccFollowNode1" presStyleIdx="0" presStyleCnt="3"/>
      <dgm:spPr/>
      <dgm:t>
        <a:bodyPr/>
        <a:lstStyle/>
        <a:p>
          <a:endParaRPr lang="fr-FR"/>
        </a:p>
      </dgm:t>
    </dgm:pt>
    <dgm:pt modelId="{95F8FF75-20C7-46BB-A124-519A8F189724}" type="pres">
      <dgm:prSet presAssocID="{B1691B68-A422-41D2-B4F5-FE80DC137461}" presName="parentText" presStyleLbl="node1" presStyleIdx="0" presStyleCnt="3" custScaleX="100000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986807-54B1-4375-88E8-5631DD33CB68}" type="pres">
      <dgm:prSet presAssocID="{B1691B68-A422-41D2-B4F5-FE80DC137461}" presName="aSpace" presStyleCnt="0"/>
      <dgm:spPr/>
    </dgm:pt>
    <dgm:pt modelId="{AC42DA72-D633-4C23-B0AB-A49365E37C27}" type="pres">
      <dgm:prSet presAssocID="{532768AB-07D3-4D47-8E94-7754255B4419}" presName="compNode" presStyleCnt="0"/>
      <dgm:spPr/>
    </dgm:pt>
    <dgm:pt modelId="{032503B3-6344-42B3-B940-CC065C1A4DB8}" type="pres">
      <dgm:prSet presAssocID="{532768AB-07D3-4D47-8E94-7754255B4419}" presName="noGeometry" presStyleCnt="0"/>
      <dgm:spPr/>
    </dgm:pt>
    <dgm:pt modelId="{13609EF8-73C5-4556-821E-0FC2D39B7D45}" type="pres">
      <dgm:prSet presAssocID="{532768AB-07D3-4D47-8E94-7754255B441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A8EC34-9228-4B3C-AF8D-EBDDB3EF88DD}" type="pres">
      <dgm:prSet presAssocID="{532768AB-07D3-4D47-8E94-7754255B4419}" presName="childTextHidden" presStyleLbl="bgAccFollowNode1" presStyleIdx="1" presStyleCnt="3"/>
      <dgm:spPr/>
      <dgm:t>
        <a:bodyPr/>
        <a:lstStyle/>
        <a:p>
          <a:endParaRPr lang="fr-FR"/>
        </a:p>
      </dgm:t>
    </dgm:pt>
    <dgm:pt modelId="{7663C6C0-CFE0-4863-9DD2-B36AC184BF38}" type="pres">
      <dgm:prSet presAssocID="{532768AB-07D3-4D47-8E94-7754255B441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0C6289-C1B9-4FAE-A607-14471DE28A92}" type="pres">
      <dgm:prSet presAssocID="{532768AB-07D3-4D47-8E94-7754255B4419}" presName="aSpace" presStyleCnt="0"/>
      <dgm:spPr/>
    </dgm:pt>
    <dgm:pt modelId="{4BA4B558-FC53-4B90-8E21-7297464D199B}" type="pres">
      <dgm:prSet presAssocID="{F3D5AE69-4017-4FD4-9A89-9A6DF6728AC3}" presName="compNode" presStyleCnt="0"/>
      <dgm:spPr/>
    </dgm:pt>
    <dgm:pt modelId="{50FFDB4C-5267-4993-81C4-162B3717DB60}" type="pres">
      <dgm:prSet presAssocID="{F3D5AE69-4017-4FD4-9A89-9A6DF6728AC3}" presName="noGeometry" presStyleCnt="0"/>
      <dgm:spPr/>
    </dgm:pt>
    <dgm:pt modelId="{7C4DD3A6-6CAE-4BD1-B1BE-F950BE189DAC}" type="pres">
      <dgm:prSet presAssocID="{F3D5AE69-4017-4FD4-9A89-9A6DF6728AC3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91DA01-08F5-440F-85A1-775473BF8231}" type="pres">
      <dgm:prSet presAssocID="{F3D5AE69-4017-4FD4-9A89-9A6DF6728AC3}" presName="childTextHidden" presStyleLbl="bgAccFollowNode1" presStyleIdx="2" presStyleCnt="3"/>
      <dgm:spPr/>
      <dgm:t>
        <a:bodyPr/>
        <a:lstStyle/>
        <a:p>
          <a:endParaRPr lang="fr-FR"/>
        </a:p>
      </dgm:t>
    </dgm:pt>
    <dgm:pt modelId="{692D56D4-0380-4D52-B253-66017F90F14D}" type="pres">
      <dgm:prSet presAssocID="{F3D5AE69-4017-4FD4-9A89-9A6DF6728AC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5D37844-C5E2-41B7-A1E8-15DAA15998B7}" srcId="{532768AB-07D3-4D47-8E94-7754255B4419}" destId="{47860B1D-82FC-4B3B-90CF-8140E995B613}" srcOrd="1" destOrd="0" parTransId="{A1810AFA-0A03-42F5-8370-5A78F48E29A9}" sibTransId="{F79BFE0A-2213-473F-A8BD-6DD7A667D37D}"/>
    <dgm:cxn modelId="{8DB2FFC4-C3F4-4EFF-91D6-7526876E78E9}" srcId="{532768AB-07D3-4D47-8E94-7754255B4419}" destId="{3A437846-A6E9-41F0-BF3A-1734D9C779A3}" srcOrd="0" destOrd="0" parTransId="{27FEFD25-C991-4395-95DC-954678F69F23}" sibTransId="{46CF391F-96A8-4E0A-A59D-F3B3F649ECB3}"/>
    <dgm:cxn modelId="{2A7F9E66-F6B9-4ABB-9F55-7FAA36D35554}" type="presOf" srcId="{A7601FD5-AFA2-4782-B386-ED074E13CE21}" destId="{B94EF847-19C5-44C5-9D74-7688482110E7}" srcOrd="0" destOrd="0" presId="urn:microsoft.com/office/officeart/2005/8/layout/hProcess6"/>
    <dgm:cxn modelId="{234C0B01-A1CD-4DC3-8AC5-4E74711C1D81}" srcId="{381B6635-516F-46B9-8131-42F463C4CC6A}" destId="{532768AB-07D3-4D47-8E94-7754255B4419}" srcOrd="1" destOrd="0" parTransId="{CB8089D3-11BF-460D-9A49-F65DE9397532}" sibTransId="{5B270847-4ABD-47F0-BD4C-F8BC3AE29C21}"/>
    <dgm:cxn modelId="{ABD7D92C-5580-4B38-AECC-120BC1DF5A2B}" type="presOf" srcId="{47860B1D-82FC-4B3B-90CF-8140E995B613}" destId="{13609EF8-73C5-4556-821E-0FC2D39B7D45}" srcOrd="0" destOrd="1" presId="urn:microsoft.com/office/officeart/2005/8/layout/hProcess6"/>
    <dgm:cxn modelId="{42576CE6-D28C-46F7-AF56-86851ED84229}" srcId="{B1691B68-A422-41D2-B4F5-FE80DC137461}" destId="{A7601FD5-AFA2-4782-B386-ED074E13CE21}" srcOrd="0" destOrd="0" parTransId="{0BDECF4D-FD22-4B41-A44C-1ADB39401293}" sibTransId="{F2E1B637-471A-43CE-9C56-413D647B0F94}"/>
    <dgm:cxn modelId="{30D70F23-AD60-4D6D-B21F-9C3ED6E4B227}" srcId="{381B6635-516F-46B9-8131-42F463C4CC6A}" destId="{B1691B68-A422-41D2-B4F5-FE80DC137461}" srcOrd="0" destOrd="0" parTransId="{8CFB0792-E7B4-4304-BF7D-1D486C1EAE52}" sibTransId="{F7519D03-FD53-4B11-8255-57314A70534C}"/>
    <dgm:cxn modelId="{C778C0AD-5591-454D-A7D6-04E442F8A1D4}" type="presOf" srcId="{A7601FD5-AFA2-4782-B386-ED074E13CE21}" destId="{06CC3966-1ED7-4EA4-BC19-EE989F8993D0}" srcOrd="1" destOrd="0" presId="urn:microsoft.com/office/officeart/2005/8/layout/hProcess6"/>
    <dgm:cxn modelId="{047B20DC-7924-456C-A4E2-D819F44441F0}" type="presOf" srcId="{47860B1D-82FC-4B3B-90CF-8140E995B613}" destId="{42A8EC34-9228-4B3C-AF8D-EBDDB3EF88DD}" srcOrd="1" destOrd="1" presId="urn:microsoft.com/office/officeart/2005/8/layout/hProcess6"/>
    <dgm:cxn modelId="{99508C52-BFE5-4EF9-9229-3B30A2AFC1A3}" type="presOf" srcId="{E14EB3D2-B08F-40F1-B435-943FF2FD68AA}" destId="{EF91DA01-08F5-440F-85A1-775473BF8231}" srcOrd="1" destOrd="0" presId="urn:microsoft.com/office/officeart/2005/8/layout/hProcess6"/>
    <dgm:cxn modelId="{BE9E1E94-0BFC-49A2-8F72-91D3DFD4ABF9}" srcId="{F3D5AE69-4017-4FD4-9A89-9A6DF6728AC3}" destId="{E14EB3D2-B08F-40F1-B435-943FF2FD68AA}" srcOrd="0" destOrd="0" parTransId="{C164C66B-5A1C-4F86-861C-3E396A570497}" sibTransId="{4FFD18CB-A6EA-4F67-B395-CA55655E324A}"/>
    <dgm:cxn modelId="{267879AB-E2C0-4376-AA6A-9B7657742B8D}" type="presOf" srcId="{3A437846-A6E9-41F0-BF3A-1734D9C779A3}" destId="{13609EF8-73C5-4556-821E-0FC2D39B7D45}" srcOrd="0" destOrd="0" presId="urn:microsoft.com/office/officeart/2005/8/layout/hProcess6"/>
    <dgm:cxn modelId="{EE87E6A7-B38F-432B-AB97-DD9B0C823332}" type="presOf" srcId="{EAD4958F-1528-4CEB-A9FA-CA7CF3C57CF8}" destId="{EF91DA01-08F5-440F-85A1-775473BF8231}" srcOrd="1" destOrd="2" presId="urn:microsoft.com/office/officeart/2005/8/layout/hProcess6"/>
    <dgm:cxn modelId="{40B35BAA-CB18-4383-9ED7-7DF53CC18A6E}" type="presOf" srcId="{B1691B68-A422-41D2-B4F5-FE80DC137461}" destId="{95F8FF75-20C7-46BB-A124-519A8F189724}" srcOrd="0" destOrd="0" presId="urn:microsoft.com/office/officeart/2005/8/layout/hProcess6"/>
    <dgm:cxn modelId="{B03C6998-1460-41B6-A86D-83569A738897}" type="presOf" srcId="{3A437846-A6E9-41F0-BF3A-1734D9C779A3}" destId="{42A8EC34-9228-4B3C-AF8D-EBDDB3EF88DD}" srcOrd="1" destOrd="0" presId="urn:microsoft.com/office/officeart/2005/8/layout/hProcess6"/>
    <dgm:cxn modelId="{ED770172-298B-4413-AB6E-DCB8E86DBC64}" srcId="{381B6635-516F-46B9-8131-42F463C4CC6A}" destId="{F3D5AE69-4017-4FD4-9A89-9A6DF6728AC3}" srcOrd="2" destOrd="0" parTransId="{00779D8E-8522-4EDF-9C7C-58AA4A31F2AB}" sibTransId="{A8A0F0CF-C31D-4483-AF0A-050649A5957F}"/>
    <dgm:cxn modelId="{52D373C5-4415-4D92-8CCE-2A27BFB1514F}" type="presOf" srcId="{EAD4958F-1528-4CEB-A9FA-CA7CF3C57CF8}" destId="{7C4DD3A6-6CAE-4BD1-B1BE-F950BE189DAC}" srcOrd="0" destOrd="2" presId="urn:microsoft.com/office/officeart/2005/8/layout/hProcess6"/>
    <dgm:cxn modelId="{605B8D45-578C-47C9-AC44-E2EA8BF95B9B}" type="presOf" srcId="{F3D5AE69-4017-4FD4-9A89-9A6DF6728AC3}" destId="{692D56D4-0380-4D52-B253-66017F90F14D}" srcOrd="0" destOrd="0" presId="urn:microsoft.com/office/officeart/2005/8/layout/hProcess6"/>
    <dgm:cxn modelId="{814711D2-B5AF-4682-A15B-50F53FE0A685}" type="presOf" srcId="{532768AB-07D3-4D47-8E94-7754255B4419}" destId="{7663C6C0-CFE0-4863-9DD2-B36AC184BF38}" srcOrd="0" destOrd="0" presId="urn:microsoft.com/office/officeart/2005/8/layout/hProcess6"/>
    <dgm:cxn modelId="{8F1A5BDD-E918-4A1E-9ADB-44B8120C52BF}" type="presOf" srcId="{52CAC0CB-AC9E-40BA-9022-5360FF96733B}" destId="{7C4DD3A6-6CAE-4BD1-B1BE-F950BE189DAC}" srcOrd="0" destOrd="1" presId="urn:microsoft.com/office/officeart/2005/8/layout/hProcess6"/>
    <dgm:cxn modelId="{2423EADB-FEE5-4449-A14E-7561EF7F99C9}" srcId="{F3D5AE69-4017-4FD4-9A89-9A6DF6728AC3}" destId="{52CAC0CB-AC9E-40BA-9022-5360FF96733B}" srcOrd="1" destOrd="0" parTransId="{4E55108A-1BA7-43CF-BCEB-73F67A4227A0}" sibTransId="{8B3A8D26-E871-4F9D-B705-27F13A4E1EAC}"/>
    <dgm:cxn modelId="{F8AEF963-34A7-4846-87AC-40DFDFCBB876}" type="presOf" srcId="{381B6635-516F-46B9-8131-42F463C4CC6A}" destId="{675A5A52-2363-41A3-B91B-E009806110AF}" srcOrd="0" destOrd="0" presId="urn:microsoft.com/office/officeart/2005/8/layout/hProcess6"/>
    <dgm:cxn modelId="{4DCD9C8F-BE7B-4519-9F9D-AA9FAD0639FA}" type="presOf" srcId="{E14EB3D2-B08F-40F1-B435-943FF2FD68AA}" destId="{7C4DD3A6-6CAE-4BD1-B1BE-F950BE189DAC}" srcOrd="0" destOrd="0" presId="urn:microsoft.com/office/officeart/2005/8/layout/hProcess6"/>
    <dgm:cxn modelId="{5B569E04-47C8-4AA3-A3B8-244B6638C4C9}" type="presOf" srcId="{52CAC0CB-AC9E-40BA-9022-5360FF96733B}" destId="{EF91DA01-08F5-440F-85A1-775473BF8231}" srcOrd="1" destOrd="1" presId="urn:microsoft.com/office/officeart/2005/8/layout/hProcess6"/>
    <dgm:cxn modelId="{C39F275B-2999-4C16-9CD8-9E4597C1F383}" srcId="{F3D5AE69-4017-4FD4-9A89-9A6DF6728AC3}" destId="{EAD4958F-1528-4CEB-A9FA-CA7CF3C57CF8}" srcOrd="2" destOrd="0" parTransId="{A7C438F8-25A1-428D-9790-A010893D5811}" sibTransId="{9FBC8F85-6EE1-47D2-A4EB-72C06C4F83F1}"/>
    <dgm:cxn modelId="{0AB3E0C7-AE12-41F3-B9CD-98A709BFBBDB}" type="presParOf" srcId="{675A5A52-2363-41A3-B91B-E009806110AF}" destId="{3C2A7E33-E59E-4388-A16B-7335094A3406}" srcOrd="0" destOrd="0" presId="urn:microsoft.com/office/officeart/2005/8/layout/hProcess6"/>
    <dgm:cxn modelId="{E4FBBB52-A2C1-4BE7-99A4-B89FB5BC2416}" type="presParOf" srcId="{3C2A7E33-E59E-4388-A16B-7335094A3406}" destId="{65B0BBD9-4383-4E95-AA37-873775331C19}" srcOrd="0" destOrd="0" presId="urn:microsoft.com/office/officeart/2005/8/layout/hProcess6"/>
    <dgm:cxn modelId="{8AD62539-B3E3-43C1-AB23-33FA9EAA4237}" type="presParOf" srcId="{3C2A7E33-E59E-4388-A16B-7335094A3406}" destId="{B94EF847-19C5-44C5-9D74-7688482110E7}" srcOrd="1" destOrd="0" presId="urn:microsoft.com/office/officeart/2005/8/layout/hProcess6"/>
    <dgm:cxn modelId="{406C4BF2-0472-4768-A486-F3FA12CB8246}" type="presParOf" srcId="{3C2A7E33-E59E-4388-A16B-7335094A3406}" destId="{06CC3966-1ED7-4EA4-BC19-EE989F8993D0}" srcOrd="2" destOrd="0" presId="urn:microsoft.com/office/officeart/2005/8/layout/hProcess6"/>
    <dgm:cxn modelId="{25907398-F157-48ED-8E18-F49C544C8824}" type="presParOf" srcId="{3C2A7E33-E59E-4388-A16B-7335094A3406}" destId="{95F8FF75-20C7-46BB-A124-519A8F189724}" srcOrd="3" destOrd="0" presId="urn:microsoft.com/office/officeart/2005/8/layout/hProcess6"/>
    <dgm:cxn modelId="{4A08AB14-886C-4756-8C47-A46A8075936E}" type="presParOf" srcId="{675A5A52-2363-41A3-B91B-E009806110AF}" destId="{00986807-54B1-4375-88E8-5631DD33CB68}" srcOrd="1" destOrd="0" presId="urn:microsoft.com/office/officeart/2005/8/layout/hProcess6"/>
    <dgm:cxn modelId="{49FEA914-09EE-4648-BAD8-E282311B04D8}" type="presParOf" srcId="{675A5A52-2363-41A3-B91B-E009806110AF}" destId="{AC42DA72-D633-4C23-B0AB-A49365E37C27}" srcOrd="2" destOrd="0" presId="urn:microsoft.com/office/officeart/2005/8/layout/hProcess6"/>
    <dgm:cxn modelId="{91BEE90A-93A2-444A-87CD-29343A1A3FBD}" type="presParOf" srcId="{AC42DA72-D633-4C23-B0AB-A49365E37C27}" destId="{032503B3-6344-42B3-B940-CC065C1A4DB8}" srcOrd="0" destOrd="0" presId="urn:microsoft.com/office/officeart/2005/8/layout/hProcess6"/>
    <dgm:cxn modelId="{6BF3BFA7-59D7-420E-8227-EADCAEEEDC37}" type="presParOf" srcId="{AC42DA72-D633-4C23-B0AB-A49365E37C27}" destId="{13609EF8-73C5-4556-821E-0FC2D39B7D45}" srcOrd="1" destOrd="0" presId="urn:microsoft.com/office/officeart/2005/8/layout/hProcess6"/>
    <dgm:cxn modelId="{2CE534B2-33B2-4E8C-918D-65DD723DC518}" type="presParOf" srcId="{AC42DA72-D633-4C23-B0AB-A49365E37C27}" destId="{42A8EC34-9228-4B3C-AF8D-EBDDB3EF88DD}" srcOrd="2" destOrd="0" presId="urn:microsoft.com/office/officeart/2005/8/layout/hProcess6"/>
    <dgm:cxn modelId="{CB202E1A-FB48-4E56-A1FE-06AC57EFD381}" type="presParOf" srcId="{AC42DA72-D633-4C23-B0AB-A49365E37C27}" destId="{7663C6C0-CFE0-4863-9DD2-B36AC184BF38}" srcOrd="3" destOrd="0" presId="urn:microsoft.com/office/officeart/2005/8/layout/hProcess6"/>
    <dgm:cxn modelId="{7C55D065-06BD-4A2C-AB74-8CFB2659932C}" type="presParOf" srcId="{675A5A52-2363-41A3-B91B-E009806110AF}" destId="{F40C6289-C1B9-4FAE-A607-14471DE28A92}" srcOrd="3" destOrd="0" presId="urn:microsoft.com/office/officeart/2005/8/layout/hProcess6"/>
    <dgm:cxn modelId="{DD636346-7156-455D-AEC4-C65BE1126EF7}" type="presParOf" srcId="{675A5A52-2363-41A3-B91B-E009806110AF}" destId="{4BA4B558-FC53-4B90-8E21-7297464D199B}" srcOrd="4" destOrd="0" presId="urn:microsoft.com/office/officeart/2005/8/layout/hProcess6"/>
    <dgm:cxn modelId="{676CF4B4-BC8D-42C4-A290-C9FAC6F4DDAC}" type="presParOf" srcId="{4BA4B558-FC53-4B90-8E21-7297464D199B}" destId="{50FFDB4C-5267-4993-81C4-162B3717DB60}" srcOrd="0" destOrd="0" presId="urn:microsoft.com/office/officeart/2005/8/layout/hProcess6"/>
    <dgm:cxn modelId="{F5A2EAC4-62B0-4C94-87C8-64BCBD9C6BD1}" type="presParOf" srcId="{4BA4B558-FC53-4B90-8E21-7297464D199B}" destId="{7C4DD3A6-6CAE-4BD1-B1BE-F950BE189DAC}" srcOrd="1" destOrd="0" presId="urn:microsoft.com/office/officeart/2005/8/layout/hProcess6"/>
    <dgm:cxn modelId="{EB60001E-AAC6-4094-8C09-FCF5DF180784}" type="presParOf" srcId="{4BA4B558-FC53-4B90-8E21-7297464D199B}" destId="{EF91DA01-08F5-440F-85A1-775473BF8231}" srcOrd="2" destOrd="0" presId="urn:microsoft.com/office/officeart/2005/8/layout/hProcess6"/>
    <dgm:cxn modelId="{773E9B6E-A99E-4FA5-B65E-8A85C5F98E3C}" type="presParOf" srcId="{4BA4B558-FC53-4B90-8E21-7297464D199B}" destId="{692D56D4-0380-4D52-B253-66017F90F14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6E238-0F1F-4183-8B29-98B9CD260BB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3E32E3-D604-4695-A660-940E8A8E39C9}">
      <dgm:prSet phldrT="[Texte]" custT="1"/>
      <dgm:spPr/>
      <dgm:t>
        <a:bodyPr/>
        <a:lstStyle/>
        <a:p>
          <a:r>
            <a:rPr lang="fr-FR" sz="28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Zone</a:t>
          </a:r>
          <a:endParaRPr lang="fr-FR" sz="1600" dirty="0"/>
        </a:p>
      </dgm:t>
    </dgm:pt>
    <dgm:pt modelId="{76D288B1-D031-404F-A5E0-3A93041AFD37}" type="parTrans" cxnId="{6273A1B2-7DB1-45E7-9F7D-4B4DD846CD9F}">
      <dgm:prSet/>
      <dgm:spPr/>
      <dgm:t>
        <a:bodyPr/>
        <a:lstStyle/>
        <a:p>
          <a:endParaRPr lang="fr-FR" sz="700"/>
        </a:p>
      </dgm:t>
    </dgm:pt>
    <dgm:pt modelId="{EE4000F1-5D90-4CEC-90C1-459743041C52}" type="sibTrans" cxnId="{6273A1B2-7DB1-45E7-9F7D-4B4DD846CD9F}">
      <dgm:prSet/>
      <dgm:spPr/>
      <dgm:t>
        <a:bodyPr/>
        <a:lstStyle/>
        <a:p>
          <a:endParaRPr lang="fr-FR" sz="700"/>
        </a:p>
      </dgm:t>
    </dgm:pt>
    <dgm:pt modelId="{3F2C2468-A1B6-4945-820A-6DCE5C285FE0}">
      <dgm:prSet phldrT="[Texte]" custT="1"/>
      <dgm:spPr/>
      <dgm:t>
        <a:bodyPr/>
        <a:lstStyle/>
        <a:p>
          <a:r>
            <a:rPr lang="fr-FR" sz="2000" dirty="0" smtClean="0"/>
            <a:t>Etend Obstacle</a:t>
          </a:r>
          <a:endParaRPr lang="fr-FR" sz="2000" dirty="0"/>
        </a:p>
      </dgm:t>
    </dgm:pt>
    <dgm:pt modelId="{9202A6A0-605F-4545-98B5-BA1DB7370CA5}" type="parTrans" cxnId="{5673D930-4142-48E5-8FAC-1598C8C0C2EB}">
      <dgm:prSet/>
      <dgm:spPr/>
      <dgm:t>
        <a:bodyPr/>
        <a:lstStyle/>
        <a:p>
          <a:endParaRPr lang="fr-FR" sz="700"/>
        </a:p>
      </dgm:t>
    </dgm:pt>
    <dgm:pt modelId="{6E2A66A8-7227-4064-932C-73D354E46893}" type="sibTrans" cxnId="{5673D930-4142-48E5-8FAC-1598C8C0C2EB}">
      <dgm:prSet/>
      <dgm:spPr/>
      <dgm:t>
        <a:bodyPr/>
        <a:lstStyle/>
        <a:p>
          <a:endParaRPr lang="fr-FR" sz="700"/>
        </a:p>
      </dgm:t>
    </dgm:pt>
    <dgm:pt modelId="{595D005E-844C-4407-BB89-7AAA2470A330}">
      <dgm:prSet phldrT="[Texte]" custT="1"/>
      <dgm:spPr/>
      <dgm:t>
        <a:bodyPr/>
        <a:lstStyle/>
        <a:p>
          <a:r>
            <a:rPr lang="fr-FR" sz="2000" dirty="0" smtClean="0"/>
            <a:t>Zone </a:t>
          </a:r>
          <a:r>
            <a:rPr lang="fr-FR" sz="2000" dirty="0" err="1" smtClean="0"/>
            <a:t>getZone</a:t>
          </a:r>
          <a:r>
            <a:rPr lang="fr-FR" sz="2000" dirty="0" smtClean="0"/>
            <a:t>()</a:t>
          </a:r>
          <a:endParaRPr lang="fr-FR" sz="2000" dirty="0"/>
        </a:p>
      </dgm:t>
    </dgm:pt>
    <dgm:pt modelId="{14DE8F0F-930A-4175-8BCA-A0B6B99FCF52}" type="sibTrans" cxnId="{58930CC9-344A-43AC-A080-DB47A95B9550}">
      <dgm:prSet/>
      <dgm:spPr/>
      <dgm:t>
        <a:bodyPr/>
        <a:lstStyle/>
        <a:p>
          <a:endParaRPr lang="fr-FR" sz="700"/>
        </a:p>
      </dgm:t>
    </dgm:pt>
    <dgm:pt modelId="{B87D9C58-B5BC-4675-B3D1-3A9EC90C4A8B}" type="parTrans" cxnId="{58930CC9-344A-43AC-A080-DB47A95B9550}">
      <dgm:prSet/>
      <dgm:spPr/>
      <dgm:t>
        <a:bodyPr/>
        <a:lstStyle/>
        <a:p>
          <a:endParaRPr lang="fr-FR" sz="700"/>
        </a:p>
      </dgm:t>
    </dgm:pt>
    <dgm:pt modelId="{074CC5A6-8C0C-4C5C-994F-F59D4440D2FB}" type="pres">
      <dgm:prSet presAssocID="{3606E238-0F1F-4183-8B29-98B9CD260BB7}" presName="vert0" presStyleCnt="0">
        <dgm:presLayoutVars>
          <dgm:dir/>
          <dgm:animOne val="branch"/>
          <dgm:animLvl val="lvl"/>
        </dgm:presLayoutVars>
      </dgm:prSet>
      <dgm:spPr/>
    </dgm:pt>
    <dgm:pt modelId="{E50AAEA5-CAB6-4C70-8307-65860DAB27FF}" type="pres">
      <dgm:prSet presAssocID="{D23E32E3-D604-4695-A660-940E8A8E39C9}" presName="thickLine" presStyleLbl="alignNode1" presStyleIdx="0" presStyleCnt="1"/>
      <dgm:spPr/>
    </dgm:pt>
    <dgm:pt modelId="{F723D218-D7DC-4D34-B575-1EE3AE3DBEAD}" type="pres">
      <dgm:prSet presAssocID="{D23E32E3-D604-4695-A660-940E8A8E39C9}" presName="horz1" presStyleCnt="0"/>
      <dgm:spPr/>
    </dgm:pt>
    <dgm:pt modelId="{95EE9FAA-263D-4BB1-BCC0-817ADE0AA596}" type="pres">
      <dgm:prSet presAssocID="{D23E32E3-D604-4695-A660-940E8A8E39C9}" presName="tx1" presStyleLbl="revTx" presStyleIdx="0" presStyleCnt="3" custScaleX="154195"/>
      <dgm:spPr/>
    </dgm:pt>
    <dgm:pt modelId="{31118E18-8855-45D4-980A-66A79C38C93B}" type="pres">
      <dgm:prSet presAssocID="{D23E32E3-D604-4695-A660-940E8A8E39C9}" presName="vert1" presStyleCnt="0"/>
      <dgm:spPr/>
    </dgm:pt>
    <dgm:pt modelId="{99F04DA8-70B4-4850-A574-6998D0359016}" type="pres">
      <dgm:prSet presAssocID="{3F2C2468-A1B6-4945-820A-6DCE5C285FE0}" presName="vertSpace2a" presStyleCnt="0"/>
      <dgm:spPr/>
    </dgm:pt>
    <dgm:pt modelId="{59143FAA-B366-4DA0-A756-8E548C7E7C5E}" type="pres">
      <dgm:prSet presAssocID="{3F2C2468-A1B6-4945-820A-6DCE5C285FE0}" presName="horz2" presStyleCnt="0"/>
      <dgm:spPr/>
    </dgm:pt>
    <dgm:pt modelId="{9A4E335E-698C-473A-9F76-153661F692F3}" type="pres">
      <dgm:prSet presAssocID="{3F2C2468-A1B6-4945-820A-6DCE5C285FE0}" presName="horzSpace2" presStyleCnt="0"/>
      <dgm:spPr/>
    </dgm:pt>
    <dgm:pt modelId="{2D8146BA-F408-4A63-99EF-DA71AAA5903D}" type="pres">
      <dgm:prSet presAssocID="{3F2C2468-A1B6-4945-820A-6DCE5C285FE0}" presName="tx2" presStyleLbl="revTx" presStyleIdx="1" presStyleCnt="3"/>
      <dgm:spPr/>
      <dgm:t>
        <a:bodyPr/>
        <a:lstStyle/>
        <a:p>
          <a:endParaRPr lang="fr-FR"/>
        </a:p>
      </dgm:t>
    </dgm:pt>
    <dgm:pt modelId="{5C90705F-B056-4D85-A8F7-5C0004BB320C}" type="pres">
      <dgm:prSet presAssocID="{3F2C2468-A1B6-4945-820A-6DCE5C285FE0}" presName="vert2" presStyleCnt="0"/>
      <dgm:spPr/>
    </dgm:pt>
    <dgm:pt modelId="{D3F0176E-A499-4F70-92EB-ED238A203190}" type="pres">
      <dgm:prSet presAssocID="{3F2C2468-A1B6-4945-820A-6DCE5C285FE0}" presName="thinLine2b" presStyleLbl="callout" presStyleIdx="0" presStyleCnt="2"/>
      <dgm:spPr/>
    </dgm:pt>
    <dgm:pt modelId="{A629E624-E79D-4E78-B8E1-72EC74C2EFAF}" type="pres">
      <dgm:prSet presAssocID="{3F2C2468-A1B6-4945-820A-6DCE5C285FE0}" presName="vertSpace2b" presStyleCnt="0"/>
      <dgm:spPr/>
    </dgm:pt>
    <dgm:pt modelId="{8F214CF1-40AC-4647-B441-C3015DF5289E}" type="pres">
      <dgm:prSet presAssocID="{595D005E-844C-4407-BB89-7AAA2470A330}" presName="horz2" presStyleCnt="0"/>
      <dgm:spPr/>
    </dgm:pt>
    <dgm:pt modelId="{33195CF9-1FDD-457F-80F7-8E4D609B952C}" type="pres">
      <dgm:prSet presAssocID="{595D005E-844C-4407-BB89-7AAA2470A330}" presName="horzSpace2" presStyleCnt="0"/>
      <dgm:spPr/>
    </dgm:pt>
    <dgm:pt modelId="{D9FC093D-0BB4-4BBB-9138-BBFDD45FE8ED}" type="pres">
      <dgm:prSet presAssocID="{595D005E-844C-4407-BB89-7AAA2470A330}" presName="tx2" presStyleLbl="revTx" presStyleIdx="2" presStyleCnt="3"/>
      <dgm:spPr/>
      <dgm:t>
        <a:bodyPr/>
        <a:lstStyle/>
        <a:p>
          <a:endParaRPr lang="fr-FR"/>
        </a:p>
      </dgm:t>
    </dgm:pt>
    <dgm:pt modelId="{CCF70609-A9CC-48C2-B792-8482B3645F24}" type="pres">
      <dgm:prSet presAssocID="{595D005E-844C-4407-BB89-7AAA2470A330}" presName="vert2" presStyleCnt="0"/>
      <dgm:spPr/>
    </dgm:pt>
    <dgm:pt modelId="{A7E30064-2855-4131-93B4-D74B66552302}" type="pres">
      <dgm:prSet presAssocID="{595D005E-844C-4407-BB89-7AAA2470A330}" presName="thinLine2b" presStyleLbl="callout" presStyleIdx="1" presStyleCnt="2"/>
      <dgm:spPr/>
    </dgm:pt>
    <dgm:pt modelId="{A89E4E29-374F-4762-87DD-A97C791EA8F5}" type="pres">
      <dgm:prSet presAssocID="{595D005E-844C-4407-BB89-7AAA2470A330}" presName="vertSpace2b" presStyleCnt="0"/>
      <dgm:spPr/>
    </dgm:pt>
  </dgm:ptLst>
  <dgm:cxnLst>
    <dgm:cxn modelId="{AE8D8013-245C-407A-8F2E-9755DE65459C}" type="presOf" srcId="{D23E32E3-D604-4695-A660-940E8A8E39C9}" destId="{95EE9FAA-263D-4BB1-BCC0-817ADE0AA596}" srcOrd="0" destOrd="0" presId="urn:microsoft.com/office/officeart/2008/layout/LinedList"/>
    <dgm:cxn modelId="{8E2EE9CA-9652-4D99-9246-538F579455C4}" type="presOf" srcId="{595D005E-844C-4407-BB89-7AAA2470A330}" destId="{D9FC093D-0BB4-4BBB-9138-BBFDD45FE8ED}" srcOrd="0" destOrd="0" presId="urn:microsoft.com/office/officeart/2008/layout/LinedList"/>
    <dgm:cxn modelId="{5673D930-4142-48E5-8FAC-1598C8C0C2EB}" srcId="{D23E32E3-D604-4695-A660-940E8A8E39C9}" destId="{3F2C2468-A1B6-4945-820A-6DCE5C285FE0}" srcOrd="0" destOrd="0" parTransId="{9202A6A0-605F-4545-98B5-BA1DB7370CA5}" sibTransId="{6E2A66A8-7227-4064-932C-73D354E46893}"/>
    <dgm:cxn modelId="{58930CC9-344A-43AC-A080-DB47A95B9550}" srcId="{D23E32E3-D604-4695-A660-940E8A8E39C9}" destId="{595D005E-844C-4407-BB89-7AAA2470A330}" srcOrd="1" destOrd="0" parTransId="{B87D9C58-B5BC-4675-B3D1-3A9EC90C4A8B}" sibTransId="{14DE8F0F-930A-4175-8BCA-A0B6B99FCF52}"/>
    <dgm:cxn modelId="{F5AA47A9-A6BB-46A3-A5B2-523498D301F3}" type="presOf" srcId="{3F2C2468-A1B6-4945-820A-6DCE5C285FE0}" destId="{2D8146BA-F408-4A63-99EF-DA71AAA5903D}" srcOrd="0" destOrd="0" presId="urn:microsoft.com/office/officeart/2008/layout/LinedList"/>
    <dgm:cxn modelId="{6273A1B2-7DB1-45E7-9F7D-4B4DD846CD9F}" srcId="{3606E238-0F1F-4183-8B29-98B9CD260BB7}" destId="{D23E32E3-D604-4695-A660-940E8A8E39C9}" srcOrd="0" destOrd="0" parTransId="{76D288B1-D031-404F-A5E0-3A93041AFD37}" sibTransId="{EE4000F1-5D90-4CEC-90C1-459743041C52}"/>
    <dgm:cxn modelId="{1044F206-073C-41ED-B6FB-8C93B4A871A4}" type="presOf" srcId="{3606E238-0F1F-4183-8B29-98B9CD260BB7}" destId="{074CC5A6-8C0C-4C5C-994F-F59D4440D2FB}" srcOrd="0" destOrd="0" presId="urn:microsoft.com/office/officeart/2008/layout/LinedList"/>
    <dgm:cxn modelId="{CBB654BA-C219-4AAC-AA63-6F6F02F95EE3}" type="presParOf" srcId="{074CC5A6-8C0C-4C5C-994F-F59D4440D2FB}" destId="{E50AAEA5-CAB6-4C70-8307-65860DAB27FF}" srcOrd="0" destOrd="0" presId="urn:microsoft.com/office/officeart/2008/layout/LinedList"/>
    <dgm:cxn modelId="{38E6A1B8-1921-490B-B358-EB51224CA18B}" type="presParOf" srcId="{074CC5A6-8C0C-4C5C-994F-F59D4440D2FB}" destId="{F723D218-D7DC-4D34-B575-1EE3AE3DBEAD}" srcOrd="1" destOrd="0" presId="urn:microsoft.com/office/officeart/2008/layout/LinedList"/>
    <dgm:cxn modelId="{28437CA4-9402-4E8D-8D25-A1EE5ADFA96B}" type="presParOf" srcId="{F723D218-D7DC-4D34-B575-1EE3AE3DBEAD}" destId="{95EE9FAA-263D-4BB1-BCC0-817ADE0AA596}" srcOrd="0" destOrd="0" presId="urn:microsoft.com/office/officeart/2008/layout/LinedList"/>
    <dgm:cxn modelId="{5FBB53A1-A82D-48CA-931B-C221640DB951}" type="presParOf" srcId="{F723D218-D7DC-4D34-B575-1EE3AE3DBEAD}" destId="{31118E18-8855-45D4-980A-66A79C38C93B}" srcOrd="1" destOrd="0" presId="urn:microsoft.com/office/officeart/2008/layout/LinedList"/>
    <dgm:cxn modelId="{5572EDDE-3025-4239-964D-C7FE3C181995}" type="presParOf" srcId="{31118E18-8855-45D4-980A-66A79C38C93B}" destId="{99F04DA8-70B4-4850-A574-6998D0359016}" srcOrd="0" destOrd="0" presId="urn:microsoft.com/office/officeart/2008/layout/LinedList"/>
    <dgm:cxn modelId="{045947CC-55DA-4208-B2F3-525C87D68D96}" type="presParOf" srcId="{31118E18-8855-45D4-980A-66A79C38C93B}" destId="{59143FAA-B366-4DA0-A756-8E548C7E7C5E}" srcOrd="1" destOrd="0" presId="urn:microsoft.com/office/officeart/2008/layout/LinedList"/>
    <dgm:cxn modelId="{2BB81159-F20F-48BA-8DB7-88BA9E8CD3D7}" type="presParOf" srcId="{59143FAA-B366-4DA0-A756-8E548C7E7C5E}" destId="{9A4E335E-698C-473A-9F76-153661F692F3}" srcOrd="0" destOrd="0" presId="urn:microsoft.com/office/officeart/2008/layout/LinedList"/>
    <dgm:cxn modelId="{E6985005-39FD-4066-99D9-ECEF207AF449}" type="presParOf" srcId="{59143FAA-B366-4DA0-A756-8E548C7E7C5E}" destId="{2D8146BA-F408-4A63-99EF-DA71AAA5903D}" srcOrd="1" destOrd="0" presId="urn:microsoft.com/office/officeart/2008/layout/LinedList"/>
    <dgm:cxn modelId="{57C7E51F-9D94-4D17-B6B2-D12DF505EACB}" type="presParOf" srcId="{59143FAA-B366-4DA0-A756-8E548C7E7C5E}" destId="{5C90705F-B056-4D85-A8F7-5C0004BB320C}" srcOrd="2" destOrd="0" presId="urn:microsoft.com/office/officeart/2008/layout/LinedList"/>
    <dgm:cxn modelId="{A87C4AC8-2157-42B5-B626-97B5A917B0FD}" type="presParOf" srcId="{31118E18-8855-45D4-980A-66A79C38C93B}" destId="{D3F0176E-A499-4F70-92EB-ED238A203190}" srcOrd="2" destOrd="0" presId="urn:microsoft.com/office/officeart/2008/layout/LinedList"/>
    <dgm:cxn modelId="{027691F3-50CB-430E-8692-01961AC2A4E8}" type="presParOf" srcId="{31118E18-8855-45D4-980A-66A79C38C93B}" destId="{A629E624-E79D-4E78-B8E1-72EC74C2EFAF}" srcOrd="3" destOrd="0" presId="urn:microsoft.com/office/officeart/2008/layout/LinedList"/>
    <dgm:cxn modelId="{9C0C1315-40D4-4BB9-870F-0A1CE10393D2}" type="presParOf" srcId="{31118E18-8855-45D4-980A-66A79C38C93B}" destId="{8F214CF1-40AC-4647-B441-C3015DF5289E}" srcOrd="4" destOrd="0" presId="urn:microsoft.com/office/officeart/2008/layout/LinedList"/>
    <dgm:cxn modelId="{EAABF631-F9D8-46A4-A41A-6F9340DAE721}" type="presParOf" srcId="{8F214CF1-40AC-4647-B441-C3015DF5289E}" destId="{33195CF9-1FDD-457F-80F7-8E4D609B952C}" srcOrd="0" destOrd="0" presId="urn:microsoft.com/office/officeart/2008/layout/LinedList"/>
    <dgm:cxn modelId="{2D6665EB-385D-46D0-A18E-FD9DE73B9DD8}" type="presParOf" srcId="{8F214CF1-40AC-4647-B441-C3015DF5289E}" destId="{D9FC093D-0BB4-4BBB-9138-BBFDD45FE8ED}" srcOrd="1" destOrd="0" presId="urn:microsoft.com/office/officeart/2008/layout/LinedList"/>
    <dgm:cxn modelId="{BA2F2AD7-6A1E-4822-9885-154088CB89C4}" type="presParOf" srcId="{8F214CF1-40AC-4647-B441-C3015DF5289E}" destId="{CCF70609-A9CC-48C2-B792-8482B3645F24}" srcOrd="2" destOrd="0" presId="urn:microsoft.com/office/officeart/2008/layout/LinedList"/>
    <dgm:cxn modelId="{77CF9F4C-527A-4622-9492-138E491BF423}" type="presParOf" srcId="{31118E18-8855-45D4-980A-66A79C38C93B}" destId="{A7E30064-2855-4131-93B4-D74B66552302}" srcOrd="5" destOrd="0" presId="urn:microsoft.com/office/officeart/2008/layout/LinedList"/>
    <dgm:cxn modelId="{86B096F5-96AC-4D3B-B109-CA4D19291D50}" type="presParOf" srcId="{31118E18-8855-45D4-980A-66A79C38C93B}" destId="{A89E4E29-374F-4762-87DD-A97C791EA8F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E51DD0-5B78-46C5-9941-6861DD5446C4}" type="doc">
      <dgm:prSet loTypeId="urn:microsoft.com/office/officeart/2005/8/layout/hierarchy3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18BEB4B0-6C3F-4473-B63E-8D812156418C}">
      <dgm:prSet phldrT="[Texte]"/>
      <dgm:spPr/>
      <dgm:t>
        <a:bodyPr/>
        <a:lstStyle/>
        <a:p>
          <a:r>
            <a:rPr lang="fr-FR" dirty="0" smtClean="0"/>
            <a:t>Zone</a:t>
          </a:r>
          <a:endParaRPr lang="fr-FR" dirty="0"/>
        </a:p>
      </dgm:t>
    </dgm:pt>
    <dgm:pt modelId="{6C5B2EBB-08FB-499F-BA1A-FF507C3328AC}" type="parTrans" cxnId="{2E15E9A1-96D5-4FFF-92D1-2B71DC68B8B3}">
      <dgm:prSet/>
      <dgm:spPr/>
      <dgm:t>
        <a:bodyPr/>
        <a:lstStyle/>
        <a:p>
          <a:endParaRPr lang="fr-FR"/>
        </a:p>
      </dgm:t>
    </dgm:pt>
    <dgm:pt modelId="{A0964257-CA5E-45B7-8006-47B25A696651}" type="sibTrans" cxnId="{2E15E9A1-96D5-4FFF-92D1-2B71DC68B8B3}">
      <dgm:prSet/>
      <dgm:spPr/>
      <dgm:t>
        <a:bodyPr/>
        <a:lstStyle/>
        <a:p>
          <a:endParaRPr lang="fr-FR"/>
        </a:p>
      </dgm:t>
    </dgm:pt>
    <dgm:pt modelId="{790404C9-ED26-43CD-9F46-14A6C8DA6FBE}">
      <dgm:prSet phldrT="[Texte]"/>
      <dgm:spPr/>
      <dgm:t>
        <a:bodyPr/>
        <a:lstStyle/>
        <a:p>
          <a:r>
            <a:rPr lang="fr-FR" dirty="0" smtClean="0"/>
            <a:t>Lent</a:t>
          </a:r>
          <a:endParaRPr lang="fr-FR" dirty="0"/>
        </a:p>
      </dgm:t>
    </dgm:pt>
    <dgm:pt modelId="{DF41C293-25AF-4157-BD63-EA7E0B16744C}" type="parTrans" cxnId="{70636AAD-747B-4B2F-918A-1B7904BBDA88}">
      <dgm:prSet/>
      <dgm:spPr/>
      <dgm:t>
        <a:bodyPr/>
        <a:lstStyle/>
        <a:p>
          <a:endParaRPr lang="fr-FR"/>
        </a:p>
      </dgm:t>
    </dgm:pt>
    <dgm:pt modelId="{AC13D606-F408-4F1B-8710-5B291A57FB86}" type="sibTrans" cxnId="{70636AAD-747B-4B2F-918A-1B7904BBDA88}">
      <dgm:prSet/>
      <dgm:spPr/>
      <dgm:t>
        <a:bodyPr/>
        <a:lstStyle/>
        <a:p>
          <a:endParaRPr lang="fr-FR"/>
        </a:p>
      </dgm:t>
    </dgm:pt>
    <dgm:pt modelId="{A2DB7C6B-5B31-4993-88B3-F26AC42AA776}">
      <dgm:prSet phldrT="[Texte]"/>
      <dgm:spPr/>
      <dgm:t>
        <a:bodyPr/>
        <a:lstStyle/>
        <a:p>
          <a:r>
            <a:rPr lang="fr-FR" dirty="0" smtClean="0"/>
            <a:t>Normal</a:t>
          </a:r>
          <a:endParaRPr lang="fr-FR" dirty="0"/>
        </a:p>
      </dgm:t>
    </dgm:pt>
    <dgm:pt modelId="{1F54DB31-41AB-4871-903E-33B28CF8B5CA}" type="parTrans" cxnId="{D4607468-C42E-4359-8EBD-BD1EEC85CBF3}">
      <dgm:prSet/>
      <dgm:spPr/>
      <dgm:t>
        <a:bodyPr/>
        <a:lstStyle/>
        <a:p>
          <a:endParaRPr lang="fr-FR"/>
        </a:p>
      </dgm:t>
    </dgm:pt>
    <dgm:pt modelId="{238898CE-BE86-45F4-A02B-C91828CB8A03}" type="sibTrans" cxnId="{D4607468-C42E-4359-8EBD-BD1EEC85CBF3}">
      <dgm:prSet/>
      <dgm:spPr/>
      <dgm:t>
        <a:bodyPr/>
        <a:lstStyle/>
        <a:p>
          <a:endParaRPr lang="fr-FR"/>
        </a:p>
      </dgm:t>
    </dgm:pt>
    <dgm:pt modelId="{7BB156BD-A0F5-4456-8B66-AECECFAD1FAF}">
      <dgm:prSet/>
      <dgm:spPr/>
      <dgm:t>
        <a:bodyPr/>
        <a:lstStyle/>
        <a:p>
          <a:r>
            <a:rPr lang="fr-FR" dirty="0" smtClean="0"/>
            <a:t>Rapide</a:t>
          </a:r>
          <a:endParaRPr lang="fr-FR" dirty="0"/>
        </a:p>
      </dgm:t>
    </dgm:pt>
    <dgm:pt modelId="{42BC6C30-F12B-48E7-B393-384F88E29A7B}" type="parTrans" cxnId="{E38013BF-B993-4B49-930F-0EE0CC0F143B}">
      <dgm:prSet/>
      <dgm:spPr/>
      <dgm:t>
        <a:bodyPr/>
        <a:lstStyle/>
        <a:p>
          <a:endParaRPr lang="fr-FR"/>
        </a:p>
      </dgm:t>
    </dgm:pt>
    <dgm:pt modelId="{E0A94386-96A2-4AB5-A94A-5BD69D4FC1E3}" type="sibTrans" cxnId="{E38013BF-B993-4B49-930F-0EE0CC0F143B}">
      <dgm:prSet/>
      <dgm:spPr/>
      <dgm:t>
        <a:bodyPr/>
        <a:lstStyle/>
        <a:p>
          <a:endParaRPr lang="fr-FR"/>
        </a:p>
      </dgm:t>
    </dgm:pt>
    <dgm:pt modelId="{61108AA9-5C93-47FE-A21F-0B9B03E413D6}" type="pres">
      <dgm:prSet presAssocID="{03E51DD0-5B78-46C5-9941-6861DD5446C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812AB7-BE92-4E0B-AC7C-DE73CDDA296F}" type="pres">
      <dgm:prSet presAssocID="{18BEB4B0-6C3F-4473-B63E-8D812156418C}" presName="root" presStyleCnt="0"/>
      <dgm:spPr/>
    </dgm:pt>
    <dgm:pt modelId="{3B806A15-DF99-410F-8DB0-64FEE08EAECA}" type="pres">
      <dgm:prSet presAssocID="{18BEB4B0-6C3F-4473-B63E-8D812156418C}" presName="rootComposite" presStyleCnt="0"/>
      <dgm:spPr/>
    </dgm:pt>
    <dgm:pt modelId="{70D83961-E7CC-4C0D-8771-B320A2F2D3CE}" type="pres">
      <dgm:prSet presAssocID="{18BEB4B0-6C3F-4473-B63E-8D812156418C}" presName="rootText" presStyleLbl="node1" presStyleIdx="0" presStyleCnt="1"/>
      <dgm:spPr/>
    </dgm:pt>
    <dgm:pt modelId="{DFC2B548-AF01-4C28-8E28-F3EBA9B64226}" type="pres">
      <dgm:prSet presAssocID="{18BEB4B0-6C3F-4473-B63E-8D812156418C}" presName="rootConnector" presStyleLbl="node1" presStyleIdx="0" presStyleCnt="1"/>
      <dgm:spPr/>
    </dgm:pt>
    <dgm:pt modelId="{7B51C6BB-F839-4DB9-AE50-5A83CE1EA982}" type="pres">
      <dgm:prSet presAssocID="{18BEB4B0-6C3F-4473-B63E-8D812156418C}" presName="childShape" presStyleCnt="0"/>
      <dgm:spPr/>
    </dgm:pt>
    <dgm:pt modelId="{F1B25D60-500C-4B30-8971-5568ABE7E1DB}" type="pres">
      <dgm:prSet presAssocID="{DF41C293-25AF-4157-BD63-EA7E0B16744C}" presName="Name13" presStyleLbl="parChTrans1D2" presStyleIdx="0" presStyleCnt="3"/>
      <dgm:spPr/>
    </dgm:pt>
    <dgm:pt modelId="{6452D492-56AD-447E-9153-AA701E6B76A1}" type="pres">
      <dgm:prSet presAssocID="{790404C9-ED26-43CD-9F46-14A6C8DA6FBE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C15BF1-62E2-4E12-9C62-C8E73DEFF553}" type="pres">
      <dgm:prSet presAssocID="{1F54DB31-41AB-4871-903E-33B28CF8B5CA}" presName="Name13" presStyleLbl="parChTrans1D2" presStyleIdx="1" presStyleCnt="3"/>
      <dgm:spPr/>
    </dgm:pt>
    <dgm:pt modelId="{77A5B34B-302B-474C-9CE9-D01121588BBA}" type="pres">
      <dgm:prSet presAssocID="{A2DB7C6B-5B31-4993-88B3-F26AC42AA776}" presName="childText" presStyleLbl="bgAcc1" presStyleIdx="1" presStyleCnt="3">
        <dgm:presLayoutVars>
          <dgm:bulletEnabled val="1"/>
        </dgm:presLayoutVars>
      </dgm:prSet>
      <dgm:spPr/>
    </dgm:pt>
    <dgm:pt modelId="{DE986EFB-774E-4649-BA68-EDF1016925D0}" type="pres">
      <dgm:prSet presAssocID="{42BC6C30-F12B-48E7-B393-384F88E29A7B}" presName="Name13" presStyleLbl="parChTrans1D2" presStyleIdx="2" presStyleCnt="3"/>
      <dgm:spPr/>
    </dgm:pt>
    <dgm:pt modelId="{E80F70F6-C042-46E4-97CF-9FB6CEA2E58F}" type="pres">
      <dgm:prSet presAssocID="{7BB156BD-A0F5-4456-8B66-AECECFAD1FA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4F73A70C-156C-446A-A11D-CE0FBAB6CBB7}" type="presOf" srcId="{DF41C293-25AF-4157-BD63-EA7E0B16744C}" destId="{F1B25D60-500C-4B30-8971-5568ABE7E1DB}" srcOrd="0" destOrd="0" presId="urn:microsoft.com/office/officeart/2005/8/layout/hierarchy3"/>
    <dgm:cxn modelId="{10766ABE-1909-4783-810A-4448186AB064}" type="presOf" srcId="{18BEB4B0-6C3F-4473-B63E-8D812156418C}" destId="{70D83961-E7CC-4C0D-8771-B320A2F2D3CE}" srcOrd="0" destOrd="0" presId="urn:microsoft.com/office/officeart/2005/8/layout/hierarchy3"/>
    <dgm:cxn modelId="{D4607468-C42E-4359-8EBD-BD1EEC85CBF3}" srcId="{18BEB4B0-6C3F-4473-B63E-8D812156418C}" destId="{A2DB7C6B-5B31-4993-88B3-F26AC42AA776}" srcOrd="1" destOrd="0" parTransId="{1F54DB31-41AB-4871-903E-33B28CF8B5CA}" sibTransId="{238898CE-BE86-45F4-A02B-C91828CB8A03}"/>
    <dgm:cxn modelId="{702F74BC-5B79-46DF-AE1E-2405033C3AB1}" type="presOf" srcId="{A2DB7C6B-5B31-4993-88B3-F26AC42AA776}" destId="{77A5B34B-302B-474C-9CE9-D01121588BBA}" srcOrd="0" destOrd="0" presId="urn:microsoft.com/office/officeart/2005/8/layout/hierarchy3"/>
    <dgm:cxn modelId="{FF810698-30D6-4679-A526-639F9D01513B}" type="presOf" srcId="{7BB156BD-A0F5-4456-8B66-AECECFAD1FAF}" destId="{E80F70F6-C042-46E4-97CF-9FB6CEA2E58F}" srcOrd="0" destOrd="0" presId="urn:microsoft.com/office/officeart/2005/8/layout/hierarchy3"/>
    <dgm:cxn modelId="{E2E0AEC6-7272-49DD-AEBD-0418E2AEAB11}" type="presOf" srcId="{1F54DB31-41AB-4871-903E-33B28CF8B5CA}" destId="{D6C15BF1-62E2-4E12-9C62-C8E73DEFF553}" srcOrd="0" destOrd="0" presId="urn:microsoft.com/office/officeart/2005/8/layout/hierarchy3"/>
    <dgm:cxn modelId="{E38013BF-B993-4B49-930F-0EE0CC0F143B}" srcId="{18BEB4B0-6C3F-4473-B63E-8D812156418C}" destId="{7BB156BD-A0F5-4456-8B66-AECECFAD1FAF}" srcOrd="2" destOrd="0" parTransId="{42BC6C30-F12B-48E7-B393-384F88E29A7B}" sibTransId="{E0A94386-96A2-4AB5-A94A-5BD69D4FC1E3}"/>
    <dgm:cxn modelId="{8A61B2EE-EA09-449B-A197-F2C920EF0888}" type="presOf" srcId="{18BEB4B0-6C3F-4473-B63E-8D812156418C}" destId="{DFC2B548-AF01-4C28-8E28-F3EBA9B64226}" srcOrd="1" destOrd="0" presId="urn:microsoft.com/office/officeart/2005/8/layout/hierarchy3"/>
    <dgm:cxn modelId="{70636AAD-747B-4B2F-918A-1B7904BBDA88}" srcId="{18BEB4B0-6C3F-4473-B63E-8D812156418C}" destId="{790404C9-ED26-43CD-9F46-14A6C8DA6FBE}" srcOrd="0" destOrd="0" parTransId="{DF41C293-25AF-4157-BD63-EA7E0B16744C}" sibTransId="{AC13D606-F408-4F1B-8710-5B291A57FB86}"/>
    <dgm:cxn modelId="{2E15E9A1-96D5-4FFF-92D1-2B71DC68B8B3}" srcId="{03E51DD0-5B78-46C5-9941-6861DD5446C4}" destId="{18BEB4B0-6C3F-4473-B63E-8D812156418C}" srcOrd="0" destOrd="0" parTransId="{6C5B2EBB-08FB-499F-BA1A-FF507C3328AC}" sibTransId="{A0964257-CA5E-45B7-8006-47B25A696651}"/>
    <dgm:cxn modelId="{36ED495E-3F39-458F-AF1D-32BF8F01297A}" type="presOf" srcId="{42BC6C30-F12B-48E7-B393-384F88E29A7B}" destId="{DE986EFB-774E-4649-BA68-EDF1016925D0}" srcOrd="0" destOrd="0" presId="urn:microsoft.com/office/officeart/2005/8/layout/hierarchy3"/>
    <dgm:cxn modelId="{03F32E7B-704A-4959-B46B-02E939255AF0}" type="presOf" srcId="{03E51DD0-5B78-46C5-9941-6861DD5446C4}" destId="{61108AA9-5C93-47FE-A21F-0B9B03E413D6}" srcOrd="0" destOrd="0" presId="urn:microsoft.com/office/officeart/2005/8/layout/hierarchy3"/>
    <dgm:cxn modelId="{7F54BF8C-71A3-431F-AF78-6425E1B1CBE1}" type="presOf" srcId="{790404C9-ED26-43CD-9F46-14A6C8DA6FBE}" destId="{6452D492-56AD-447E-9153-AA701E6B76A1}" srcOrd="0" destOrd="0" presId="urn:microsoft.com/office/officeart/2005/8/layout/hierarchy3"/>
    <dgm:cxn modelId="{5043587B-0FD1-4639-B5BD-55CC4E7F5F78}" type="presParOf" srcId="{61108AA9-5C93-47FE-A21F-0B9B03E413D6}" destId="{21812AB7-BE92-4E0B-AC7C-DE73CDDA296F}" srcOrd="0" destOrd="0" presId="urn:microsoft.com/office/officeart/2005/8/layout/hierarchy3"/>
    <dgm:cxn modelId="{2F9E8105-F896-4D3D-B32C-DEAC5881EA31}" type="presParOf" srcId="{21812AB7-BE92-4E0B-AC7C-DE73CDDA296F}" destId="{3B806A15-DF99-410F-8DB0-64FEE08EAECA}" srcOrd="0" destOrd="0" presId="urn:microsoft.com/office/officeart/2005/8/layout/hierarchy3"/>
    <dgm:cxn modelId="{C022FC7A-4A33-42BF-BF4B-87009BC8B166}" type="presParOf" srcId="{3B806A15-DF99-410F-8DB0-64FEE08EAECA}" destId="{70D83961-E7CC-4C0D-8771-B320A2F2D3CE}" srcOrd="0" destOrd="0" presId="urn:microsoft.com/office/officeart/2005/8/layout/hierarchy3"/>
    <dgm:cxn modelId="{A988935E-DEAB-412F-A65C-99D722FE197A}" type="presParOf" srcId="{3B806A15-DF99-410F-8DB0-64FEE08EAECA}" destId="{DFC2B548-AF01-4C28-8E28-F3EBA9B64226}" srcOrd="1" destOrd="0" presId="urn:microsoft.com/office/officeart/2005/8/layout/hierarchy3"/>
    <dgm:cxn modelId="{6AF6C93D-1243-4A43-BCC9-978BD71B224C}" type="presParOf" srcId="{21812AB7-BE92-4E0B-AC7C-DE73CDDA296F}" destId="{7B51C6BB-F839-4DB9-AE50-5A83CE1EA982}" srcOrd="1" destOrd="0" presId="urn:microsoft.com/office/officeart/2005/8/layout/hierarchy3"/>
    <dgm:cxn modelId="{C6A0AA2D-BC93-41B2-877D-37CA048A7290}" type="presParOf" srcId="{7B51C6BB-F839-4DB9-AE50-5A83CE1EA982}" destId="{F1B25D60-500C-4B30-8971-5568ABE7E1DB}" srcOrd="0" destOrd="0" presId="urn:microsoft.com/office/officeart/2005/8/layout/hierarchy3"/>
    <dgm:cxn modelId="{1D79F464-B2D4-43EB-8376-6682749F6CEB}" type="presParOf" srcId="{7B51C6BB-F839-4DB9-AE50-5A83CE1EA982}" destId="{6452D492-56AD-447E-9153-AA701E6B76A1}" srcOrd="1" destOrd="0" presId="urn:microsoft.com/office/officeart/2005/8/layout/hierarchy3"/>
    <dgm:cxn modelId="{E20F4ABE-1FD3-4C44-95D4-9284DDB98F5B}" type="presParOf" srcId="{7B51C6BB-F839-4DB9-AE50-5A83CE1EA982}" destId="{D6C15BF1-62E2-4E12-9C62-C8E73DEFF553}" srcOrd="2" destOrd="0" presId="urn:microsoft.com/office/officeart/2005/8/layout/hierarchy3"/>
    <dgm:cxn modelId="{1D9B7EA6-F6EA-4CEA-AFDC-D6F375CA91A3}" type="presParOf" srcId="{7B51C6BB-F839-4DB9-AE50-5A83CE1EA982}" destId="{77A5B34B-302B-474C-9CE9-D01121588BBA}" srcOrd="3" destOrd="0" presId="urn:microsoft.com/office/officeart/2005/8/layout/hierarchy3"/>
    <dgm:cxn modelId="{073386F4-344B-43E3-AB24-9413747C507E}" type="presParOf" srcId="{7B51C6BB-F839-4DB9-AE50-5A83CE1EA982}" destId="{DE986EFB-774E-4649-BA68-EDF1016925D0}" srcOrd="4" destOrd="0" presId="urn:microsoft.com/office/officeart/2005/8/layout/hierarchy3"/>
    <dgm:cxn modelId="{61D9E85D-D8D7-4894-9128-C08F525F7D11}" type="presParOf" srcId="{7B51C6BB-F839-4DB9-AE50-5A83CE1EA982}" destId="{E80F70F6-C042-46E4-97CF-9FB6CEA2E58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7ED070-C8BE-4578-A95B-32F5E29F4DA7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C08A5A1-AA0D-450D-9B7C-7681E22C4446}">
      <dgm:prSet phldrT="[Texte]" custT="1"/>
      <dgm:spPr/>
      <dgm:t>
        <a:bodyPr/>
        <a:lstStyle/>
        <a:p>
          <a:pPr algn="l"/>
          <a:r>
            <a:rPr lang="fr-FR" sz="2800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Zone</a:t>
          </a:r>
          <a:endParaRPr lang="fr-FR" sz="5400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4EFBB39-A5EE-4BED-8199-8FA09863A3BF}" type="parTrans" cxnId="{0F90DB4F-682D-443D-B978-0C4D10B83C2C}">
      <dgm:prSet/>
      <dgm:spPr/>
      <dgm:t>
        <a:bodyPr/>
        <a:lstStyle/>
        <a:p>
          <a:endParaRPr lang="fr-FR"/>
        </a:p>
      </dgm:t>
    </dgm:pt>
    <dgm:pt modelId="{F3079968-4241-4650-B87F-D5EF5EF46D4D}" type="sibTrans" cxnId="{0F90DB4F-682D-443D-B978-0C4D10B83C2C}">
      <dgm:prSet/>
      <dgm:spPr/>
      <dgm:t>
        <a:bodyPr/>
        <a:lstStyle/>
        <a:p>
          <a:endParaRPr lang="fr-FR"/>
        </a:p>
      </dgm:t>
    </dgm:pt>
    <dgm:pt modelId="{06C0BA22-2DB1-4885-9C5A-6320A4C71FF6}">
      <dgm:prSet phldrT="[Texte]" custT="1"/>
      <dgm:spPr/>
      <dgm:t>
        <a:bodyPr/>
        <a:lstStyle/>
        <a:p>
          <a:pPr algn="ctr"/>
          <a:r>
            <a:rPr lang="fr-FR" sz="2400" dirty="0" smtClean="0"/>
            <a:t>Lente</a:t>
          </a:r>
          <a:endParaRPr lang="fr-FR" sz="2400" dirty="0"/>
        </a:p>
      </dgm:t>
    </dgm:pt>
    <dgm:pt modelId="{D71058F2-3052-4051-A847-7D014F0319DA}" type="parTrans" cxnId="{2839AF15-95E3-4890-805D-6420A8CFC832}">
      <dgm:prSet/>
      <dgm:spPr/>
      <dgm:t>
        <a:bodyPr/>
        <a:lstStyle/>
        <a:p>
          <a:endParaRPr lang="fr-FR"/>
        </a:p>
      </dgm:t>
    </dgm:pt>
    <dgm:pt modelId="{2AFC9D5B-DB8E-4FB9-A8D8-128B877465E4}" type="sibTrans" cxnId="{2839AF15-95E3-4890-805D-6420A8CFC832}">
      <dgm:prSet/>
      <dgm:spPr/>
      <dgm:t>
        <a:bodyPr/>
        <a:lstStyle/>
        <a:p>
          <a:endParaRPr lang="fr-FR"/>
        </a:p>
      </dgm:t>
    </dgm:pt>
    <dgm:pt modelId="{25616ABA-C381-4026-AE44-FDA7DD4FF7A8}">
      <dgm:prSet phldrT="[Texte]" custT="1"/>
      <dgm:spPr/>
      <dgm:t>
        <a:bodyPr/>
        <a:lstStyle/>
        <a:p>
          <a:pPr algn="l"/>
          <a:r>
            <a:rPr lang="fr-FR" sz="1800" dirty="0" smtClean="0"/>
            <a:t> </a:t>
          </a:r>
          <a:endParaRPr lang="fr-FR" sz="1800" dirty="0"/>
        </a:p>
      </dgm:t>
    </dgm:pt>
    <dgm:pt modelId="{6F5F99D9-00F9-4998-9700-710FFF5AD1BC}" type="parTrans" cxnId="{457C696D-2A54-4FF1-96F4-8214591E6583}">
      <dgm:prSet/>
      <dgm:spPr/>
      <dgm:t>
        <a:bodyPr/>
        <a:lstStyle/>
        <a:p>
          <a:endParaRPr lang="fr-FR"/>
        </a:p>
      </dgm:t>
    </dgm:pt>
    <dgm:pt modelId="{A5EE047D-81E8-4CD3-9C90-0FE6C67B7762}" type="sibTrans" cxnId="{457C696D-2A54-4FF1-96F4-8214591E6583}">
      <dgm:prSet/>
      <dgm:spPr/>
      <dgm:t>
        <a:bodyPr/>
        <a:lstStyle/>
        <a:p>
          <a:endParaRPr lang="fr-FR"/>
        </a:p>
      </dgm:t>
    </dgm:pt>
    <dgm:pt modelId="{05903FCB-8B58-4520-89F9-338EE5111BC5}">
      <dgm:prSet phldrT="[Texte]" custT="1"/>
      <dgm:spPr/>
      <dgm:t>
        <a:bodyPr/>
        <a:lstStyle/>
        <a:p>
          <a:pPr algn="ctr"/>
          <a:r>
            <a:rPr lang="fr-FR" sz="2400" dirty="0" smtClean="0"/>
            <a:t>Rapide</a:t>
          </a:r>
          <a:endParaRPr lang="fr-FR" sz="2400" dirty="0"/>
        </a:p>
      </dgm:t>
    </dgm:pt>
    <dgm:pt modelId="{5AC18950-C16D-4FB7-ABA1-A64377A0DE64}" type="parTrans" cxnId="{458C4B68-1D07-48E0-9E1D-8002E989256B}">
      <dgm:prSet/>
      <dgm:spPr/>
      <dgm:t>
        <a:bodyPr/>
        <a:lstStyle/>
        <a:p>
          <a:endParaRPr lang="fr-FR"/>
        </a:p>
      </dgm:t>
    </dgm:pt>
    <dgm:pt modelId="{03695AAD-1506-41EC-B1B4-28404A8C46D6}" type="sibTrans" cxnId="{458C4B68-1D07-48E0-9E1D-8002E989256B}">
      <dgm:prSet/>
      <dgm:spPr/>
      <dgm:t>
        <a:bodyPr/>
        <a:lstStyle/>
        <a:p>
          <a:endParaRPr lang="fr-FR"/>
        </a:p>
      </dgm:t>
    </dgm:pt>
    <dgm:pt modelId="{2954BC16-700D-4E4F-9F0C-E2E52570EF5F}">
      <dgm:prSet phldrT="[Texte]" custT="1"/>
      <dgm:spPr/>
      <dgm:t>
        <a:bodyPr/>
        <a:lstStyle/>
        <a:p>
          <a:pPr algn="ctr"/>
          <a:r>
            <a:rPr lang="fr-FR" sz="2400" dirty="0" smtClean="0"/>
            <a:t>Normale</a:t>
          </a:r>
          <a:endParaRPr lang="fr-FR" sz="2400" dirty="0"/>
        </a:p>
      </dgm:t>
    </dgm:pt>
    <dgm:pt modelId="{9AF8377F-D483-4769-B3C4-FB6F08DA0088}" type="parTrans" cxnId="{E2BBDEE5-5689-4116-89F4-C804C84EFEF4}">
      <dgm:prSet/>
      <dgm:spPr/>
      <dgm:t>
        <a:bodyPr/>
        <a:lstStyle/>
        <a:p>
          <a:endParaRPr lang="fr-FR"/>
        </a:p>
      </dgm:t>
    </dgm:pt>
    <dgm:pt modelId="{25E2F0DA-CD2D-43FF-8355-71F1AD345D15}" type="sibTrans" cxnId="{E2BBDEE5-5689-4116-89F4-C804C84EFEF4}">
      <dgm:prSet/>
      <dgm:spPr/>
      <dgm:t>
        <a:bodyPr/>
        <a:lstStyle/>
        <a:p>
          <a:endParaRPr lang="fr-FR"/>
        </a:p>
      </dgm:t>
    </dgm:pt>
    <dgm:pt modelId="{E6C9DCBC-7CB5-44D9-955A-72F4EA0BB21D}">
      <dgm:prSet phldrT="[Texte]" custT="1"/>
      <dgm:spPr/>
      <dgm:t>
        <a:bodyPr/>
        <a:lstStyle/>
        <a:p>
          <a:pPr algn="l"/>
          <a:r>
            <a:rPr lang="fr-FR" sz="2800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Obstacle</a:t>
          </a:r>
          <a:endParaRPr lang="fr-FR" sz="2800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5DD1BA3-D956-48EE-B498-14C77D555106}" type="parTrans" cxnId="{45986E87-49CE-481F-9D8C-B5F68E760AFA}">
      <dgm:prSet/>
      <dgm:spPr/>
      <dgm:t>
        <a:bodyPr/>
        <a:lstStyle/>
        <a:p>
          <a:endParaRPr lang="fr-FR"/>
        </a:p>
      </dgm:t>
    </dgm:pt>
    <dgm:pt modelId="{E1068B3B-BD46-435E-AC1C-B465DD465802}" type="sibTrans" cxnId="{45986E87-49CE-481F-9D8C-B5F68E760AFA}">
      <dgm:prSet/>
      <dgm:spPr/>
      <dgm:t>
        <a:bodyPr/>
        <a:lstStyle/>
        <a:p>
          <a:endParaRPr lang="fr-FR"/>
        </a:p>
      </dgm:t>
    </dgm:pt>
    <dgm:pt modelId="{F6C1BB6C-BAC0-4F98-B2FD-640FBB099D66}">
      <dgm:prSet phldrT="[Texte]" custT="1"/>
      <dgm:spPr/>
      <dgm:t>
        <a:bodyPr/>
        <a:lstStyle/>
        <a:p>
          <a:pPr algn="ctr"/>
          <a:r>
            <a:rPr lang="fr-FR" sz="2400" dirty="0" smtClean="0"/>
            <a:t>Obstacle</a:t>
          </a:r>
          <a:endParaRPr lang="fr-FR" sz="2400" dirty="0"/>
        </a:p>
      </dgm:t>
    </dgm:pt>
    <dgm:pt modelId="{9B13FA68-6AED-454F-88C8-A0D71057C851}" type="parTrans" cxnId="{FAD6F19C-CE95-444C-BC96-3E8E29943BA6}">
      <dgm:prSet/>
      <dgm:spPr/>
      <dgm:t>
        <a:bodyPr/>
        <a:lstStyle/>
        <a:p>
          <a:endParaRPr lang="fr-FR"/>
        </a:p>
      </dgm:t>
    </dgm:pt>
    <dgm:pt modelId="{E98F2E99-B9E2-4CD3-B9D5-40922EAC19F7}" type="sibTrans" cxnId="{FAD6F19C-CE95-444C-BC96-3E8E29943BA6}">
      <dgm:prSet/>
      <dgm:spPr/>
      <dgm:t>
        <a:bodyPr/>
        <a:lstStyle/>
        <a:p>
          <a:endParaRPr lang="fr-FR"/>
        </a:p>
      </dgm:t>
    </dgm:pt>
    <dgm:pt modelId="{B45E6543-B34E-4FD4-B6DC-88A5A6C039BF}">
      <dgm:prSet phldrT="[Texte]" custT="1"/>
      <dgm:spPr/>
      <dgm:t>
        <a:bodyPr/>
        <a:lstStyle/>
        <a:p>
          <a:pPr algn="l"/>
          <a:endParaRPr lang="fr-FR" sz="1800" dirty="0"/>
        </a:p>
      </dgm:t>
    </dgm:pt>
    <dgm:pt modelId="{128C880B-9163-418E-8C0E-513FCB6B390B}" type="sibTrans" cxnId="{DE116E4A-2B80-4B8E-873E-CDC8C57DD5DC}">
      <dgm:prSet/>
      <dgm:spPr/>
      <dgm:t>
        <a:bodyPr/>
        <a:lstStyle/>
        <a:p>
          <a:endParaRPr lang="fr-FR"/>
        </a:p>
      </dgm:t>
    </dgm:pt>
    <dgm:pt modelId="{4828C818-E412-45E3-B0F0-4F747B61A580}" type="parTrans" cxnId="{DE116E4A-2B80-4B8E-873E-CDC8C57DD5DC}">
      <dgm:prSet/>
      <dgm:spPr/>
      <dgm:t>
        <a:bodyPr/>
        <a:lstStyle/>
        <a:p>
          <a:endParaRPr lang="fr-FR"/>
        </a:p>
      </dgm:t>
    </dgm:pt>
    <dgm:pt modelId="{C27F0F4D-445B-4F6D-A5C5-0BAB8A9CD9CE}" type="pres">
      <dgm:prSet presAssocID="{E97ED070-C8BE-4578-A95B-32F5E29F4DA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05766B85-8CD0-43A3-BADA-8CF6D7879CF5}" type="pres">
      <dgm:prSet presAssocID="{BC08A5A1-AA0D-450D-9B7C-7681E22C4446}" presName="parenttextcomposite" presStyleCnt="0"/>
      <dgm:spPr/>
    </dgm:pt>
    <dgm:pt modelId="{3ABA926E-DF14-4F12-8093-7683C4B244CE}" type="pres">
      <dgm:prSet presAssocID="{BC08A5A1-AA0D-450D-9B7C-7681E22C4446}" presName="parenttext" presStyleLbl="revTx" presStyleIdx="0" presStyleCnt="4" custScaleY="16307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A9C578-1B3F-4788-BAFA-E74E7BA89990}" type="pres">
      <dgm:prSet presAssocID="{BC08A5A1-AA0D-450D-9B7C-7681E22C4446}" presName="composite" presStyleCnt="0"/>
      <dgm:spPr/>
    </dgm:pt>
    <dgm:pt modelId="{5EA9474E-0AAB-46C1-8EE0-102B86502B5F}" type="pres">
      <dgm:prSet presAssocID="{BC08A5A1-AA0D-450D-9B7C-7681E22C4446}" presName="chevron1" presStyleLbl="alignNode1" presStyleIdx="0" presStyleCnt="28"/>
      <dgm:spPr/>
    </dgm:pt>
    <dgm:pt modelId="{F5060B91-7E39-4F3D-A97D-E235F4BD28A9}" type="pres">
      <dgm:prSet presAssocID="{BC08A5A1-AA0D-450D-9B7C-7681E22C4446}" presName="chevron2" presStyleLbl="alignNode1" presStyleIdx="1" presStyleCnt="28"/>
      <dgm:spPr/>
    </dgm:pt>
    <dgm:pt modelId="{30169C42-79B2-441F-8873-1A96EBA020DF}" type="pres">
      <dgm:prSet presAssocID="{BC08A5A1-AA0D-450D-9B7C-7681E22C4446}" presName="chevron3" presStyleLbl="alignNode1" presStyleIdx="2" presStyleCnt="28"/>
      <dgm:spPr/>
    </dgm:pt>
    <dgm:pt modelId="{B88BEB77-CA47-42DB-AC6C-3C8D04BD8046}" type="pres">
      <dgm:prSet presAssocID="{BC08A5A1-AA0D-450D-9B7C-7681E22C4446}" presName="chevron4" presStyleLbl="alignNode1" presStyleIdx="3" presStyleCnt="28"/>
      <dgm:spPr/>
    </dgm:pt>
    <dgm:pt modelId="{58FE1054-F20B-491E-AD3C-C6311516BFA2}" type="pres">
      <dgm:prSet presAssocID="{BC08A5A1-AA0D-450D-9B7C-7681E22C4446}" presName="chevron5" presStyleLbl="alignNode1" presStyleIdx="4" presStyleCnt="28"/>
      <dgm:spPr/>
    </dgm:pt>
    <dgm:pt modelId="{6F3482B7-D1F2-40EF-8D11-0744C3E84578}" type="pres">
      <dgm:prSet presAssocID="{BC08A5A1-AA0D-450D-9B7C-7681E22C4446}" presName="chevron6" presStyleLbl="alignNode1" presStyleIdx="5" presStyleCnt="28"/>
      <dgm:spPr/>
    </dgm:pt>
    <dgm:pt modelId="{6112783D-05CA-4678-8EA6-B9A2B60E0FD8}" type="pres">
      <dgm:prSet presAssocID="{BC08A5A1-AA0D-450D-9B7C-7681E22C4446}" presName="chevron7" presStyleLbl="alignNode1" presStyleIdx="6" presStyleCnt="28"/>
      <dgm:spPr/>
    </dgm:pt>
    <dgm:pt modelId="{8C3460E0-B7FA-4ADC-8697-12E2058A34AE}" type="pres">
      <dgm:prSet presAssocID="{BC08A5A1-AA0D-450D-9B7C-7681E22C4446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D3487F-E922-48FA-BB94-6490F875AE78}" type="pres">
      <dgm:prSet presAssocID="{F3079968-4241-4650-B87F-D5EF5EF46D4D}" presName="sibTrans" presStyleCnt="0"/>
      <dgm:spPr/>
    </dgm:pt>
    <dgm:pt modelId="{AEEC1A86-6188-48AF-B41C-DE95E72F0B5E}" type="pres">
      <dgm:prSet presAssocID="{25616ABA-C381-4026-AE44-FDA7DD4FF7A8}" presName="parenttextcomposite" presStyleCnt="0"/>
      <dgm:spPr/>
    </dgm:pt>
    <dgm:pt modelId="{6451B289-CA68-4812-8E14-9789BC156EB9}" type="pres">
      <dgm:prSet presAssocID="{25616ABA-C381-4026-AE44-FDA7DD4FF7A8}" presName="parenttext" presStyleLbl="revTx" presStyleIdx="1" presStyleCnt="4" custScaleY="2672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F0F33C-6450-4D58-8F5A-BCACF262610B}" type="pres">
      <dgm:prSet presAssocID="{25616ABA-C381-4026-AE44-FDA7DD4FF7A8}" presName="composite" presStyleCnt="0"/>
      <dgm:spPr/>
    </dgm:pt>
    <dgm:pt modelId="{618DBCEC-533F-49A4-8454-9CDBC6A43B28}" type="pres">
      <dgm:prSet presAssocID="{25616ABA-C381-4026-AE44-FDA7DD4FF7A8}" presName="chevron1" presStyleLbl="alignNode1" presStyleIdx="7" presStyleCnt="28"/>
      <dgm:spPr/>
    </dgm:pt>
    <dgm:pt modelId="{D9683418-C416-4251-AA55-D20C8CEBCD83}" type="pres">
      <dgm:prSet presAssocID="{25616ABA-C381-4026-AE44-FDA7DD4FF7A8}" presName="chevron2" presStyleLbl="alignNode1" presStyleIdx="8" presStyleCnt="28"/>
      <dgm:spPr/>
    </dgm:pt>
    <dgm:pt modelId="{830EFF8E-9F0F-43B4-BB96-669141013488}" type="pres">
      <dgm:prSet presAssocID="{25616ABA-C381-4026-AE44-FDA7DD4FF7A8}" presName="chevron3" presStyleLbl="alignNode1" presStyleIdx="9" presStyleCnt="28"/>
      <dgm:spPr/>
    </dgm:pt>
    <dgm:pt modelId="{15AFF5DE-76FD-4868-B918-B3C0EDA9C0B1}" type="pres">
      <dgm:prSet presAssocID="{25616ABA-C381-4026-AE44-FDA7DD4FF7A8}" presName="chevron4" presStyleLbl="alignNode1" presStyleIdx="10" presStyleCnt="28"/>
      <dgm:spPr/>
    </dgm:pt>
    <dgm:pt modelId="{F7095A3E-1C1B-4407-ACBA-BDFB9D19EB43}" type="pres">
      <dgm:prSet presAssocID="{25616ABA-C381-4026-AE44-FDA7DD4FF7A8}" presName="chevron5" presStyleLbl="alignNode1" presStyleIdx="11" presStyleCnt="28"/>
      <dgm:spPr/>
    </dgm:pt>
    <dgm:pt modelId="{A25FD580-C112-4679-9DC1-D1DE4768710A}" type="pres">
      <dgm:prSet presAssocID="{25616ABA-C381-4026-AE44-FDA7DD4FF7A8}" presName="chevron6" presStyleLbl="alignNode1" presStyleIdx="12" presStyleCnt="28"/>
      <dgm:spPr/>
    </dgm:pt>
    <dgm:pt modelId="{04B4D0A9-42CC-4E64-8567-6915C339512B}" type="pres">
      <dgm:prSet presAssocID="{25616ABA-C381-4026-AE44-FDA7DD4FF7A8}" presName="chevron7" presStyleLbl="alignNode1" presStyleIdx="13" presStyleCnt="28"/>
      <dgm:spPr/>
    </dgm:pt>
    <dgm:pt modelId="{9C517B4B-75E7-401D-8C28-C214573AA667}" type="pres">
      <dgm:prSet presAssocID="{25616ABA-C381-4026-AE44-FDA7DD4FF7A8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2B1C14-9BFF-4184-AA80-4D30E9B20AE0}" type="pres">
      <dgm:prSet presAssocID="{A5EE047D-81E8-4CD3-9C90-0FE6C67B7762}" presName="sibTrans" presStyleCnt="0"/>
      <dgm:spPr/>
    </dgm:pt>
    <dgm:pt modelId="{30AC3571-94D2-48CB-B623-1D98C72B5B5A}" type="pres">
      <dgm:prSet presAssocID="{B45E6543-B34E-4FD4-B6DC-88A5A6C039BF}" presName="parenttextcomposite" presStyleCnt="0"/>
      <dgm:spPr/>
    </dgm:pt>
    <dgm:pt modelId="{3EDD061D-42BA-44B1-A401-84D76B7967B4}" type="pres">
      <dgm:prSet presAssocID="{B45E6543-B34E-4FD4-B6DC-88A5A6C039BF}" presName="parenttext" presStyleLbl="revTx" presStyleIdx="2" presStyleCnt="4" custFlipVert="1" custScaleY="2328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FD4EAD-CEB8-44B0-AF7E-31358282F71E}" type="pres">
      <dgm:prSet presAssocID="{B45E6543-B34E-4FD4-B6DC-88A5A6C039BF}" presName="composite" presStyleCnt="0"/>
      <dgm:spPr/>
    </dgm:pt>
    <dgm:pt modelId="{57864837-1443-425A-9470-11D878A966F0}" type="pres">
      <dgm:prSet presAssocID="{B45E6543-B34E-4FD4-B6DC-88A5A6C039BF}" presName="chevron1" presStyleLbl="alignNode1" presStyleIdx="14" presStyleCnt="28"/>
      <dgm:spPr/>
    </dgm:pt>
    <dgm:pt modelId="{B4F4E6E6-2EE8-4AE7-B5AF-5FBD54FC3D97}" type="pres">
      <dgm:prSet presAssocID="{B45E6543-B34E-4FD4-B6DC-88A5A6C039BF}" presName="chevron2" presStyleLbl="alignNode1" presStyleIdx="15" presStyleCnt="28"/>
      <dgm:spPr/>
    </dgm:pt>
    <dgm:pt modelId="{7183364F-3AE0-4BEF-83F9-4BAF47ECF298}" type="pres">
      <dgm:prSet presAssocID="{B45E6543-B34E-4FD4-B6DC-88A5A6C039BF}" presName="chevron3" presStyleLbl="alignNode1" presStyleIdx="16" presStyleCnt="28"/>
      <dgm:spPr/>
    </dgm:pt>
    <dgm:pt modelId="{13B6FC58-139B-43FA-8425-7E8E39B422D1}" type="pres">
      <dgm:prSet presAssocID="{B45E6543-B34E-4FD4-B6DC-88A5A6C039BF}" presName="chevron4" presStyleLbl="alignNode1" presStyleIdx="17" presStyleCnt="28"/>
      <dgm:spPr/>
    </dgm:pt>
    <dgm:pt modelId="{E5BA6612-0F76-447F-8382-B8593ECC34D6}" type="pres">
      <dgm:prSet presAssocID="{B45E6543-B34E-4FD4-B6DC-88A5A6C039BF}" presName="chevron5" presStyleLbl="alignNode1" presStyleIdx="18" presStyleCnt="28"/>
      <dgm:spPr/>
    </dgm:pt>
    <dgm:pt modelId="{9DD07278-49FC-432B-965A-6648C95E0E17}" type="pres">
      <dgm:prSet presAssocID="{B45E6543-B34E-4FD4-B6DC-88A5A6C039BF}" presName="chevron6" presStyleLbl="alignNode1" presStyleIdx="19" presStyleCnt="28"/>
      <dgm:spPr/>
    </dgm:pt>
    <dgm:pt modelId="{CAAA8F4F-95F3-4E98-BCF7-C5A40B365A69}" type="pres">
      <dgm:prSet presAssocID="{B45E6543-B34E-4FD4-B6DC-88A5A6C039BF}" presName="chevron7" presStyleLbl="alignNode1" presStyleIdx="20" presStyleCnt="28"/>
      <dgm:spPr/>
    </dgm:pt>
    <dgm:pt modelId="{E26E734C-5C3F-45E8-AC89-34B60DB1CE20}" type="pres">
      <dgm:prSet presAssocID="{B45E6543-B34E-4FD4-B6DC-88A5A6C039BF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7FB7DF-6AD9-4B11-BC7C-EC9D4807D830}" type="pres">
      <dgm:prSet presAssocID="{128C880B-9163-418E-8C0E-513FCB6B390B}" presName="sibTrans" presStyleCnt="0"/>
      <dgm:spPr/>
    </dgm:pt>
    <dgm:pt modelId="{7D94526A-2D7E-408B-802A-2C450B1888A4}" type="pres">
      <dgm:prSet presAssocID="{E6C9DCBC-7CB5-44D9-955A-72F4EA0BB21D}" presName="parenttextcomposite" presStyleCnt="0"/>
      <dgm:spPr/>
    </dgm:pt>
    <dgm:pt modelId="{777AFE26-D7A5-4B58-A5AF-C644E83A8DDE}" type="pres">
      <dgm:prSet presAssocID="{E6C9DCBC-7CB5-44D9-955A-72F4EA0BB21D}" presName="parenttext" presStyleLbl="revTx" presStyleIdx="3" presStyleCnt="4" custScaleY="18284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E4DEEE-0E02-448C-B813-EB5177F4780A}" type="pres">
      <dgm:prSet presAssocID="{E6C9DCBC-7CB5-44D9-955A-72F4EA0BB21D}" presName="composite" presStyleCnt="0"/>
      <dgm:spPr/>
    </dgm:pt>
    <dgm:pt modelId="{01CD8B9B-DD4C-4534-BE3E-9C90C8B940EE}" type="pres">
      <dgm:prSet presAssocID="{E6C9DCBC-7CB5-44D9-955A-72F4EA0BB21D}" presName="chevron1" presStyleLbl="alignNode1" presStyleIdx="21" presStyleCnt="28"/>
      <dgm:spPr/>
    </dgm:pt>
    <dgm:pt modelId="{4E8941DB-F333-4461-A7BE-A375CBA93A77}" type="pres">
      <dgm:prSet presAssocID="{E6C9DCBC-7CB5-44D9-955A-72F4EA0BB21D}" presName="chevron2" presStyleLbl="alignNode1" presStyleIdx="22" presStyleCnt="28"/>
      <dgm:spPr/>
    </dgm:pt>
    <dgm:pt modelId="{4B273E76-DD51-4076-8FDB-F0315F7970AB}" type="pres">
      <dgm:prSet presAssocID="{E6C9DCBC-7CB5-44D9-955A-72F4EA0BB21D}" presName="chevron3" presStyleLbl="alignNode1" presStyleIdx="23" presStyleCnt="28"/>
      <dgm:spPr/>
    </dgm:pt>
    <dgm:pt modelId="{3D54AF36-D995-4B32-8521-DCD99E857BDB}" type="pres">
      <dgm:prSet presAssocID="{E6C9DCBC-7CB5-44D9-955A-72F4EA0BB21D}" presName="chevron4" presStyleLbl="alignNode1" presStyleIdx="24" presStyleCnt="28"/>
      <dgm:spPr/>
    </dgm:pt>
    <dgm:pt modelId="{A90FBA78-E7A6-4731-A6AA-539874F81C88}" type="pres">
      <dgm:prSet presAssocID="{E6C9DCBC-7CB5-44D9-955A-72F4EA0BB21D}" presName="chevron5" presStyleLbl="alignNode1" presStyleIdx="25" presStyleCnt="28"/>
      <dgm:spPr/>
    </dgm:pt>
    <dgm:pt modelId="{71CFBC8C-2446-4CFC-B1AF-E55551459F0B}" type="pres">
      <dgm:prSet presAssocID="{E6C9DCBC-7CB5-44D9-955A-72F4EA0BB21D}" presName="chevron6" presStyleLbl="alignNode1" presStyleIdx="26" presStyleCnt="28"/>
      <dgm:spPr/>
    </dgm:pt>
    <dgm:pt modelId="{4D76BC93-551C-4C3D-8BC8-99E0940D2528}" type="pres">
      <dgm:prSet presAssocID="{E6C9DCBC-7CB5-44D9-955A-72F4EA0BB21D}" presName="chevron7" presStyleLbl="alignNode1" presStyleIdx="27" presStyleCnt="28"/>
      <dgm:spPr/>
    </dgm:pt>
    <dgm:pt modelId="{D76A31B4-0C3A-472F-B229-8B176F8EA1C3}" type="pres">
      <dgm:prSet presAssocID="{E6C9DCBC-7CB5-44D9-955A-72F4EA0BB21D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90DB4F-682D-443D-B978-0C4D10B83C2C}" srcId="{E97ED070-C8BE-4578-A95B-32F5E29F4DA7}" destId="{BC08A5A1-AA0D-450D-9B7C-7681E22C4446}" srcOrd="0" destOrd="0" parTransId="{D4EFBB39-A5EE-4BED-8199-8FA09863A3BF}" sibTransId="{F3079968-4241-4650-B87F-D5EF5EF46D4D}"/>
    <dgm:cxn modelId="{458C4B68-1D07-48E0-9E1D-8002E989256B}" srcId="{B45E6543-B34E-4FD4-B6DC-88A5A6C039BF}" destId="{05903FCB-8B58-4520-89F9-338EE5111BC5}" srcOrd="0" destOrd="0" parTransId="{5AC18950-C16D-4FB7-ABA1-A64377A0DE64}" sibTransId="{03695AAD-1506-41EC-B1B4-28404A8C46D6}"/>
    <dgm:cxn modelId="{E1478A39-61C4-442B-9D26-215417EA6774}" type="presOf" srcId="{E6C9DCBC-7CB5-44D9-955A-72F4EA0BB21D}" destId="{777AFE26-D7A5-4B58-A5AF-C644E83A8DDE}" srcOrd="0" destOrd="0" presId="urn:microsoft.com/office/officeart/2008/layout/VerticalAccentList"/>
    <dgm:cxn modelId="{E2BBDEE5-5689-4116-89F4-C804C84EFEF4}" srcId="{25616ABA-C381-4026-AE44-FDA7DD4FF7A8}" destId="{2954BC16-700D-4E4F-9F0C-E2E52570EF5F}" srcOrd="0" destOrd="0" parTransId="{9AF8377F-D483-4769-B3C4-FB6F08DA0088}" sibTransId="{25E2F0DA-CD2D-43FF-8355-71F1AD345D15}"/>
    <dgm:cxn modelId="{45986E87-49CE-481F-9D8C-B5F68E760AFA}" srcId="{E97ED070-C8BE-4578-A95B-32F5E29F4DA7}" destId="{E6C9DCBC-7CB5-44D9-955A-72F4EA0BB21D}" srcOrd="3" destOrd="0" parTransId="{65DD1BA3-D956-48EE-B498-14C77D555106}" sibTransId="{E1068B3B-BD46-435E-AC1C-B465DD465802}"/>
    <dgm:cxn modelId="{2839AF15-95E3-4890-805D-6420A8CFC832}" srcId="{BC08A5A1-AA0D-450D-9B7C-7681E22C4446}" destId="{06C0BA22-2DB1-4885-9C5A-6320A4C71FF6}" srcOrd="0" destOrd="0" parTransId="{D71058F2-3052-4051-A847-7D014F0319DA}" sibTransId="{2AFC9D5B-DB8E-4FB9-A8D8-128B877465E4}"/>
    <dgm:cxn modelId="{FAD6F19C-CE95-444C-BC96-3E8E29943BA6}" srcId="{E6C9DCBC-7CB5-44D9-955A-72F4EA0BB21D}" destId="{F6C1BB6C-BAC0-4F98-B2FD-640FBB099D66}" srcOrd="0" destOrd="0" parTransId="{9B13FA68-6AED-454F-88C8-A0D71057C851}" sibTransId="{E98F2E99-B9E2-4CD3-B9D5-40922EAC19F7}"/>
    <dgm:cxn modelId="{D3D842D2-A184-46DB-8C32-81A6A5EB6FB9}" type="presOf" srcId="{2954BC16-700D-4E4F-9F0C-E2E52570EF5F}" destId="{9C517B4B-75E7-401D-8C28-C214573AA667}" srcOrd="0" destOrd="0" presId="urn:microsoft.com/office/officeart/2008/layout/VerticalAccentList"/>
    <dgm:cxn modelId="{944788E4-5115-4DBE-87A2-453DE757DEB5}" type="presOf" srcId="{05903FCB-8B58-4520-89F9-338EE5111BC5}" destId="{E26E734C-5C3F-45E8-AC89-34B60DB1CE20}" srcOrd="0" destOrd="0" presId="urn:microsoft.com/office/officeart/2008/layout/VerticalAccentList"/>
    <dgm:cxn modelId="{FF936DD2-8C82-4C56-BA83-D398DB58DAD3}" type="presOf" srcId="{BC08A5A1-AA0D-450D-9B7C-7681E22C4446}" destId="{3ABA926E-DF14-4F12-8093-7683C4B244CE}" srcOrd="0" destOrd="0" presId="urn:microsoft.com/office/officeart/2008/layout/VerticalAccentList"/>
    <dgm:cxn modelId="{5F9185A8-14BA-4849-BBCD-972495FBEAEC}" type="presOf" srcId="{25616ABA-C381-4026-AE44-FDA7DD4FF7A8}" destId="{6451B289-CA68-4812-8E14-9789BC156EB9}" srcOrd="0" destOrd="0" presId="urn:microsoft.com/office/officeart/2008/layout/VerticalAccentList"/>
    <dgm:cxn modelId="{457C696D-2A54-4FF1-96F4-8214591E6583}" srcId="{E97ED070-C8BE-4578-A95B-32F5E29F4DA7}" destId="{25616ABA-C381-4026-AE44-FDA7DD4FF7A8}" srcOrd="1" destOrd="0" parTransId="{6F5F99D9-00F9-4998-9700-710FFF5AD1BC}" sibTransId="{A5EE047D-81E8-4CD3-9C90-0FE6C67B7762}"/>
    <dgm:cxn modelId="{DE116E4A-2B80-4B8E-873E-CDC8C57DD5DC}" srcId="{E97ED070-C8BE-4578-A95B-32F5E29F4DA7}" destId="{B45E6543-B34E-4FD4-B6DC-88A5A6C039BF}" srcOrd="2" destOrd="0" parTransId="{4828C818-E412-45E3-B0F0-4F747B61A580}" sibTransId="{128C880B-9163-418E-8C0E-513FCB6B390B}"/>
    <dgm:cxn modelId="{2712A8F0-61A1-4D77-8953-A9EDBA2EB604}" type="presOf" srcId="{B45E6543-B34E-4FD4-B6DC-88A5A6C039BF}" destId="{3EDD061D-42BA-44B1-A401-84D76B7967B4}" srcOrd="0" destOrd="0" presId="urn:microsoft.com/office/officeart/2008/layout/VerticalAccentList"/>
    <dgm:cxn modelId="{451CBCAC-FD8E-4E3C-915F-4C54EB7B6D5C}" type="presOf" srcId="{F6C1BB6C-BAC0-4F98-B2FD-640FBB099D66}" destId="{D76A31B4-0C3A-472F-B229-8B176F8EA1C3}" srcOrd="0" destOrd="0" presId="urn:microsoft.com/office/officeart/2008/layout/VerticalAccentList"/>
    <dgm:cxn modelId="{C869396A-1E13-4839-B648-3BF428F75461}" type="presOf" srcId="{06C0BA22-2DB1-4885-9C5A-6320A4C71FF6}" destId="{8C3460E0-B7FA-4ADC-8697-12E2058A34AE}" srcOrd="0" destOrd="0" presId="urn:microsoft.com/office/officeart/2008/layout/VerticalAccentList"/>
    <dgm:cxn modelId="{4EBB29AA-FF34-4142-B1B5-0D354012C0D1}" type="presOf" srcId="{E97ED070-C8BE-4578-A95B-32F5E29F4DA7}" destId="{C27F0F4D-445B-4F6D-A5C5-0BAB8A9CD9CE}" srcOrd="0" destOrd="0" presId="urn:microsoft.com/office/officeart/2008/layout/VerticalAccentList"/>
    <dgm:cxn modelId="{10DA6C8D-D37F-4450-90E7-574B873F3779}" type="presParOf" srcId="{C27F0F4D-445B-4F6D-A5C5-0BAB8A9CD9CE}" destId="{05766B85-8CD0-43A3-BADA-8CF6D7879CF5}" srcOrd="0" destOrd="0" presId="urn:microsoft.com/office/officeart/2008/layout/VerticalAccentList"/>
    <dgm:cxn modelId="{A040F984-0978-4AF6-B157-83589D2F7A68}" type="presParOf" srcId="{05766B85-8CD0-43A3-BADA-8CF6D7879CF5}" destId="{3ABA926E-DF14-4F12-8093-7683C4B244CE}" srcOrd="0" destOrd="0" presId="urn:microsoft.com/office/officeart/2008/layout/VerticalAccentList"/>
    <dgm:cxn modelId="{138E021A-146E-4FCD-9D61-04A431631377}" type="presParOf" srcId="{C27F0F4D-445B-4F6D-A5C5-0BAB8A9CD9CE}" destId="{B6A9C578-1B3F-4788-BAFA-E74E7BA89990}" srcOrd="1" destOrd="0" presId="urn:microsoft.com/office/officeart/2008/layout/VerticalAccentList"/>
    <dgm:cxn modelId="{21A292AA-01A0-4642-B63F-AF8F8234E9A5}" type="presParOf" srcId="{B6A9C578-1B3F-4788-BAFA-E74E7BA89990}" destId="{5EA9474E-0AAB-46C1-8EE0-102B86502B5F}" srcOrd="0" destOrd="0" presId="urn:microsoft.com/office/officeart/2008/layout/VerticalAccentList"/>
    <dgm:cxn modelId="{FFC06E95-A909-4483-B114-E90177396103}" type="presParOf" srcId="{B6A9C578-1B3F-4788-BAFA-E74E7BA89990}" destId="{F5060B91-7E39-4F3D-A97D-E235F4BD28A9}" srcOrd="1" destOrd="0" presId="urn:microsoft.com/office/officeart/2008/layout/VerticalAccentList"/>
    <dgm:cxn modelId="{954BF79A-2154-43D9-962E-E42F12B8BC01}" type="presParOf" srcId="{B6A9C578-1B3F-4788-BAFA-E74E7BA89990}" destId="{30169C42-79B2-441F-8873-1A96EBA020DF}" srcOrd="2" destOrd="0" presId="urn:microsoft.com/office/officeart/2008/layout/VerticalAccentList"/>
    <dgm:cxn modelId="{4B48849A-4AF2-483A-96C6-68E1039F6966}" type="presParOf" srcId="{B6A9C578-1B3F-4788-BAFA-E74E7BA89990}" destId="{B88BEB77-CA47-42DB-AC6C-3C8D04BD8046}" srcOrd="3" destOrd="0" presId="urn:microsoft.com/office/officeart/2008/layout/VerticalAccentList"/>
    <dgm:cxn modelId="{F61C2050-0F38-4F01-B47C-E91BC6C5CD03}" type="presParOf" srcId="{B6A9C578-1B3F-4788-BAFA-E74E7BA89990}" destId="{58FE1054-F20B-491E-AD3C-C6311516BFA2}" srcOrd="4" destOrd="0" presId="urn:microsoft.com/office/officeart/2008/layout/VerticalAccentList"/>
    <dgm:cxn modelId="{29927387-AEF5-493C-8ADF-AD65BC9B7657}" type="presParOf" srcId="{B6A9C578-1B3F-4788-BAFA-E74E7BA89990}" destId="{6F3482B7-D1F2-40EF-8D11-0744C3E84578}" srcOrd="5" destOrd="0" presId="urn:microsoft.com/office/officeart/2008/layout/VerticalAccentList"/>
    <dgm:cxn modelId="{BA40CA39-E094-483F-ABF5-AB928269BF1A}" type="presParOf" srcId="{B6A9C578-1B3F-4788-BAFA-E74E7BA89990}" destId="{6112783D-05CA-4678-8EA6-B9A2B60E0FD8}" srcOrd="6" destOrd="0" presId="urn:microsoft.com/office/officeart/2008/layout/VerticalAccentList"/>
    <dgm:cxn modelId="{CACFBEBF-08B7-4AF4-8A04-56D577CA0536}" type="presParOf" srcId="{B6A9C578-1B3F-4788-BAFA-E74E7BA89990}" destId="{8C3460E0-B7FA-4ADC-8697-12E2058A34AE}" srcOrd="7" destOrd="0" presId="urn:microsoft.com/office/officeart/2008/layout/VerticalAccentList"/>
    <dgm:cxn modelId="{CCE876A6-3D67-439C-84F4-4FE07B03C644}" type="presParOf" srcId="{C27F0F4D-445B-4F6D-A5C5-0BAB8A9CD9CE}" destId="{B3D3487F-E922-48FA-BB94-6490F875AE78}" srcOrd="2" destOrd="0" presId="urn:microsoft.com/office/officeart/2008/layout/VerticalAccentList"/>
    <dgm:cxn modelId="{47A00873-AE2B-47C3-BA7A-AC72D11987CB}" type="presParOf" srcId="{C27F0F4D-445B-4F6D-A5C5-0BAB8A9CD9CE}" destId="{AEEC1A86-6188-48AF-B41C-DE95E72F0B5E}" srcOrd="3" destOrd="0" presId="urn:microsoft.com/office/officeart/2008/layout/VerticalAccentList"/>
    <dgm:cxn modelId="{547ADF19-0DB1-4EE1-B219-146FC9DADD7D}" type="presParOf" srcId="{AEEC1A86-6188-48AF-B41C-DE95E72F0B5E}" destId="{6451B289-CA68-4812-8E14-9789BC156EB9}" srcOrd="0" destOrd="0" presId="urn:microsoft.com/office/officeart/2008/layout/VerticalAccentList"/>
    <dgm:cxn modelId="{4C8ECFE4-81A5-4DB2-B104-2F4C39CAE6C4}" type="presParOf" srcId="{C27F0F4D-445B-4F6D-A5C5-0BAB8A9CD9CE}" destId="{B2F0F33C-6450-4D58-8F5A-BCACF262610B}" srcOrd="4" destOrd="0" presId="urn:microsoft.com/office/officeart/2008/layout/VerticalAccentList"/>
    <dgm:cxn modelId="{3A7051EE-AED5-41E7-8B56-4A44AB574161}" type="presParOf" srcId="{B2F0F33C-6450-4D58-8F5A-BCACF262610B}" destId="{618DBCEC-533F-49A4-8454-9CDBC6A43B28}" srcOrd="0" destOrd="0" presId="urn:microsoft.com/office/officeart/2008/layout/VerticalAccentList"/>
    <dgm:cxn modelId="{ECA0922E-8C89-49DA-A265-93528D2C737B}" type="presParOf" srcId="{B2F0F33C-6450-4D58-8F5A-BCACF262610B}" destId="{D9683418-C416-4251-AA55-D20C8CEBCD83}" srcOrd="1" destOrd="0" presId="urn:microsoft.com/office/officeart/2008/layout/VerticalAccentList"/>
    <dgm:cxn modelId="{727F8267-C24D-4F0B-9480-ECB92AE8EADB}" type="presParOf" srcId="{B2F0F33C-6450-4D58-8F5A-BCACF262610B}" destId="{830EFF8E-9F0F-43B4-BB96-669141013488}" srcOrd="2" destOrd="0" presId="urn:microsoft.com/office/officeart/2008/layout/VerticalAccentList"/>
    <dgm:cxn modelId="{D0AA67AB-A1B7-4594-B57D-299B19A9E100}" type="presParOf" srcId="{B2F0F33C-6450-4D58-8F5A-BCACF262610B}" destId="{15AFF5DE-76FD-4868-B918-B3C0EDA9C0B1}" srcOrd="3" destOrd="0" presId="urn:microsoft.com/office/officeart/2008/layout/VerticalAccentList"/>
    <dgm:cxn modelId="{A262D488-57AE-4402-A86A-A5E09F39CE8B}" type="presParOf" srcId="{B2F0F33C-6450-4D58-8F5A-BCACF262610B}" destId="{F7095A3E-1C1B-4407-ACBA-BDFB9D19EB43}" srcOrd="4" destOrd="0" presId="urn:microsoft.com/office/officeart/2008/layout/VerticalAccentList"/>
    <dgm:cxn modelId="{AE8E47AF-12E6-4A2F-93F9-A02FAA6EEDE1}" type="presParOf" srcId="{B2F0F33C-6450-4D58-8F5A-BCACF262610B}" destId="{A25FD580-C112-4679-9DC1-D1DE4768710A}" srcOrd="5" destOrd="0" presId="urn:microsoft.com/office/officeart/2008/layout/VerticalAccentList"/>
    <dgm:cxn modelId="{82218178-A51C-4F64-BF46-2B675C9BA4EF}" type="presParOf" srcId="{B2F0F33C-6450-4D58-8F5A-BCACF262610B}" destId="{04B4D0A9-42CC-4E64-8567-6915C339512B}" srcOrd="6" destOrd="0" presId="urn:microsoft.com/office/officeart/2008/layout/VerticalAccentList"/>
    <dgm:cxn modelId="{6A765609-60E8-47A3-9E76-D60D69E9F038}" type="presParOf" srcId="{B2F0F33C-6450-4D58-8F5A-BCACF262610B}" destId="{9C517B4B-75E7-401D-8C28-C214573AA667}" srcOrd="7" destOrd="0" presId="urn:microsoft.com/office/officeart/2008/layout/VerticalAccentList"/>
    <dgm:cxn modelId="{3315BCFF-3062-4A3E-890D-44263ABB4D8C}" type="presParOf" srcId="{C27F0F4D-445B-4F6D-A5C5-0BAB8A9CD9CE}" destId="{042B1C14-9BFF-4184-AA80-4D30E9B20AE0}" srcOrd="5" destOrd="0" presId="urn:microsoft.com/office/officeart/2008/layout/VerticalAccentList"/>
    <dgm:cxn modelId="{426443C5-E04B-475A-9A51-72BF902DBA93}" type="presParOf" srcId="{C27F0F4D-445B-4F6D-A5C5-0BAB8A9CD9CE}" destId="{30AC3571-94D2-48CB-B623-1D98C72B5B5A}" srcOrd="6" destOrd="0" presId="urn:microsoft.com/office/officeart/2008/layout/VerticalAccentList"/>
    <dgm:cxn modelId="{B84B595D-13A9-4A95-9C85-856A7FC2641E}" type="presParOf" srcId="{30AC3571-94D2-48CB-B623-1D98C72B5B5A}" destId="{3EDD061D-42BA-44B1-A401-84D76B7967B4}" srcOrd="0" destOrd="0" presId="urn:microsoft.com/office/officeart/2008/layout/VerticalAccentList"/>
    <dgm:cxn modelId="{1981F155-7D1A-4382-8E29-C01FC7A00BD4}" type="presParOf" srcId="{C27F0F4D-445B-4F6D-A5C5-0BAB8A9CD9CE}" destId="{C6FD4EAD-CEB8-44B0-AF7E-31358282F71E}" srcOrd="7" destOrd="0" presId="urn:microsoft.com/office/officeart/2008/layout/VerticalAccentList"/>
    <dgm:cxn modelId="{52400572-DEC4-4589-AFD8-2C123EBCFEBD}" type="presParOf" srcId="{C6FD4EAD-CEB8-44B0-AF7E-31358282F71E}" destId="{57864837-1443-425A-9470-11D878A966F0}" srcOrd="0" destOrd="0" presId="urn:microsoft.com/office/officeart/2008/layout/VerticalAccentList"/>
    <dgm:cxn modelId="{079BB1D3-CDF1-487C-8C91-891E549D4154}" type="presParOf" srcId="{C6FD4EAD-CEB8-44B0-AF7E-31358282F71E}" destId="{B4F4E6E6-2EE8-4AE7-B5AF-5FBD54FC3D97}" srcOrd="1" destOrd="0" presId="urn:microsoft.com/office/officeart/2008/layout/VerticalAccentList"/>
    <dgm:cxn modelId="{991298E2-E580-40DA-A9EF-78FD9BB74249}" type="presParOf" srcId="{C6FD4EAD-CEB8-44B0-AF7E-31358282F71E}" destId="{7183364F-3AE0-4BEF-83F9-4BAF47ECF298}" srcOrd="2" destOrd="0" presId="urn:microsoft.com/office/officeart/2008/layout/VerticalAccentList"/>
    <dgm:cxn modelId="{98737EAF-EB42-417A-B012-2CA207AB4F86}" type="presParOf" srcId="{C6FD4EAD-CEB8-44B0-AF7E-31358282F71E}" destId="{13B6FC58-139B-43FA-8425-7E8E39B422D1}" srcOrd="3" destOrd="0" presId="urn:microsoft.com/office/officeart/2008/layout/VerticalAccentList"/>
    <dgm:cxn modelId="{28B4C9C2-6FBB-44A3-85EF-4E15AC57724F}" type="presParOf" srcId="{C6FD4EAD-CEB8-44B0-AF7E-31358282F71E}" destId="{E5BA6612-0F76-447F-8382-B8593ECC34D6}" srcOrd="4" destOrd="0" presId="urn:microsoft.com/office/officeart/2008/layout/VerticalAccentList"/>
    <dgm:cxn modelId="{37664FC5-5218-4CF3-B7FC-FBC75DEABB7B}" type="presParOf" srcId="{C6FD4EAD-CEB8-44B0-AF7E-31358282F71E}" destId="{9DD07278-49FC-432B-965A-6648C95E0E17}" srcOrd="5" destOrd="0" presId="urn:microsoft.com/office/officeart/2008/layout/VerticalAccentList"/>
    <dgm:cxn modelId="{EC166C14-E042-4B82-94FD-A5FE65371EEE}" type="presParOf" srcId="{C6FD4EAD-CEB8-44B0-AF7E-31358282F71E}" destId="{CAAA8F4F-95F3-4E98-BCF7-C5A40B365A69}" srcOrd="6" destOrd="0" presId="urn:microsoft.com/office/officeart/2008/layout/VerticalAccentList"/>
    <dgm:cxn modelId="{8A165DBC-55BA-4C50-999E-FD1FCA400023}" type="presParOf" srcId="{C6FD4EAD-CEB8-44B0-AF7E-31358282F71E}" destId="{E26E734C-5C3F-45E8-AC89-34B60DB1CE20}" srcOrd="7" destOrd="0" presId="urn:microsoft.com/office/officeart/2008/layout/VerticalAccentList"/>
    <dgm:cxn modelId="{D27C9700-BAFE-4743-AD2A-F4048FB3093F}" type="presParOf" srcId="{C27F0F4D-445B-4F6D-A5C5-0BAB8A9CD9CE}" destId="{877FB7DF-6AD9-4B11-BC7C-EC9D4807D830}" srcOrd="8" destOrd="0" presId="urn:microsoft.com/office/officeart/2008/layout/VerticalAccentList"/>
    <dgm:cxn modelId="{E4743AAB-1B34-407A-A851-E40F94C9B8F9}" type="presParOf" srcId="{C27F0F4D-445B-4F6D-A5C5-0BAB8A9CD9CE}" destId="{7D94526A-2D7E-408B-802A-2C450B1888A4}" srcOrd="9" destOrd="0" presId="urn:microsoft.com/office/officeart/2008/layout/VerticalAccentList"/>
    <dgm:cxn modelId="{854D4BCD-DCF8-4B5C-929D-D7BF115DA655}" type="presParOf" srcId="{7D94526A-2D7E-408B-802A-2C450B1888A4}" destId="{777AFE26-D7A5-4B58-A5AF-C644E83A8DDE}" srcOrd="0" destOrd="0" presId="urn:microsoft.com/office/officeart/2008/layout/VerticalAccentList"/>
    <dgm:cxn modelId="{D1B16186-804D-40C5-AC92-2F0F584C7328}" type="presParOf" srcId="{C27F0F4D-445B-4F6D-A5C5-0BAB8A9CD9CE}" destId="{5EE4DEEE-0E02-448C-B813-EB5177F4780A}" srcOrd="10" destOrd="0" presId="urn:microsoft.com/office/officeart/2008/layout/VerticalAccentList"/>
    <dgm:cxn modelId="{6EC0A5A5-AFC4-402C-B545-0A7F137EC26C}" type="presParOf" srcId="{5EE4DEEE-0E02-448C-B813-EB5177F4780A}" destId="{01CD8B9B-DD4C-4534-BE3E-9C90C8B940EE}" srcOrd="0" destOrd="0" presId="urn:microsoft.com/office/officeart/2008/layout/VerticalAccentList"/>
    <dgm:cxn modelId="{307862BD-53A1-4A7C-BA55-BD17A1238FC5}" type="presParOf" srcId="{5EE4DEEE-0E02-448C-B813-EB5177F4780A}" destId="{4E8941DB-F333-4461-A7BE-A375CBA93A77}" srcOrd="1" destOrd="0" presId="urn:microsoft.com/office/officeart/2008/layout/VerticalAccentList"/>
    <dgm:cxn modelId="{D75FA89E-8AEA-4416-A19D-DE7FE71A68AA}" type="presParOf" srcId="{5EE4DEEE-0E02-448C-B813-EB5177F4780A}" destId="{4B273E76-DD51-4076-8FDB-F0315F7970AB}" srcOrd="2" destOrd="0" presId="urn:microsoft.com/office/officeart/2008/layout/VerticalAccentList"/>
    <dgm:cxn modelId="{493BD6A5-09C8-4005-A402-503515B41E52}" type="presParOf" srcId="{5EE4DEEE-0E02-448C-B813-EB5177F4780A}" destId="{3D54AF36-D995-4B32-8521-DCD99E857BDB}" srcOrd="3" destOrd="0" presId="urn:microsoft.com/office/officeart/2008/layout/VerticalAccentList"/>
    <dgm:cxn modelId="{2779F545-C966-4A82-A07B-8D0E6BA1A619}" type="presParOf" srcId="{5EE4DEEE-0E02-448C-B813-EB5177F4780A}" destId="{A90FBA78-E7A6-4731-A6AA-539874F81C88}" srcOrd="4" destOrd="0" presId="urn:microsoft.com/office/officeart/2008/layout/VerticalAccentList"/>
    <dgm:cxn modelId="{EAC2126F-4791-403C-BC3C-8A3666B9E659}" type="presParOf" srcId="{5EE4DEEE-0E02-448C-B813-EB5177F4780A}" destId="{71CFBC8C-2446-4CFC-B1AF-E55551459F0B}" srcOrd="5" destOrd="0" presId="urn:microsoft.com/office/officeart/2008/layout/VerticalAccentList"/>
    <dgm:cxn modelId="{284B4B36-8015-46A3-A2BC-143BE8FBE8EE}" type="presParOf" srcId="{5EE4DEEE-0E02-448C-B813-EB5177F4780A}" destId="{4D76BC93-551C-4C3D-8BC8-99E0940D2528}" srcOrd="6" destOrd="0" presId="urn:microsoft.com/office/officeart/2008/layout/VerticalAccentList"/>
    <dgm:cxn modelId="{9F4FAFF0-EF78-43AA-96CA-F21F12E31F08}" type="presParOf" srcId="{5EE4DEEE-0E02-448C-B813-EB5177F4780A}" destId="{D76A31B4-0C3A-472F-B229-8B176F8EA1C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D3C7BC-4943-42FB-AC9E-AC2BA690D98D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fr-FR"/>
        </a:p>
      </dgm:t>
    </dgm:pt>
    <dgm:pt modelId="{81B8F177-9BF4-4BD6-AF66-D96F98DD92DA}">
      <dgm:prSet/>
      <dgm:spPr/>
      <dgm:t>
        <a:bodyPr/>
        <a:lstStyle/>
        <a:p>
          <a:pPr rtl="0"/>
          <a:r>
            <a:rPr lang="fr-FR" smtClean="0"/>
            <a:t>Strategie </a:t>
          </a:r>
          <a:endParaRPr lang="fr-FR"/>
        </a:p>
      </dgm:t>
    </dgm:pt>
    <dgm:pt modelId="{480AF052-0A2C-4EAB-B599-23BEA6A03E54}" type="parTrans" cxnId="{E36CBEB0-01FD-4837-B93C-35F6C4EC444E}">
      <dgm:prSet/>
      <dgm:spPr/>
      <dgm:t>
        <a:bodyPr/>
        <a:lstStyle/>
        <a:p>
          <a:endParaRPr lang="fr-FR"/>
        </a:p>
      </dgm:t>
    </dgm:pt>
    <dgm:pt modelId="{7DE8F6FC-D3FD-48B6-A2A2-E201833260A6}" type="sibTrans" cxnId="{E36CBEB0-01FD-4837-B93C-35F6C4EC444E}">
      <dgm:prSet/>
      <dgm:spPr/>
      <dgm:t>
        <a:bodyPr/>
        <a:lstStyle/>
        <a:p>
          <a:endParaRPr lang="fr-FR"/>
        </a:p>
      </dgm:t>
    </dgm:pt>
    <dgm:pt modelId="{FA0C4E92-5FCE-424C-AF99-A62A1DCBBCF8}">
      <dgm:prSet/>
      <dgm:spPr/>
      <dgm:t>
        <a:bodyPr/>
        <a:lstStyle/>
        <a:p>
          <a:pPr rtl="0"/>
          <a:r>
            <a:rPr lang="fr-FR" smtClean="0"/>
            <a:t>+ Commande getCommande();</a:t>
          </a:r>
          <a:endParaRPr lang="fr-FR"/>
        </a:p>
      </dgm:t>
    </dgm:pt>
    <dgm:pt modelId="{E81730E4-5DC5-4BA1-9A77-12B8D00B001A}" type="parTrans" cxnId="{D2354BDB-FF73-430B-A087-EAC67B3D2337}">
      <dgm:prSet/>
      <dgm:spPr/>
      <dgm:t>
        <a:bodyPr/>
        <a:lstStyle/>
        <a:p>
          <a:endParaRPr lang="fr-FR"/>
        </a:p>
      </dgm:t>
    </dgm:pt>
    <dgm:pt modelId="{18BB1176-E053-461E-B2CE-031E2F6655BC}" type="sibTrans" cxnId="{D2354BDB-FF73-430B-A087-EAC67B3D2337}">
      <dgm:prSet/>
      <dgm:spPr/>
      <dgm:t>
        <a:bodyPr/>
        <a:lstStyle/>
        <a:p>
          <a:endParaRPr lang="fr-FR"/>
        </a:p>
      </dgm:t>
    </dgm:pt>
    <dgm:pt modelId="{FCB17704-5454-477F-8E5B-D004F6529696}">
      <dgm:prSet/>
      <dgm:spPr/>
      <dgm:t>
        <a:bodyPr/>
        <a:lstStyle/>
        <a:p>
          <a:pPr rtl="0"/>
          <a:r>
            <a:rPr lang="fr-FR" smtClean="0"/>
            <a:t>+ void init(Circuit c, Voiture v);</a:t>
          </a:r>
          <a:endParaRPr lang="fr-FR"/>
        </a:p>
      </dgm:t>
    </dgm:pt>
    <dgm:pt modelId="{DA223B03-571F-4617-85BB-D1B7DBB0255F}" type="parTrans" cxnId="{00134790-EF68-419A-92E1-31C74B48C356}">
      <dgm:prSet/>
      <dgm:spPr/>
      <dgm:t>
        <a:bodyPr/>
        <a:lstStyle/>
        <a:p>
          <a:endParaRPr lang="fr-FR"/>
        </a:p>
      </dgm:t>
    </dgm:pt>
    <dgm:pt modelId="{08C9EF61-8C47-4E7F-9F1C-E613B9748543}" type="sibTrans" cxnId="{00134790-EF68-419A-92E1-31C74B48C356}">
      <dgm:prSet/>
      <dgm:spPr/>
      <dgm:t>
        <a:bodyPr/>
        <a:lstStyle/>
        <a:p>
          <a:endParaRPr lang="fr-FR"/>
        </a:p>
      </dgm:t>
    </dgm:pt>
    <dgm:pt modelId="{7EAF4D40-BA8C-47FC-96DC-4473C3EB06D5}" type="pres">
      <dgm:prSet presAssocID="{ECD3C7BC-4943-42FB-AC9E-AC2BA690D9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8DC2E59-6273-40F8-9B18-FA36AEBDE42B}" type="pres">
      <dgm:prSet presAssocID="{81B8F177-9BF4-4BD6-AF66-D96F98DD92DA}" presName="parentText" presStyleLbl="node1" presStyleIdx="0" presStyleCnt="1" custLinFactY="-18023" custLinFactNeighborX="660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1D2262-AE8A-44E5-AEAA-92B319B8D16D}" type="pres">
      <dgm:prSet presAssocID="{81B8F177-9BF4-4BD6-AF66-D96F98DD92D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6CBEB0-01FD-4837-B93C-35F6C4EC444E}" srcId="{ECD3C7BC-4943-42FB-AC9E-AC2BA690D98D}" destId="{81B8F177-9BF4-4BD6-AF66-D96F98DD92DA}" srcOrd="0" destOrd="0" parTransId="{480AF052-0A2C-4EAB-B599-23BEA6A03E54}" sibTransId="{7DE8F6FC-D3FD-48B6-A2A2-E201833260A6}"/>
    <dgm:cxn modelId="{D2354BDB-FF73-430B-A087-EAC67B3D2337}" srcId="{81B8F177-9BF4-4BD6-AF66-D96F98DD92DA}" destId="{FA0C4E92-5FCE-424C-AF99-A62A1DCBBCF8}" srcOrd="0" destOrd="0" parTransId="{E81730E4-5DC5-4BA1-9A77-12B8D00B001A}" sibTransId="{18BB1176-E053-461E-B2CE-031E2F6655BC}"/>
    <dgm:cxn modelId="{9898DC34-7014-4A5C-8BBB-8D08A562F232}" type="presOf" srcId="{ECD3C7BC-4943-42FB-AC9E-AC2BA690D98D}" destId="{7EAF4D40-BA8C-47FC-96DC-4473C3EB06D5}" srcOrd="0" destOrd="0" presId="urn:microsoft.com/office/officeart/2005/8/layout/vList2"/>
    <dgm:cxn modelId="{45AEF0E5-60DC-4CF6-9967-FA6C4EAFDDB3}" type="presOf" srcId="{81B8F177-9BF4-4BD6-AF66-D96F98DD92DA}" destId="{18DC2E59-6273-40F8-9B18-FA36AEBDE42B}" srcOrd="0" destOrd="0" presId="urn:microsoft.com/office/officeart/2005/8/layout/vList2"/>
    <dgm:cxn modelId="{C3064D0D-509A-42F1-A488-6FECBFA3B20A}" type="presOf" srcId="{FA0C4E92-5FCE-424C-AF99-A62A1DCBBCF8}" destId="{191D2262-AE8A-44E5-AEAA-92B319B8D16D}" srcOrd="0" destOrd="0" presId="urn:microsoft.com/office/officeart/2005/8/layout/vList2"/>
    <dgm:cxn modelId="{00134790-EF68-419A-92E1-31C74B48C356}" srcId="{81B8F177-9BF4-4BD6-AF66-D96F98DD92DA}" destId="{FCB17704-5454-477F-8E5B-D004F6529696}" srcOrd="1" destOrd="0" parTransId="{DA223B03-571F-4617-85BB-D1B7DBB0255F}" sibTransId="{08C9EF61-8C47-4E7F-9F1C-E613B9748543}"/>
    <dgm:cxn modelId="{71F1924F-6E8C-4F7C-8B7F-BF0FA2C090E7}" type="presOf" srcId="{FCB17704-5454-477F-8E5B-D004F6529696}" destId="{191D2262-AE8A-44E5-AEAA-92B319B8D16D}" srcOrd="0" destOrd="1" presId="urn:microsoft.com/office/officeart/2005/8/layout/vList2"/>
    <dgm:cxn modelId="{F9916DAE-3FA4-4B48-AA32-72D7D9343B42}" type="presParOf" srcId="{7EAF4D40-BA8C-47FC-96DC-4473C3EB06D5}" destId="{18DC2E59-6273-40F8-9B18-FA36AEBDE42B}" srcOrd="0" destOrd="0" presId="urn:microsoft.com/office/officeart/2005/8/layout/vList2"/>
    <dgm:cxn modelId="{B3C7408D-113D-4BFB-BC69-A88ED3BD9F6C}" type="presParOf" srcId="{7EAF4D40-BA8C-47FC-96DC-4473C3EB06D5}" destId="{191D2262-AE8A-44E5-AEAA-92B319B8D16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106AED-934B-4A1E-AE65-A8B918CCB75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33237833-EEB2-489D-BD04-80D1B11E6725}">
      <dgm:prSet phldrT="[Texte]" custT="1"/>
      <dgm:spPr/>
      <dgm:t>
        <a:bodyPr/>
        <a:lstStyle/>
        <a:p>
          <a:r>
            <a:rPr lang="fr-FR" sz="2400" dirty="0" err="1" smtClean="0"/>
            <a:t>getCmd</a:t>
          </a:r>
          <a:r>
            <a:rPr lang="fr-FR" sz="2400" dirty="0" smtClean="0"/>
            <a:t> ()</a:t>
          </a:r>
          <a:endParaRPr lang="fr-FR" sz="2400" dirty="0"/>
        </a:p>
      </dgm:t>
    </dgm:pt>
    <dgm:pt modelId="{F7153A90-CF2E-4895-98F3-FF6CB63A7588}" type="parTrans" cxnId="{EA50425F-93E5-48D6-99F5-FF17737B7FD9}">
      <dgm:prSet/>
      <dgm:spPr/>
      <dgm:t>
        <a:bodyPr/>
        <a:lstStyle/>
        <a:p>
          <a:endParaRPr lang="fr-FR" sz="1600"/>
        </a:p>
      </dgm:t>
    </dgm:pt>
    <dgm:pt modelId="{94CD0185-A23F-47FC-ADEE-1E3D5F81E2B3}" type="sibTrans" cxnId="{EA50425F-93E5-48D6-99F5-FF17737B7FD9}">
      <dgm:prSet/>
      <dgm:spPr/>
      <dgm:t>
        <a:bodyPr/>
        <a:lstStyle/>
        <a:p>
          <a:endParaRPr lang="fr-FR" sz="1600"/>
        </a:p>
      </dgm:t>
    </dgm:pt>
    <dgm:pt modelId="{E484FE94-8817-48F9-ABA0-717346DE13C7}">
      <dgm:prSet phldrT="[Texte]" custT="1"/>
      <dgm:spPr/>
      <dgm:t>
        <a:bodyPr/>
        <a:lstStyle/>
        <a:p>
          <a:r>
            <a:rPr lang="fr-FR" sz="2400" dirty="0" smtClean="0"/>
            <a:t>Zone = lente</a:t>
          </a:r>
          <a:endParaRPr lang="fr-FR" sz="2400" dirty="0"/>
        </a:p>
      </dgm:t>
    </dgm:pt>
    <dgm:pt modelId="{A58EDBAA-9503-4F7E-A61B-FFAA30D47222}" type="parTrans" cxnId="{A8B6971D-EB4C-4DD5-8EBB-C0CE3D1A14B6}">
      <dgm:prSet custT="1"/>
      <dgm:spPr/>
      <dgm:t>
        <a:bodyPr/>
        <a:lstStyle/>
        <a:p>
          <a:endParaRPr lang="fr-FR" sz="400"/>
        </a:p>
      </dgm:t>
    </dgm:pt>
    <dgm:pt modelId="{98B0DDDA-BA7A-491E-85B4-488AC37B2155}" type="sibTrans" cxnId="{A8B6971D-EB4C-4DD5-8EBB-C0CE3D1A14B6}">
      <dgm:prSet/>
      <dgm:spPr/>
      <dgm:t>
        <a:bodyPr/>
        <a:lstStyle/>
        <a:p>
          <a:endParaRPr lang="fr-FR" sz="1600"/>
        </a:p>
      </dgm:t>
    </dgm:pt>
    <dgm:pt modelId="{09F9E2C1-990C-43FF-9957-A62F30D47107}">
      <dgm:prSet phldrT="[Texte]" custT="1"/>
      <dgm:spPr/>
      <dgm:t>
        <a:bodyPr/>
        <a:lstStyle/>
        <a:p>
          <a:r>
            <a:rPr lang="fr-FR" sz="2400" dirty="0" err="1" smtClean="0"/>
            <a:t>Acc</a:t>
          </a:r>
          <a:r>
            <a:rPr lang="fr-FR" sz="2400" dirty="0" smtClean="0"/>
            <a:t> &gt; 0</a:t>
          </a:r>
          <a:endParaRPr lang="fr-FR" sz="2400" dirty="0"/>
        </a:p>
      </dgm:t>
    </dgm:pt>
    <dgm:pt modelId="{208ABC0A-BA2F-4F1C-A751-4621C0BAD21A}" type="parTrans" cxnId="{508F45AE-E036-4672-98EB-C30BB3B51CE2}">
      <dgm:prSet custT="1"/>
      <dgm:spPr/>
      <dgm:t>
        <a:bodyPr/>
        <a:lstStyle/>
        <a:p>
          <a:endParaRPr lang="fr-FR" sz="400"/>
        </a:p>
      </dgm:t>
    </dgm:pt>
    <dgm:pt modelId="{8B47BBE1-5B82-4730-BB55-6701DCFC9A30}" type="sibTrans" cxnId="{508F45AE-E036-4672-98EB-C30BB3B51CE2}">
      <dgm:prSet/>
      <dgm:spPr/>
      <dgm:t>
        <a:bodyPr/>
        <a:lstStyle/>
        <a:p>
          <a:endParaRPr lang="fr-FR" sz="1600"/>
        </a:p>
      </dgm:t>
    </dgm:pt>
    <dgm:pt modelId="{5A70B10A-AE5F-4635-A2D6-F63D50F0671D}">
      <dgm:prSet phldrT="[Texte]" custT="1"/>
      <dgm:spPr/>
      <dgm:t>
        <a:bodyPr/>
        <a:lstStyle/>
        <a:p>
          <a:r>
            <a:rPr lang="fr-FR" sz="2400" dirty="0" smtClean="0"/>
            <a:t>Zone = normale</a:t>
          </a:r>
          <a:endParaRPr lang="fr-FR" sz="2400" dirty="0"/>
        </a:p>
      </dgm:t>
    </dgm:pt>
    <dgm:pt modelId="{81B20C54-6436-4B46-B5A6-99D47CBE03F1}" type="parTrans" cxnId="{6A0563E1-CF2D-4193-ACE9-36D13DA96579}">
      <dgm:prSet custT="1"/>
      <dgm:spPr/>
      <dgm:t>
        <a:bodyPr/>
        <a:lstStyle/>
        <a:p>
          <a:endParaRPr lang="fr-FR" sz="400"/>
        </a:p>
      </dgm:t>
    </dgm:pt>
    <dgm:pt modelId="{A3DA9DB3-8178-4E4E-B751-DA91290CB398}" type="sibTrans" cxnId="{6A0563E1-CF2D-4193-ACE9-36D13DA96579}">
      <dgm:prSet/>
      <dgm:spPr/>
      <dgm:t>
        <a:bodyPr/>
        <a:lstStyle/>
        <a:p>
          <a:endParaRPr lang="fr-FR" sz="1600"/>
        </a:p>
      </dgm:t>
    </dgm:pt>
    <dgm:pt modelId="{4D7CF408-1C6D-41F8-8BD2-6CA316E3F08C}">
      <dgm:prSet phldrT="[Texte]" custT="1"/>
      <dgm:spPr/>
      <dgm:t>
        <a:bodyPr/>
        <a:lstStyle/>
        <a:p>
          <a:endParaRPr lang="fr-FR" sz="2400" dirty="0"/>
        </a:p>
      </dgm:t>
    </dgm:pt>
    <dgm:pt modelId="{B6C1E944-2A39-4F68-B970-F71643DCBB70}" type="parTrans" cxnId="{394EFA01-C9E7-4035-88CC-11C76101B82A}">
      <dgm:prSet custT="1"/>
      <dgm:spPr/>
      <dgm:t>
        <a:bodyPr/>
        <a:lstStyle/>
        <a:p>
          <a:endParaRPr lang="fr-FR" sz="400"/>
        </a:p>
      </dgm:t>
    </dgm:pt>
    <dgm:pt modelId="{C2E2EC55-6A22-4681-83A5-00B061C4D8FC}" type="sibTrans" cxnId="{394EFA01-C9E7-4035-88CC-11C76101B82A}">
      <dgm:prSet/>
      <dgm:spPr/>
      <dgm:t>
        <a:bodyPr/>
        <a:lstStyle/>
        <a:p>
          <a:endParaRPr lang="fr-FR" sz="1600"/>
        </a:p>
      </dgm:t>
    </dgm:pt>
    <dgm:pt modelId="{6BFF1629-8D43-4CA8-A18A-0417B7E1F184}">
      <dgm:prSet custT="1"/>
      <dgm:spPr/>
      <dgm:t>
        <a:bodyPr/>
        <a:lstStyle/>
        <a:p>
          <a:r>
            <a:rPr lang="fr-FR" sz="2400" dirty="0" smtClean="0"/>
            <a:t>Zone = rapide</a:t>
          </a:r>
          <a:endParaRPr lang="fr-FR" sz="2400" dirty="0"/>
        </a:p>
      </dgm:t>
    </dgm:pt>
    <dgm:pt modelId="{89A0EB52-69E0-4D2A-AE91-BAB329A67157}" type="parTrans" cxnId="{61AFFE81-72D1-4119-93ED-775B8C94B1F6}">
      <dgm:prSet custT="1"/>
      <dgm:spPr/>
      <dgm:t>
        <a:bodyPr/>
        <a:lstStyle/>
        <a:p>
          <a:endParaRPr lang="fr-FR" sz="400"/>
        </a:p>
      </dgm:t>
    </dgm:pt>
    <dgm:pt modelId="{0099CD49-7323-4226-8D36-17F1D8CC4231}" type="sibTrans" cxnId="{61AFFE81-72D1-4119-93ED-775B8C94B1F6}">
      <dgm:prSet/>
      <dgm:spPr/>
      <dgm:t>
        <a:bodyPr/>
        <a:lstStyle/>
        <a:p>
          <a:endParaRPr lang="fr-FR" sz="1600"/>
        </a:p>
      </dgm:t>
    </dgm:pt>
    <dgm:pt modelId="{77934AE2-2306-4B02-A46C-8D1179B08765}">
      <dgm:prSet custT="1"/>
      <dgm:spPr/>
      <dgm:t>
        <a:bodyPr/>
        <a:lstStyle/>
        <a:p>
          <a:r>
            <a:rPr lang="fr-FR" sz="2400" dirty="0" err="1" smtClean="0"/>
            <a:t>Acc</a:t>
          </a:r>
          <a:r>
            <a:rPr lang="fr-FR" sz="2400" baseline="0" dirty="0" smtClean="0"/>
            <a:t> = 1</a:t>
          </a:r>
          <a:endParaRPr lang="fr-FR" sz="2400" dirty="0"/>
        </a:p>
      </dgm:t>
    </dgm:pt>
    <dgm:pt modelId="{0C41A204-806B-4622-A43A-9BF9C1252FD4}" type="parTrans" cxnId="{7CBC47B6-18E3-463C-BE32-033A77ACC0F0}">
      <dgm:prSet custT="1"/>
      <dgm:spPr/>
      <dgm:t>
        <a:bodyPr/>
        <a:lstStyle/>
        <a:p>
          <a:endParaRPr lang="fr-FR" sz="400"/>
        </a:p>
      </dgm:t>
    </dgm:pt>
    <dgm:pt modelId="{BA050B1A-BECC-4589-ADB4-C778A68EF851}" type="sibTrans" cxnId="{7CBC47B6-18E3-463C-BE32-033A77ACC0F0}">
      <dgm:prSet/>
      <dgm:spPr/>
      <dgm:t>
        <a:bodyPr/>
        <a:lstStyle/>
        <a:p>
          <a:endParaRPr lang="fr-FR" sz="1600"/>
        </a:p>
      </dgm:t>
    </dgm:pt>
    <dgm:pt modelId="{2AA2EEF7-CC3F-4439-9FC9-B804C76D746D}">
      <dgm:prSet custT="1"/>
      <dgm:spPr/>
      <dgm:t>
        <a:bodyPr/>
        <a:lstStyle/>
        <a:p>
          <a:r>
            <a:rPr lang="fr-FR" sz="2400" dirty="0" err="1" smtClean="0"/>
            <a:t>Acc</a:t>
          </a:r>
          <a:r>
            <a:rPr lang="fr-FR" sz="2400" dirty="0" smtClean="0"/>
            <a:t> /2</a:t>
          </a:r>
          <a:endParaRPr lang="fr-FR" sz="2400" dirty="0"/>
        </a:p>
      </dgm:t>
    </dgm:pt>
    <dgm:pt modelId="{CEF57EDB-47FC-4895-AE8D-1641B60BB9C8}" type="parTrans" cxnId="{2FDF3CFB-CA75-4E51-9468-863B71194529}">
      <dgm:prSet custT="1"/>
      <dgm:spPr/>
      <dgm:t>
        <a:bodyPr/>
        <a:lstStyle/>
        <a:p>
          <a:endParaRPr lang="fr-FR" sz="400"/>
        </a:p>
      </dgm:t>
    </dgm:pt>
    <dgm:pt modelId="{FEDC6BAD-860D-44C9-83B2-4020CB56A8E1}" type="sibTrans" cxnId="{2FDF3CFB-CA75-4E51-9468-863B71194529}">
      <dgm:prSet/>
      <dgm:spPr/>
      <dgm:t>
        <a:bodyPr/>
        <a:lstStyle/>
        <a:p>
          <a:endParaRPr lang="fr-FR" sz="1600"/>
        </a:p>
      </dgm:t>
    </dgm:pt>
    <dgm:pt modelId="{C0B204C4-9667-4273-98F3-93100C8BBF05}">
      <dgm:prSet custT="1"/>
      <dgm:spPr/>
      <dgm:t>
        <a:bodyPr/>
        <a:lstStyle/>
        <a:p>
          <a:r>
            <a:rPr lang="fr-FR" sz="2400" dirty="0" err="1" smtClean="0"/>
            <a:t>Acc</a:t>
          </a:r>
          <a:r>
            <a:rPr lang="fr-FR" sz="2400" dirty="0" smtClean="0"/>
            <a:t> *2</a:t>
          </a:r>
          <a:endParaRPr lang="fr-FR" sz="2400" dirty="0"/>
        </a:p>
      </dgm:t>
    </dgm:pt>
    <dgm:pt modelId="{66E48647-2326-401D-A9AE-731ECCBF91F4}" type="parTrans" cxnId="{B5E34E5E-7DD9-4AF6-8507-6F6AE5EE4D7D}">
      <dgm:prSet custT="1"/>
      <dgm:spPr/>
      <dgm:t>
        <a:bodyPr/>
        <a:lstStyle/>
        <a:p>
          <a:endParaRPr lang="fr-FR" sz="400"/>
        </a:p>
      </dgm:t>
    </dgm:pt>
    <dgm:pt modelId="{164AB6B5-67D6-44F4-BCCE-93A07A9357F7}" type="sibTrans" cxnId="{B5E34E5E-7DD9-4AF6-8507-6F6AE5EE4D7D}">
      <dgm:prSet/>
      <dgm:spPr/>
      <dgm:t>
        <a:bodyPr/>
        <a:lstStyle/>
        <a:p>
          <a:endParaRPr lang="fr-FR" sz="1600"/>
        </a:p>
      </dgm:t>
    </dgm:pt>
    <dgm:pt modelId="{E57BA863-B195-49EE-B1EB-AB42D323F7D7}" type="pres">
      <dgm:prSet presAssocID="{CD106AED-934B-4A1E-AE65-A8B918CCB7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96C4A4B-27EE-4BD2-9425-C2E137C5B53B}" type="pres">
      <dgm:prSet presAssocID="{33237833-EEB2-489D-BD04-80D1B11E6725}" presName="root1" presStyleCnt="0"/>
      <dgm:spPr/>
    </dgm:pt>
    <dgm:pt modelId="{FC2F5BC3-EDA7-443F-9F5F-DABC77D1AE96}" type="pres">
      <dgm:prSet presAssocID="{33237833-EEB2-489D-BD04-80D1B11E672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36E1A92-A701-4743-9AB2-2355157BE839}" type="pres">
      <dgm:prSet presAssocID="{33237833-EEB2-489D-BD04-80D1B11E6725}" presName="level2hierChild" presStyleCnt="0"/>
      <dgm:spPr/>
    </dgm:pt>
    <dgm:pt modelId="{CC5EB977-B9C8-4012-8764-1FD28C701A96}" type="pres">
      <dgm:prSet presAssocID="{A58EDBAA-9503-4F7E-A61B-FFAA30D47222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FDA222E9-2D1C-44EF-B73D-CFCE7736873A}" type="pres">
      <dgm:prSet presAssocID="{A58EDBAA-9503-4F7E-A61B-FFAA30D47222}" presName="connTx" presStyleLbl="parChTrans1D2" presStyleIdx="0" presStyleCnt="3"/>
      <dgm:spPr/>
      <dgm:t>
        <a:bodyPr/>
        <a:lstStyle/>
        <a:p>
          <a:endParaRPr lang="fr-FR"/>
        </a:p>
      </dgm:t>
    </dgm:pt>
    <dgm:pt modelId="{299517E8-03E9-44D3-A523-C82B324B51CB}" type="pres">
      <dgm:prSet presAssocID="{E484FE94-8817-48F9-ABA0-717346DE13C7}" presName="root2" presStyleCnt="0"/>
      <dgm:spPr/>
    </dgm:pt>
    <dgm:pt modelId="{463BE830-E467-45EA-8CD6-FBFA153624C1}" type="pres">
      <dgm:prSet presAssocID="{E484FE94-8817-48F9-ABA0-717346DE13C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C884335-1104-4E9B-AACD-E58F8E56C24C}" type="pres">
      <dgm:prSet presAssocID="{E484FE94-8817-48F9-ABA0-717346DE13C7}" presName="level3hierChild" presStyleCnt="0"/>
      <dgm:spPr/>
    </dgm:pt>
    <dgm:pt modelId="{E829DE6E-AC72-4E3D-8A14-2B7BCFE22C81}" type="pres">
      <dgm:prSet presAssocID="{208ABC0A-BA2F-4F1C-A751-4621C0BAD21A}" presName="conn2-1" presStyleLbl="parChTrans1D3" presStyleIdx="0" presStyleCnt="3"/>
      <dgm:spPr/>
      <dgm:t>
        <a:bodyPr/>
        <a:lstStyle/>
        <a:p>
          <a:endParaRPr lang="fr-FR"/>
        </a:p>
      </dgm:t>
    </dgm:pt>
    <dgm:pt modelId="{90F46B7A-FD21-425D-91D5-06CCA5EB26C4}" type="pres">
      <dgm:prSet presAssocID="{208ABC0A-BA2F-4F1C-A751-4621C0BAD21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0E67C396-D1C4-4C49-A70C-0D9C8E82486A}" type="pres">
      <dgm:prSet presAssocID="{09F9E2C1-990C-43FF-9957-A62F30D47107}" presName="root2" presStyleCnt="0"/>
      <dgm:spPr/>
    </dgm:pt>
    <dgm:pt modelId="{4C914608-9DF2-4615-AE55-3E74AD36509C}" type="pres">
      <dgm:prSet presAssocID="{09F9E2C1-990C-43FF-9957-A62F30D4710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FC95003-F394-4F6F-8EC6-E56052EF3B1C}" type="pres">
      <dgm:prSet presAssocID="{09F9E2C1-990C-43FF-9957-A62F30D47107}" presName="level3hierChild" presStyleCnt="0"/>
      <dgm:spPr/>
    </dgm:pt>
    <dgm:pt modelId="{5FD63B5C-D7F6-499E-83C9-6724F9560376}" type="pres">
      <dgm:prSet presAssocID="{CEF57EDB-47FC-4895-AE8D-1641B60BB9C8}" presName="conn2-1" presStyleLbl="parChTrans1D4" presStyleIdx="0" presStyleCnt="2"/>
      <dgm:spPr/>
      <dgm:t>
        <a:bodyPr/>
        <a:lstStyle/>
        <a:p>
          <a:endParaRPr lang="fr-FR"/>
        </a:p>
      </dgm:t>
    </dgm:pt>
    <dgm:pt modelId="{0126FC2C-E8A5-40D4-ACAB-873FDC186010}" type="pres">
      <dgm:prSet presAssocID="{CEF57EDB-47FC-4895-AE8D-1641B60BB9C8}" presName="connTx" presStyleLbl="parChTrans1D4" presStyleIdx="0" presStyleCnt="2"/>
      <dgm:spPr/>
      <dgm:t>
        <a:bodyPr/>
        <a:lstStyle/>
        <a:p>
          <a:endParaRPr lang="fr-FR"/>
        </a:p>
      </dgm:t>
    </dgm:pt>
    <dgm:pt modelId="{1AFC5C55-D069-47A9-AE5D-CBE20F89D180}" type="pres">
      <dgm:prSet presAssocID="{2AA2EEF7-CC3F-4439-9FC9-B804C76D746D}" presName="root2" presStyleCnt="0"/>
      <dgm:spPr/>
    </dgm:pt>
    <dgm:pt modelId="{64932D9F-5C05-4CDD-8A4E-B0B37C57815D}" type="pres">
      <dgm:prSet presAssocID="{2AA2EEF7-CC3F-4439-9FC9-B804C76D746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135E595-E335-4B6E-9ED9-86302AF5F5D9}" type="pres">
      <dgm:prSet presAssocID="{2AA2EEF7-CC3F-4439-9FC9-B804C76D746D}" presName="level3hierChild" presStyleCnt="0"/>
      <dgm:spPr/>
    </dgm:pt>
    <dgm:pt modelId="{23913134-EB4F-4730-9F5D-D5B35377D83F}" type="pres">
      <dgm:prSet presAssocID="{66E48647-2326-401D-A9AE-731ECCBF91F4}" presName="conn2-1" presStyleLbl="parChTrans1D4" presStyleIdx="1" presStyleCnt="2"/>
      <dgm:spPr/>
      <dgm:t>
        <a:bodyPr/>
        <a:lstStyle/>
        <a:p>
          <a:endParaRPr lang="fr-FR"/>
        </a:p>
      </dgm:t>
    </dgm:pt>
    <dgm:pt modelId="{FAE38D16-C76E-43F7-B336-BB0050049866}" type="pres">
      <dgm:prSet presAssocID="{66E48647-2326-401D-A9AE-731ECCBF91F4}" presName="connTx" presStyleLbl="parChTrans1D4" presStyleIdx="1" presStyleCnt="2"/>
      <dgm:spPr/>
      <dgm:t>
        <a:bodyPr/>
        <a:lstStyle/>
        <a:p>
          <a:endParaRPr lang="fr-FR"/>
        </a:p>
      </dgm:t>
    </dgm:pt>
    <dgm:pt modelId="{50892999-8D02-48E5-967B-B0ED31EB447C}" type="pres">
      <dgm:prSet presAssocID="{C0B204C4-9667-4273-98F3-93100C8BBF05}" presName="root2" presStyleCnt="0"/>
      <dgm:spPr/>
    </dgm:pt>
    <dgm:pt modelId="{C2DE0B51-51B7-4A50-81D6-6252590D1EC6}" type="pres">
      <dgm:prSet presAssocID="{C0B204C4-9667-4273-98F3-93100C8BBF0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7EF73F-4756-456A-95D8-A3278E1272B2}" type="pres">
      <dgm:prSet presAssocID="{C0B204C4-9667-4273-98F3-93100C8BBF05}" presName="level3hierChild" presStyleCnt="0"/>
      <dgm:spPr/>
    </dgm:pt>
    <dgm:pt modelId="{83B81B35-7EFF-4A8F-9ED3-DD4E69CDE3BC}" type="pres">
      <dgm:prSet presAssocID="{81B20C54-6436-4B46-B5A6-99D47CBE03F1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F8C0E264-75D9-4902-A1B1-3CCE2F2475D9}" type="pres">
      <dgm:prSet presAssocID="{81B20C54-6436-4B46-B5A6-99D47CBE03F1}" presName="connTx" presStyleLbl="parChTrans1D2" presStyleIdx="1" presStyleCnt="3"/>
      <dgm:spPr/>
      <dgm:t>
        <a:bodyPr/>
        <a:lstStyle/>
        <a:p>
          <a:endParaRPr lang="fr-FR"/>
        </a:p>
      </dgm:t>
    </dgm:pt>
    <dgm:pt modelId="{FE53DE68-FF00-4BB9-9C40-27CDCC46FB3A}" type="pres">
      <dgm:prSet presAssocID="{5A70B10A-AE5F-4635-A2D6-F63D50F0671D}" presName="root2" presStyleCnt="0"/>
      <dgm:spPr/>
    </dgm:pt>
    <dgm:pt modelId="{2B0A3576-A03E-4520-970F-F5904212DAB3}" type="pres">
      <dgm:prSet presAssocID="{5A70B10A-AE5F-4635-A2D6-F63D50F0671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A53EC2-A99E-4C8B-B86A-33702CE0F555}" type="pres">
      <dgm:prSet presAssocID="{5A70B10A-AE5F-4635-A2D6-F63D50F0671D}" presName="level3hierChild" presStyleCnt="0"/>
      <dgm:spPr/>
    </dgm:pt>
    <dgm:pt modelId="{688F4841-00A9-4452-8F35-DD4611066C20}" type="pres">
      <dgm:prSet presAssocID="{B6C1E944-2A39-4F68-B970-F71643DCBB70}" presName="conn2-1" presStyleLbl="parChTrans1D3" presStyleIdx="1" presStyleCnt="3"/>
      <dgm:spPr/>
      <dgm:t>
        <a:bodyPr/>
        <a:lstStyle/>
        <a:p>
          <a:endParaRPr lang="fr-FR"/>
        </a:p>
      </dgm:t>
    </dgm:pt>
    <dgm:pt modelId="{141A4616-D734-4E8E-8288-F9AA9C4B4E26}" type="pres">
      <dgm:prSet presAssocID="{B6C1E944-2A39-4F68-B970-F71643DCBB70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538FF1A-B5AD-4349-A462-A7D87D8318A4}" type="pres">
      <dgm:prSet presAssocID="{4D7CF408-1C6D-41F8-8BD2-6CA316E3F08C}" presName="root2" presStyleCnt="0"/>
      <dgm:spPr/>
    </dgm:pt>
    <dgm:pt modelId="{CAD63B83-682C-4557-B0D6-19E9EAC03146}" type="pres">
      <dgm:prSet presAssocID="{4D7CF408-1C6D-41F8-8BD2-6CA316E3F08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B956D6-6EA2-4B1F-A86A-0975105C123B}" type="pres">
      <dgm:prSet presAssocID="{4D7CF408-1C6D-41F8-8BD2-6CA316E3F08C}" presName="level3hierChild" presStyleCnt="0"/>
      <dgm:spPr/>
    </dgm:pt>
    <dgm:pt modelId="{C6D5B85A-8BF7-4CFD-8608-23B1B7E5A4A4}" type="pres">
      <dgm:prSet presAssocID="{89A0EB52-69E0-4D2A-AE91-BAB329A67157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0DBE9DD1-64A7-400A-816A-D900E53705AE}" type="pres">
      <dgm:prSet presAssocID="{89A0EB52-69E0-4D2A-AE91-BAB329A67157}" presName="connTx" presStyleLbl="parChTrans1D2" presStyleIdx="2" presStyleCnt="3"/>
      <dgm:spPr/>
      <dgm:t>
        <a:bodyPr/>
        <a:lstStyle/>
        <a:p>
          <a:endParaRPr lang="fr-FR"/>
        </a:p>
      </dgm:t>
    </dgm:pt>
    <dgm:pt modelId="{28EEA2A5-0C32-4884-B20F-13A0A12E2D6C}" type="pres">
      <dgm:prSet presAssocID="{6BFF1629-8D43-4CA8-A18A-0417B7E1F184}" presName="root2" presStyleCnt="0"/>
      <dgm:spPr/>
    </dgm:pt>
    <dgm:pt modelId="{89F0602B-1F17-4645-804B-F468B951869C}" type="pres">
      <dgm:prSet presAssocID="{6BFF1629-8D43-4CA8-A18A-0417B7E1F18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21C606B-EC24-4A30-8F3C-398E3F1D6FFB}" type="pres">
      <dgm:prSet presAssocID="{6BFF1629-8D43-4CA8-A18A-0417B7E1F184}" presName="level3hierChild" presStyleCnt="0"/>
      <dgm:spPr/>
    </dgm:pt>
    <dgm:pt modelId="{01A890EE-56CC-4A0D-A8A3-B876EDFA286D}" type="pres">
      <dgm:prSet presAssocID="{0C41A204-806B-4622-A43A-9BF9C1252FD4}" presName="conn2-1" presStyleLbl="parChTrans1D3" presStyleIdx="2" presStyleCnt="3"/>
      <dgm:spPr/>
      <dgm:t>
        <a:bodyPr/>
        <a:lstStyle/>
        <a:p>
          <a:endParaRPr lang="fr-FR"/>
        </a:p>
      </dgm:t>
    </dgm:pt>
    <dgm:pt modelId="{9133CE43-7227-4123-A521-44716282191F}" type="pres">
      <dgm:prSet presAssocID="{0C41A204-806B-4622-A43A-9BF9C1252FD4}" presName="connTx" presStyleLbl="parChTrans1D3" presStyleIdx="2" presStyleCnt="3"/>
      <dgm:spPr/>
      <dgm:t>
        <a:bodyPr/>
        <a:lstStyle/>
        <a:p>
          <a:endParaRPr lang="fr-FR"/>
        </a:p>
      </dgm:t>
    </dgm:pt>
    <dgm:pt modelId="{E4A92507-74F2-4BC7-96B4-18FC66843D58}" type="pres">
      <dgm:prSet presAssocID="{77934AE2-2306-4B02-A46C-8D1179B08765}" presName="root2" presStyleCnt="0"/>
      <dgm:spPr/>
    </dgm:pt>
    <dgm:pt modelId="{FD989971-889A-4665-9B1C-7D83C689FC35}" type="pres">
      <dgm:prSet presAssocID="{77934AE2-2306-4B02-A46C-8D1179B0876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FBA348-C676-4415-8D4E-D9DBBFB30DF6}" type="pres">
      <dgm:prSet presAssocID="{77934AE2-2306-4B02-A46C-8D1179B08765}" presName="level3hierChild" presStyleCnt="0"/>
      <dgm:spPr/>
    </dgm:pt>
  </dgm:ptLst>
  <dgm:cxnLst>
    <dgm:cxn modelId="{171274F2-31FD-467A-B3D0-7B95C56C139D}" type="presOf" srcId="{89A0EB52-69E0-4D2A-AE91-BAB329A67157}" destId="{C6D5B85A-8BF7-4CFD-8608-23B1B7E5A4A4}" srcOrd="0" destOrd="0" presId="urn:microsoft.com/office/officeart/2005/8/layout/hierarchy2"/>
    <dgm:cxn modelId="{39D20B80-C679-4DE2-8B02-E71B4D3E2EF1}" type="presOf" srcId="{0C41A204-806B-4622-A43A-9BF9C1252FD4}" destId="{9133CE43-7227-4123-A521-44716282191F}" srcOrd="1" destOrd="0" presId="urn:microsoft.com/office/officeart/2005/8/layout/hierarchy2"/>
    <dgm:cxn modelId="{FC30B2EE-7DBB-4D01-8CB2-EAF6B4FE188F}" type="presOf" srcId="{E484FE94-8817-48F9-ABA0-717346DE13C7}" destId="{463BE830-E467-45EA-8CD6-FBFA153624C1}" srcOrd="0" destOrd="0" presId="urn:microsoft.com/office/officeart/2005/8/layout/hierarchy2"/>
    <dgm:cxn modelId="{4733E153-3055-49D4-AD72-E275EA727780}" type="presOf" srcId="{81B20C54-6436-4B46-B5A6-99D47CBE03F1}" destId="{F8C0E264-75D9-4902-A1B1-3CCE2F2475D9}" srcOrd="1" destOrd="0" presId="urn:microsoft.com/office/officeart/2005/8/layout/hierarchy2"/>
    <dgm:cxn modelId="{A8B6971D-EB4C-4DD5-8EBB-C0CE3D1A14B6}" srcId="{33237833-EEB2-489D-BD04-80D1B11E6725}" destId="{E484FE94-8817-48F9-ABA0-717346DE13C7}" srcOrd="0" destOrd="0" parTransId="{A58EDBAA-9503-4F7E-A61B-FFAA30D47222}" sibTransId="{98B0DDDA-BA7A-491E-85B4-488AC37B2155}"/>
    <dgm:cxn modelId="{508F45AE-E036-4672-98EB-C30BB3B51CE2}" srcId="{E484FE94-8817-48F9-ABA0-717346DE13C7}" destId="{09F9E2C1-990C-43FF-9957-A62F30D47107}" srcOrd="0" destOrd="0" parTransId="{208ABC0A-BA2F-4F1C-A751-4621C0BAD21A}" sibTransId="{8B47BBE1-5B82-4730-BB55-6701DCFC9A30}"/>
    <dgm:cxn modelId="{9A7A0974-DA48-41C1-BDA5-022BA8360944}" type="presOf" srcId="{208ABC0A-BA2F-4F1C-A751-4621C0BAD21A}" destId="{90F46B7A-FD21-425D-91D5-06CCA5EB26C4}" srcOrd="1" destOrd="0" presId="urn:microsoft.com/office/officeart/2005/8/layout/hierarchy2"/>
    <dgm:cxn modelId="{A36FA74C-1F49-4E0F-9448-2497FCF85614}" type="presOf" srcId="{208ABC0A-BA2F-4F1C-A751-4621C0BAD21A}" destId="{E829DE6E-AC72-4E3D-8A14-2B7BCFE22C81}" srcOrd="0" destOrd="0" presId="urn:microsoft.com/office/officeart/2005/8/layout/hierarchy2"/>
    <dgm:cxn modelId="{B5E34E5E-7DD9-4AF6-8507-6F6AE5EE4D7D}" srcId="{09F9E2C1-990C-43FF-9957-A62F30D47107}" destId="{C0B204C4-9667-4273-98F3-93100C8BBF05}" srcOrd="1" destOrd="0" parTransId="{66E48647-2326-401D-A9AE-731ECCBF91F4}" sibTransId="{164AB6B5-67D6-44F4-BCCE-93A07A9357F7}"/>
    <dgm:cxn modelId="{5DA93507-6F02-40AD-A746-588002C9DBF1}" type="presOf" srcId="{B6C1E944-2A39-4F68-B970-F71643DCBB70}" destId="{141A4616-D734-4E8E-8288-F9AA9C4B4E26}" srcOrd="1" destOrd="0" presId="urn:microsoft.com/office/officeart/2005/8/layout/hierarchy2"/>
    <dgm:cxn modelId="{BF50BCE2-9F5E-4D4C-B5E8-D14AD01F27B1}" type="presOf" srcId="{09F9E2C1-990C-43FF-9957-A62F30D47107}" destId="{4C914608-9DF2-4615-AE55-3E74AD36509C}" srcOrd="0" destOrd="0" presId="urn:microsoft.com/office/officeart/2005/8/layout/hierarchy2"/>
    <dgm:cxn modelId="{F40D6F77-470E-49BD-918F-67ADD2CE3602}" type="presOf" srcId="{0C41A204-806B-4622-A43A-9BF9C1252FD4}" destId="{01A890EE-56CC-4A0D-A8A3-B876EDFA286D}" srcOrd="0" destOrd="0" presId="urn:microsoft.com/office/officeart/2005/8/layout/hierarchy2"/>
    <dgm:cxn modelId="{6E089690-BB43-4686-80ED-8CB251E49EA9}" type="presOf" srcId="{5A70B10A-AE5F-4635-A2D6-F63D50F0671D}" destId="{2B0A3576-A03E-4520-970F-F5904212DAB3}" srcOrd="0" destOrd="0" presId="urn:microsoft.com/office/officeart/2005/8/layout/hierarchy2"/>
    <dgm:cxn modelId="{E3E86258-E55B-4E59-BB78-C29A1C5B6B1B}" type="presOf" srcId="{CEF57EDB-47FC-4895-AE8D-1641B60BB9C8}" destId="{0126FC2C-E8A5-40D4-ACAB-873FDC186010}" srcOrd="1" destOrd="0" presId="urn:microsoft.com/office/officeart/2005/8/layout/hierarchy2"/>
    <dgm:cxn modelId="{822C60C8-7B05-41B8-A872-E906165CAE3B}" type="presOf" srcId="{4D7CF408-1C6D-41F8-8BD2-6CA316E3F08C}" destId="{CAD63B83-682C-4557-B0D6-19E9EAC03146}" srcOrd="0" destOrd="0" presId="urn:microsoft.com/office/officeart/2005/8/layout/hierarchy2"/>
    <dgm:cxn modelId="{F796EBB5-96FB-4D9A-B90F-E7B7FD19B1F1}" type="presOf" srcId="{C0B204C4-9667-4273-98F3-93100C8BBF05}" destId="{C2DE0B51-51B7-4A50-81D6-6252590D1EC6}" srcOrd="0" destOrd="0" presId="urn:microsoft.com/office/officeart/2005/8/layout/hierarchy2"/>
    <dgm:cxn modelId="{2DA3E8B3-F172-402A-8B3A-7AF21A6111B0}" type="presOf" srcId="{6BFF1629-8D43-4CA8-A18A-0417B7E1F184}" destId="{89F0602B-1F17-4645-804B-F468B951869C}" srcOrd="0" destOrd="0" presId="urn:microsoft.com/office/officeart/2005/8/layout/hierarchy2"/>
    <dgm:cxn modelId="{394EFA01-C9E7-4035-88CC-11C76101B82A}" srcId="{5A70B10A-AE5F-4635-A2D6-F63D50F0671D}" destId="{4D7CF408-1C6D-41F8-8BD2-6CA316E3F08C}" srcOrd="0" destOrd="0" parTransId="{B6C1E944-2A39-4F68-B970-F71643DCBB70}" sibTransId="{C2E2EC55-6A22-4681-83A5-00B061C4D8FC}"/>
    <dgm:cxn modelId="{EA2D8B5D-E3B1-4EB8-BD58-67189C189464}" type="presOf" srcId="{89A0EB52-69E0-4D2A-AE91-BAB329A67157}" destId="{0DBE9DD1-64A7-400A-816A-D900E53705AE}" srcOrd="1" destOrd="0" presId="urn:microsoft.com/office/officeart/2005/8/layout/hierarchy2"/>
    <dgm:cxn modelId="{8454FA20-C8A8-40FE-A7EE-D44F83D6038A}" type="presOf" srcId="{CEF57EDB-47FC-4895-AE8D-1641B60BB9C8}" destId="{5FD63B5C-D7F6-499E-83C9-6724F9560376}" srcOrd="0" destOrd="0" presId="urn:microsoft.com/office/officeart/2005/8/layout/hierarchy2"/>
    <dgm:cxn modelId="{5EA193D1-4EF6-46A9-A21B-12CBC9E39180}" type="presOf" srcId="{A58EDBAA-9503-4F7E-A61B-FFAA30D47222}" destId="{CC5EB977-B9C8-4012-8764-1FD28C701A96}" srcOrd="0" destOrd="0" presId="urn:microsoft.com/office/officeart/2005/8/layout/hierarchy2"/>
    <dgm:cxn modelId="{B82F5E7B-DC84-4A9F-B4AA-F9A244421EA1}" type="presOf" srcId="{A58EDBAA-9503-4F7E-A61B-FFAA30D47222}" destId="{FDA222E9-2D1C-44EF-B73D-CFCE7736873A}" srcOrd="1" destOrd="0" presId="urn:microsoft.com/office/officeart/2005/8/layout/hierarchy2"/>
    <dgm:cxn modelId="{2ED48E61-F60C-45B2-ABDF-47467041C11C}" type="presOf" srcId="{66E48647-2326-401D-A9AE-731ECCBF91F4}" destId="{FAE38D16-C76E-43F7-B336-BB0050049866}" srcOrd="1" destOrd="0" presId="urn:microsoft.com/office/officeart/2005/8/layout/hierarchy2"/>
    <dgm:cxn modelId="{2FDF3CFB-CA75-4E51-9468-863B71194529}" srcId="{09F9E2C1-990C-43FF-9957-A62F30D47107}" destId="{2AA2EEF7-CC3F-4439-9FC9-B804C76D746D}" srcOrd="0" destOrd="0" parTransId="{CEF57EDB-47FC-4895-AE8D-1641B60BB9C8}" sibTransId="{FEDC6BAD-860D-44C9-83B2-4020CB56A8E1}"/>
    <dgm:cxn modelId="{99957F9F-EBB3-4C6B-9512-86B3AF49B827}" type="presOf" srcId="{CD106AED-934B-4A1E-AE65-A8B918CCB75C}" destId="{E57BA863-B195-49EE-B1EB-AB42D323F7D7}" srcOrd="0" destOrd="0" presId="urn:microsoft.com/office/officeart/2005/8/layout/hierarchy2"/>
    <dgm:cxn modelId="{DFFB0CF8-FDFD-417D-8787-AE81515585E2}" type="presOf" srcId="{2AA2EEF7-CC3F-4439-9FC9-B804C76D746D}" destId="{64932D9F-5C05-4CDD-8A4E-B0B37C57815D}" srcOrd="0" destOrd="0" presId="urn:microsoft.com/office/officeart/2005/8/layout/hierarchy2"/>
    <dgm:cxn modelId="{EB988A08-04B6-44A8-A9F2-8F657F7E2B37}" type="presOf" srcId="{B6C1E944-2A39-4F68-B970-F71643DCBB70}" destId="{688F4841-00A9-4452-8F35-DD4611066C20}" srcOrd="0" destOrd="0" presId="urn:microsoft.com/office/officeart/2005/8/layout/hierarchy2"/>
    <dgm:cxn modelId="{8DF85424-EC5C-4D4D-A6C5-3F1A5D1C5326}" type="presOf" srcId="{81B20C54-6436-4B46-B5A6-99D47CBE03F1}" destId="{83B81B35-7EFF-4A8F-9ED3-DD4E69CDE3BC}" srcOrd="0" destOrd="0" presId="urn:microsoft.com/office/officeart/2005/8/layout/hierarchy2"/>
    <dgm:cxn modelId="{61AFFE81-72D1-4119-93ED-775B8C94B1F6}" srcId="{33237833-EEB2-489D-BD04-80D1B11E6725}" destId="{6BFF1629-8D43-4CA8-A18A-0417B7E1F184}" srcOrd="2" destOrd="0" parTransId="{89A0EB52-69E0-4D2A-AE91-BAB329A67157}" sibTransId="{0099CD49-7323-4226-8D36-17F1D8CC4231}"/>
    <dgm:cxn modelId="{AABF0C2B-C422-4FD3-888D-31F0F1E2524A}" type="presOf" srcId="{77934AE2-2306-4B02-A46C-8D1179B08765}" destId="{FD989971-889A-4665-9B1C-7D83C689FC35}" srcOrd="0" destOrd="0" presId="urn:microsoft.com/office/officeart/2005/8/layout/hierarchy2"/>
    <dgm:cxn modelId="{8331813B-7911-47EF-80D8-3B4FCF303414}" type="presOf" srcId="{33237833-EEB2-489D-BD04-80D1B11E6725}" destId="{FC2F5BC3-EDA7-443F-9F5F-DABC77D1AE96}" srcOrd="0" destOrd="0" presId="urn:microsoft.com/office/officeart/2005/8/layout/hierarchy2"/>
    <dgm:cxn modelId="{EA50425F-93E5-48D6-99F5-FF17737B7FD9}" srcId="{CD106AED-934B-4A1E-AE65-A8B918CCB75C}" destId="{33237833-EEB2-489D-BD04-80D1B11E6725}" srcOrd="0" destOrd="0" parTransId="{F7153A90-CF2E-4895-98F3-FF6CB63A7588}" sibTransId="{94CD0185-A23F-47FC-ADEE-1E3D5F81E2B3}"/>
    <dgm:cxn modelId="{7CBC47B6-18E3-463C-BE32-033A77ACC0F0}" srcId="{6BFF1629-8D43-4CA8-A18A-0417B7E1F184}" destId="{77934AE2-2306-4B02-A46C-8D1179B08765}" srcOrd="0" destOrd="0" parTransId="{0C41A204-806B-4622-A43A-9BF9C1252FD4}" sibTransId="{BA050B1A-BECC-4589-ADB4-C778A68EF851}"/>
    <dgm:cxn modelId="{10A1F1A7-20B8-4988-99E9-8F420C65DBE9}" type="presOf" srcId="{66E48647-2326-401D-A9AE-731ECCBF91F4}" destId="{23913134-EB4F-4730-9F5D-D5B35377D83F}" srcOrd="0" destOrd="0" presId="urn:microsoft.com/office/officeart/2005/8/layout/hierarchy2"/>
    <dgm:cxn modelId="{6A0563E1-CF2D-4193-ACE9-36D13DA96579}" srcId="{33237833-EEB2-489D-BD04-80D1B11E6725}" destId="{5A70B10A-AE5F-4635-A2D6-F63D50F0671D}" srcOrd="1" destOrd="0" parTransId="{81B20C54-6436-4B46-B5A6-99D47CBE03F1}" sibTransId="{A3DA9DB3-8178-4E4E-B751-DA91290CB398}"/>
    <dgm:cxn modelId="{1AFDB4A6-C614-44E9-922E-B8AD234E9C64}" type="presParOf" srcId="{E57BA863-B195-49EE-B1EB-AB42D323F7D7}" destId="{D96C4A4B-27EE-4BD2-9425-C2E137C5B53B}" srcOrd="0" destOrd="0" presId="urn:microsoft.com/office/officeart/2005/8/layout/hierarchy2"/>
    <dgm:cxn modelId="{BB56CD4E-D1AA-4BA8-AF62-05A8783768A8}" type="presParOf" srcId="{D96C4A4B-27EE-4BD2-9425-C2E137C5B53B}" destId="{FC2F5BC3-EDA7-443F-9F5F-DABC77D1AE96}" srcOrd="0" destOrd="0" presId="urn:microsoft.com/office/officeart/2005/8/layout/hierarchy2"/>
    <dgm:cxn modelId="{58BB14F1-1057-435A-988C-AD82B5E28605}" type="presParOf" srcId="{D96C4A4B-27EE-4BD2-9425-C2E137C5B53B}" destId="{536E1A92-A701-4743-9AB2-2355157BE839}" srcOrd="1" destOrd="0" presId="urn:microsoft.com/office/officeart/2005/8/layout/hierarchy2"/>
    <dgm:cxn modelId="{18E75782-EAC0-41C9-BF39-7BDFD6F88601}" type="presParOf" srcId="{536E1A92-A701-4743-9AB2-2355157BE839}" destId="{CC5EB977-B9C8-4012-8764-1FD28C701A96}" srcOrd="0" destOrd="0" presId="urn:microsoft.com/office/officeart/2005/8/layout/hierarchy2"/>
    <dgm:cxn modelId="{A24010C8-2124-4BEF-A051-4122301C6B75}" type="presParOf" srcId="{CC5EB977-B9C8-4012-8764-1FD28C701A96}" destId="{FDA222E9-2D1C-44EF-B73D-CFCE7736873A}" srcOrd="0" destOrd="0" presId="urn:microsoft.com/office/officeart/2005/8/layout/hierarchy2"/>
    <dgm:cxn modelId="{31CDBC0E-AD8F-46EF-9782-1BC30A0D4803}" type="presParOf" srcId="{536E1A92-A701-4743-9AB2-2355157BE839}" destId="{299517E8-03E9-44D3-A523-C82B324B51CB}" srcOrd="1" destOrd="0" presId="urn:microsoft.com/office/officeart/2005/8/layout/hierarchy2"/>
    <dgm:cxn modelId="{4036D873-0FAF-4707-B616-036CB78B06CF}" type="presParOf" srcId="{299517E8-03E9-44D3-A523-C82B324B51CB}" destId="{463BE830-E467-45EA-8CD6-FBFA153624C1}" srcOrd="0" destOrd="0" presId="urn:microsoft.com/office/officeart/2005/8/layout/hierarchy2"/>
    <dgm:cxn modelId="{F758DB0D-3133-4A66-BB6B-D5C5DCB0F770}" type="presParOf" srcId="{299517E8-03E9-44D3-A523-C82B324B51CB}" destId="{9C884335-1104-4E9B-AACD-E58F8E56C24C}" srcOrd="1" destOrd="0" presId="urn:microsoft.com/office/officeart/2005/8/layout/hierarchy2"/>
    <dgm:cxn modelId="{9B2C3B59-A54E-4A1E-A977-231AA7BE5521}" type="presParOf" srcId="{9C884335-1104-4E9B-AACD-E58F8E56C24C}" destId="{E829DE6E-AC72-4E3D-8A14-2B7BCFE22C81}" srcOrd="0" destOrd="0" presId="urn:microsoft.com/office/officeart/2005/8/layout/hierarchy2"/>
    <dgm:cxn modelId="{CCD62E70-1255-419B-B548-4CAAD1FBA461}" type="presParOf" srcId="{E829DE6E-AC72-4E3D-8A14-2B7BCFE22C81}" destId="{90F46B7A-FD21-425D-91D5-06CCA5EB26C4}" srcOrd="0" destOrd="0" presId="urn:microsoft.com/office/officeart/2005/8/layout/hierarchy2"/>
    <dgm:cxn modelId="{35759FA4-B905-4EB2-B192-AA50F4F29D8D}" type="presParOf" srcId="{9C884335-1104-4E9B-AACD-E58F8E56C24C}" destId="{0E67C396-D1C4-4C49-A70C-0D9C8E82486A}" srcOrd="1" destOrd="0" presId="urn:microsoft.com/office/officeart/2005/8/layout/hierarchy2"/>
    <dgm:cxn modelId="{DBEB22DF-B9F8-41E0-A7E1-932F5DB26137}" type="presParOf" srcId="{0E67C396-D1C4-4C49-A70C-0D9C8E82486A}" destId="{4C914608-9DF2-4615-AE55-3E74AD36509C}" srcOrd="0" destOrd="0" presId="urn:microsoft.com/office/officeart/2005/8/layout/hierarchy2"/>
    <dgm:cxn modelId="{8D1B3794-F60F-4945-AC79-24A9FE794604}" type="presParOf" srcId="{0E67C396-D1C4-4C49-A70C-0D9C8E82486A}" destId="{FFC95003-F394-4F6F-8EC6-E56052EF3B1C}" srcOrd="1" destOrd="0" presId="urn:microsoft.com/office/officeart/2005/8/layout/hierarchy2"/>
    <dgm:cxn modelId="{AFE3E784-4334-464E-8940-D9B62DB44BEF}" type="presParOf" srcId="{FFC95003-F394-4F6F-8EC6-E56052EF3B1C}" destId="{5FD63B5C-D7F6-499E-83C9-6724F9560376}" srcOrd="0" destOrd="0" presId="urn:microsoft.com/office/officeart/2005/8/layout/hierarchy2"/>
    <dgm:cxn modelId="{AA23E47F-6E0D-42A7-8567-F08D2CE0B877}" type="presParOf" srcId="{5FD63B5C-D7F6-499E-83C9-6724F9560376}" destId="{0126FC2C-E8A5-40D4-ACAB-873FDC186010}" srcOrd="0" destOrd="0" presId="urn:microsoft.com/office/officeart/2005/8/layout/hierarchy2"/>
    <dgm:cxn modelId="{2F1685D0-0A98-4331-A345-216152D077BD}" type="presParOf" srcId="{FFC95003-F394-4F6F-8EC6-E56052EF3B1C}" destId="{1AFC5C55-D069-47A9-AE5D-CBE20F89D180}" srcOrd="1" destOrd="0" presId="urn:microsoft.com/office/officeart/2005/8/layout/hierarchy2"/>
    <dgm:cxn modelId="{B3B27DF7-4B38-478C-8FC7-CC47874DEE29}" type="presParOf" srcId="{1AFC5C55-D069-47A9-AE5D-CBE20F89D180}" destId="{64932D9F-5C05-4CDD-8A4E-B0B37C57815D}" srcOrd="0" destOrd="0" presId="urn:microsoft.com/office/officeart/2005/8/layout/hierarchy2"/>
    <dgm:cxn modelId="{62477673-3791-455E-9FA2-B7977A273DBB}" type="presParOf" srcId="{1AFC5C55-D069-47A9-AE5D-CBE20F89D180}" destId="{0135E595-E335-4B6E-9ED9-86302AF5F5D9}" srcOrd="1" destOrd="0" presId="urn:microsoft.com/office/officeart/2005/8/layout/hierarchy2"/>
    <dgm:cxn modelId="{5A6D1D20-3F8B-4704-AC39-9D9EE1C90538}" type="presParOf" srcId="{FFC95003-F394-4F6F-8EC6-E56052EF3B1C}" destId="{23913134-EB4F-4730-9F5D-D5B35377D83F}" srcOrd="2" destOrd="0" presId="urn:microsoft.com/office/officeart/2005/8/layout/hierarchy2"/>
    <dgm:cxn modelId="{6F58C80B-F7DA-4B91-A8F4-88E7865500A3}" type="presParOf" srcId="{23913134-EB4F-4730-9F5D-D5B35377D83F}" destId="{FAE38D16-C76E-43F7-B336-BB0050049866}" srcOrd="0" destOrd="0" presId="urn:microsoft.com/office/officeart/2005/8/layout/hierarchy2"/>
    <dgm:cxn modelId="{2420BF1A-9C8D-41BD-BFEB-42E1F79E6D38}" type="presParOf" srcId="{FFC95003-F394-4F6F-8EC6-E56052EF3B1C}" destId="{50892999-8D02-48E5-967B-B0ED31EB447C}" srcOrd="3" destOrd="0" presId="urn:microsoft.com/office/officeart/2005/8/layout/hierarchy2"/>
    <dgm:cxn modelId="{B2923DAF-1CDF-4096-B1D4-C7FEA979C569}" type="presParOf" srcId="{50892999-8D02-48E5-967B-B0ED31EB447C}" destId="{C2DE0B51-51B7-4A50-81D6-6252590D1EC6}" srcOrd="0" destOrd="0" presId="urn:microsoft.com/office/officeart/2005/8/layout/hierarchy2"/>
    <dgm:cxn modelId="{BF324A61-EA84-4143-8BBA-D6A1C1CA135E}" type="presParOf" srcId="{50892999-8D02-48E5-967B-B0ED31EB447C}" destId="{D37EF73F-4756-456A-95D8-A3278E1272B2}" srcOrd="1" destOrd="0" presId="urn:microsoft.com/office/officeart/2005/8/layout/hierarchy2"/>
    <dgm:cxn modelId="{C57426EB-FA66-4322-804C-B77F19468B2B}" type="presParOf" srcId="{536E1A92-A701-4743-9AB2-2355157BE839}" destId="{83B81B35-7EFF-4A8F-9ED3-DD4E69CDE3BC}" srcOrd="2" destOrd="0" presId="urn:microsoft.com/office/officeart/2005/8/layout/hierarchy2"/>
    <dgm:cxn modelId="{978AA04C-0F48-44CA-AB40-C4BD54076904}" type="presParOf" srcId="{83B81B35-7EFF-4A8F-9ED3-DD4E69CDE3BC}" destId="{F8C0E264-75D9-4902-A1B1-3CCE2F2475D9}" srcOrd="0" destOrd="0" presId="urn:microsoft.com/office/officeart/2005/8/layout/hierarchy2"/>
    <dgm:cxn modelId="{F9FA727C-C25C-440A-9672-4373A7B5AFFF}" type="presParOf" srcId="{536E1A92-A701-4743-9AB2-2355157BE839}" destId="{FE53DE68-FF00-4BB9-9C40-27CDCC46FB3A}" srcOrd="3" destOrd="0" presId="urn:microsoft.com/office/officeart/2005/8/layout/hierarchy2"/>
    <dgm:cxn modelId="{232035E1-CC3C-493C-9AF9-24ED34FEF0B4}" type="presParOf" srcId="{FE53DE68-FF00-4BB9-9C40-27CDCC46FB3A}" destId="{2B0A3576-A03E-4520-970F-F5904212DAB3}" srcOrd="0" destOrd="0" presId="urn:microsoft.com/office/officeart/2005/8/layout/hierarchy2"/>
    <dgm:cxn modelId="{FD67C586-0237-4E5E-8CAD-E2EB2C7401E1}" type="presParOf" srcId="{FE53DE68-FF00-4BB9-9C40-27CDCC46FB3A}" destId="{6DA53EC2-A99E-4C8B-B86A-33702CE0F555}" srcOrd="1" destOrd="0" presId="urn:microsoft.com/office/officeart/2005/8/layout/hierarchy2"/>
    <dgm:cxn modelId="{D7CBD9BB-C94D-4B1A-A2F3-6689E5880BE4}" type="presParOf" srcId="{6DA53EC2-A99E-4C8B-B86A-33702CE0F555}" destId="{688F4841-00A9-4452-8F35-DD4611066C20}" srcOrd="0" destOrd="0" presId="urn:microsoft.com/office/officeart/2005/8/layout/hierarchy2"/>
    <dgm:cxn modelId="{431118D5-64D6-42C7-949D-7AEBC9367BF5}" type="presParOf" srcId="{688F4841-00A9-4452-8F35-DD4611066C20}" destId="{141A4616-D734-4E8E-8288-F9AA9C4B4E26}" srcOrd="0" destOrd="0" presId="urn:microsoft.com/office/officeart/2005/8/layout/hierarchy2"/>
    <dgm:cxn modelId="{97F52812-35BA-42A7-B5FC-E0075F2ED14A}" type="presParOf" srcId="{6DA53EC2-A99E-4C8B-B86A-33702CE0F555}" destId="{3538FF1A-B5AD-4349-A462-A7D87D8318A4}" srcOrd="1" destOrd="0" presId="urn:microsoft.com/office/officeart/2005/8/layout/hierarchy2"/>
    <dgm:cxn modelId="{61E2949F-5D92-44EA-BD84-E1BD5AC3AA7C}" type="presParOf" srcId="{3538FF1A-B5AD-4349-A462-A7D87D8318A4}" destId="{CAD63B83-682C-4557-B0D6-19E9EAC03146}" srcOrd="0" destOrd="0" presId="urn:microsoft.com/office/officeart/2005/8/layout/hierarchy2"/>
    <dgm:cxn modelId="{0AF00EB3-1E0B-4C7C-98F0-7ED593C9EE8C}" type="presParOf" srcId="{3538FF1A-B5AD-4349-A462-A7D87D8318A4}" destId="{98B956D6-6EA2-4B1F-A86A-0975105C123B}" srcOrd="1" destOrd="0" presId="urn:microsoft.com/office/officeart/2005/8/layout/hierarchy2"/>
    <dgm:cxn modelId="{42A500DC-E890-49AA-A1B2-ED55B274A6BA}" type="presParOf" srcId="{536E1A92-A701-4743-9AB2-2355157BE839}" destId="{C6D5B85A-8BF7-4CFD-8608-23B1B7E5A4A4}" srcOrd="4" destOrd="0" presId="urn:microsoft.com/office/officeart/2005/8/layout/hierarchy2"/>
    <dgm:cxn modelId="{784043E0-0CAE-469C-ACAF-507FB3C42AA2}" type="presParOf" srcId="{C6D5B85A-8BF7-4CFD-8608-23B1B7E5A4A4}" destId="{0DBE9DD1-64A7-400A-816A-D900E53705AE}" srcOrd="0" destOrd="0" presId="urn:microsoft.com/office/officeart/2005/8/layout/hierarchy2"/>
    <dgm:cxn modelId="{3B604B47-FBF4-4813-931F-63DE25D239FE}" type="presParOf" srcId="{536E1A92-A701-4743-9AB2-2355157BE839}" destId="{28EEA2A5-0C32-4884-B20F-13A0A12E2D6C}" srcOrd="5" destOrd="0" presId="urn:microsoft.com/office/officeart/2005/8/layout/hierarchy2"/>
    <dgm:cxn modelId="{4F8E215D-2465-4072-9541-271FE5A2F267}" type="presParOf" srcId="{28EEA2A5-0C32-4884-B20F-13A0A12E2D6C}" destId="{89F0602B-1F17-4645-804B-F468B951869C}" srcOrd="0" destOrd="0" presId="urn:microsoft.com/office/officeart/2005/8/layout/hierarchy2"/>
    <dgm:cxn modelId="{71A5EFDC-3873-45AC-9DDF-E094C79B2AD8}" type="presParOf" srcId="{28EEA2A5-0C32-4884-B20F-13A0A12E2D6C}" destId="{121C606B-EC24-4A30-8F3C-398E3F1D6FFB}" srcOrd="1" destOrd="0" presId="urn:microsoft.com/office/officeart/2005/8/layout/hierarchy2"/>
    <dgm:cxn modelId="{ACBC93A6-63A2-4754-A0D6-E5708619E795}" type="presParOf" srcId="{121C606B-EC24-4A30-8F3C-398E3F1D6FFB}" destId="{01A890EE-56CC-4A0D-A8A3-B876EDFA286D}" srcOrd="0" destOrd="0" presId="urn:microsoft.com/office/officeart/2005/8/layout/hierarchy2"/>
    <dgm:cxn modelId="{6D016CAE-CEA0-47FC-B4CF-B90750589F56}" type="presParOf" srcId="{01A890EE-56CC-4A0D-A8A3-B876EDFA286D}" destId="{9133CE43-7227-4123-A521-44716282191F}" srcOrd="0" destOrd="0" presId="urn:microsoft.com/office/officeart/2005/8/layout/hierarchy2"/>
    <dgm:cxn modelId="{77B55A32-8191-4715-BFA9-D853FB70B757}" type="presParOf" srcId="{121C606B-EC24-4A30-8F3C-398E3F1D6FFB}" destId="{E4A92507-74F2-4BC7-96B4-18FC66843D58}" srcOrd="1" destOrd="0" presId="urn:microsoft.com/office/officeart/2005/8/layout/hierarchy2"/>
    <dgm:cxn modelId="{731CFD0E-5F93-4202-B291-18B04B9194AC}" type="presParOf" srcId="{E4A92507-74F2-4BC7-96B4-18FC66843D58}" destId="{FD989971-889A-4665-9B1C-7D83C689FC35}" srcOrd="0" destOrd="0" presId="urn:microsoft.com/office/officeart/2005/8/layout/hierarchy2"/>
    <dgm:cxn modelId="{8F202D80-EC9A-43EA-9FAB-5416B7B66301}" type="presParOf" srcId="{E4A92507-74F2-4BC7-96B4-18FC66843D58}" destId="{CCFBA348-C676-4415-8D4E-D9DBBFB30DF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EF847-19C5-44C5-9D74-7688482110E7}">
      <dsp:nvSpPr>
        <dsp:cNvPr id="0" name=""/>
        <dsp:cNvSpPr/>
      </dsp:nvSpPr>
      <dsp:spPr>
        <a:xfrm>
          <a:off x="523745" y="1136366"/>
          <a:ext cx="2079231" cy="18175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Terrain</a:t>
          </a:r>
          <a:endParaRPr lang="fr-FR" sz="1500" kern="1200" dirty="0"/>
        </a:p>
      </dsp:txBody>
      <dsp:txXfrm>
        <a:off x="1043553" y="1408992"/>
        <a:ext cx="1013625" cy="1272257"/>
      </dsp:txXfrm>
    </dsp:sp>
    <dsp:sp modelId="{95F8FF75-20C7-46BB-A124-519A8F189724}">
      <dsp:nvSpPr>
        <dsp:cNvPr id="0" name=""/>
        <dsp:cNvSpPr/>
      </dsp:nvSpPr>
      <dsp:spPr>
        <a:xfrm>
          <a:off x="3937" y="1525313"/>
          <a:ext cx="1039615" cy="1039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Base</a:t>
          </a:r>
          <a:endParaRPr lang="fr-FR" sz="1400" kern="1200" dirty="0"/>
        </a:p>
      </dsp:txBody>
      <dsp:txXfrm>
        <a:off x="156185" y="1677561"/>
        <a:ext cx="735119" cy="735119"/>
      </dsp:txXfrm>
    </dsp:sp>
    <dsp:sp modelId="{13609EF8-73C5-4556-821E-0FC2D39B7D45}">
      <dsp:nvSpPr>
        <dsp:cNvPr id="0" name=""/>
        <dsp:cNvSpPr/>
      </dsp:nvSpPr>
      <dsp:spPr>
        <a:xfrm>
          <a:off x="3252736" y="1136366"/>
          <a:ext cx="2079231" cy="18175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-4352041"/>
            <a:satOff val="28525"/>
            <a:lumOff val="1219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Terrain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Obstacle</a:t>
          </a:r>
          <a:endParaRPr lang="fr-FR" sz="1500" kern="1200" dirty="0"/>
        </a:p>
      </dsp:txBody>
      <dsp:txXfrm>
        <a:off x="3772544" y="1408992"/>
        <a:ext cx="1013625" cy="1272257"/>
      </dsp:txXfrm>
    </dsp:sp>
    <dsp:sp modelId="{7663C6C0-CFE0-4863-9DD2-B36AC184BF38}">
      <dsp:nvSpPr>
        <dsp:cNvPr id="0" name=""/>
        <dsp:cNvSpPr/>
      </dsp:nvSpPr>
      <dsp:spPr>
        <a:xfrm>
          <a:off x="2732928" y="1525313"/>
          <a:ext cx="1039615" cy="1039615"/>
        </a:xfrm>
        <a:prstGeom prst="ellipse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Obstacle</a:t>
          </a:r>
          <a:endParaRPr lang="fr-FR" sz="1400" kern="1200" dirty="0"/>
        </a:p>
      </dsp:txBody>
      <dsp:txXfrm>
        <a:off x="2885176" y="1677561"/>
        <a:ext cx="735119" cy="735119"/>
      </dsp:txXfrm>
    </dsp:sp>
    <dsp:sp modelId="{7C4DD3A6-6CAE-4BD1-B1BE-F950BE189DAC}">
      <dsp:nvSpPr>
        <dsp:cNvPr id="0" name=""/>
        <dsp:cNvSpPr/>
      </dsp:nvSpPr>
      <dsp:spPr>
        <a:xfrm>
          <a:off x="5981727" y="1136366"/>
          <a:ext cx="2079231" cy="18175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-8704081"/>
            <a:satOff val="57049"/>
            <a:lumOff val="2439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Terrain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Obstacle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Zone</a:t>
          </a:r>
          <a:endParaRPr lang="fr-FR" sz="1500" kern="1200" dirty="0"/>
        </a:p>
      </dsp:txBody>
      <dsp:txXfrm>
        <a:off x="6501534" y="1408992"/>
        <a:ext cx="1013625" cy="1272257"/>
      </dsp:txXfrm>
    </dsp:sp>
    <dsp:sp modelId="{692D56D4-0380-4D52-B253-66017F90F14D}">
      <dsp:nvSpPr>
        <dsp:cNvPr id="0" name=""/>
        <dsp:cNvSpPr/>
      </dsp:nvSpPr>
      <dsp:spPr>
        <a:xfrm>
          <a:off x="5461919" y="1525313"/>
          <a:ext cx="1039615" cy="1039615"/>
        </a:xfrm>
        <a:prstGeom prst="ellipse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Zone</a:t>
          </a:r>
          <a:endParaRPr lang="fr-FR" sz="1400" kern="1200" dirty="0"/>
        </a:p>
      </dsp:txBody>
      <dsp:txXfrm>
        <a:off x="5614167" y="1677561"/>
        <a:ext cx="735119" cy="73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AAEA5-CAB6-4C70-8307-65860DAB27FF}">
      <dsp:nvSpPr>
        <dsp:cNvPr id="0" name=""/>
        <dsp:cNvSpPr/>
      </dsp:nvSpPr>
      <dsp:spPr>
        <a:xfrm>
          <a:off x="0" y="0"/>
          <a:ext cx="40324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E9FAA-263D-4BB1-BCC0-817ADE0AA596}">
      <dsp:nvSpPr>
        <dsp:cNvPr id="0" name=""/>
        <dsp:cNvSpPr/>
      </dsp:nvSpPr>
      <dsp:spPr>
        <a:xfrm>
          <a:off x="0" y="0"/>
          <a:ext cx="1120910" cy="331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Zone</a:t>
          </a:r>
          <a:endParaRPr lang="fr-FR" sz="1600" kern="1200" dirty="0"/>
        </a:p>
      </dsp:txBody>
      <dsp:txXfrm>
        <a:off x="0" y="0"/>
        <a:ext cx="1120910" cy="3312368"/>
      </dsp:txXfrm>
    </dsp:sp>
    <dsp:sp modelId="{2D8146BA-F408-4A63-99EF-DA71AAA5903D}">
      <dsp:nvSpPr>
        <dsp:cNvPr id="0" name=""/>
        <dsp:cNvSpPr/>
      </dsp:nvSpPr>
      <dsp:spPr>
        <a:xfrm>
          <a:off x="1175430" y="76986"/>
          <a:ext cx="2853252" cy="153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Etend Obstacle</a:t>
          </a:r>
          <a:endParaRPr lang="fr-FR" sz="2000" kern="1200" dirty="0"/>
        </a:p>
      </dsp:txBody>
      <dsp:txXfrm>
        <a:off x="1175430" y="76986"/>
        <a:ext cx="2853252" cy="1539733"/>
      </dsp:txXfrm>
    </dsp:sp>
    <dsp:sp modelId="{D3F0176E-A499-4F70-92EB-ED238A203190}">
      <dsp:nvSpPr>
        <dsp:cNvPr id="0" name=""/>
        <dsp:cNvSpPr/>
      </dsp:nvSpPr>
      <dsp:spPr>
        <a:xfrm>
          <a:off x="1120910" y="1616720"/>
          <a:ext cx="29077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C093D-0BB4-4BBB-9138-BBFDD45FE8ED}">
      <dsp:nvSpPr>
        <dsp:cNvPr id="0" name=""/>
        <dsp:cNvSpPr/>
      </dsp:nvSpPr>
      <dsp:spPr>
        <a:xfrm>
          <a:off x="1175430" y="1693706"/>
          <a:ext cx="2853252" cy="153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Zone </a:t>
          </a:r>
          <a:r>
            <a:rPr lang="fr-FR" sz="2000" kern="1200" dirty="0" err="1" smtClean="0"/>
            <a:t>getZone</a:t>
          </a:r>
          <a:r>
            <a:rPr lang="fr-FR" sz="2000" kern="1200" dirty="0" smtClean="0"/>
            <a:t>()</a:t>
          </a:r>
          <a:endParaRPr lang="fr-FR" sz="2000" kern="1200" dirty="0"/>
        </a:p>
      </dsp:txBody>
      <dsp:txXfrm>
        <a:off x="1175430" y="1693706"/>
        <a:ext cx="2853252" cy="1539733"/>
      </dsp:txXfrm>
    </dsp:sp>
    <dsp:sp modelId="{A7E30064-2855-4131-93B4-D74B66552302}">
      <dsp:nvSpPr>
        <dsp:cNvPr id="0" name=""/>
        <dsp:cNvSpPr/>
      </dsp:nvSpPr>
      <dsp:spPr>
        <a:xfrm>
          <a:off x="1120910" y="3233440"/>
          <a:ext cx="29077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83961-E7CC-4C0D-8771-B320A2F2D3CE}">
      <dsp:nvSpPr>
        <dsp:cNvPr id="0" name=""/>
        <dsp:cNvSpPr/>
      </dsp:nvSpPr>
      <dsp:spPr>
        <a:xfrm>
          <a:off x="2193726" y="3100"/>
          <a:ext cx="1708546" cy="854273"/>
        </a:xfrm>
        <a:prstGeom prst="roundRect">
          <a:avLst>
            <a:gd name="adj" fmla="val 10000"/>
          </a:avLst>
        </a:prstGeom>
        <a:gradFill rotWithShape="0">
          <a:gsLst>
            <a:gs pos="28000">
              <a:schemeClr val="accent2">
                <a:hueOff val="0"/>
                <a:satOff val="0"/>
                <a:lumOff val="0"/>
                <a:alphaOff val="0"/>
                <a:tint val="18000"/>
                <a:satMod val="120000"/>
                <a:lumMod val="8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0000"/>
                <a:satMod val="100000"/>
                <a:lumMod val="78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0" kern="1200" dirty="0" smtClean="0"/>
            <a:t>Zone</a:t>
          </a:r>
          <a:endParaRPr lang="fr-FR" sz="5000" kern="1200" dirty="0"/>
        </a:p>
      </dsp:txBody>
      <dsp:txXfrm>
        <a:off x="2218747" y="28121"/>
        <a:ext cx="1658504" cy="804231"/>
      </dsp:txXfrm>
    </dsp:sp>
    <dsp:sp modelId="{F1B25D60-500C-4B30-8971-5568ABE7E1DB}">
      <dsp:nvSpPr>
        <dsp:cNvPr id="0" name=""/>
        <dsp:cNvSpPr/>
      </dsp:nvSpPr>
      <dsp:spPr>
        <a:xfrm>
          <a:off x="2364581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2D492-56AD-447E-9153-AA701E6B76A1}">
      <dsp:nvSpPr>
        <dsp:cNvPr id="0" name=""/>
        <dsp:cNvSpPr/>
      </dsp:nvSpPr>
      <dsp:spPr>
        <a:xfrm>
          <a:off x="2535435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Lent</a:t>
          </a:r>
          <a:endParaRPr lang="fr-FR" sz="2900" kern="1200" dirty="0"/>
        </a:p>
      </dsp:txBody>
      <dsp:txXfrm>
        <a:off x="2560456" y="1095963"/>
        <a:ext cx="1316795" cy="804231"/>
      </dsp:txXfrm>
    </dsp:sp>
    <dsp:sp modelId="{D6C15BF1-62E2-4E12-9C62-C8E73DEFF553}">
      <dsp:nvSpPr>
        <dsp:cNvPr id="0" name=""/>
        <dsp:cNvSpPr/>
      </dsp:nvSpPr>
      <dsp:spPr>
        <a:xfrm>
          <a:off x="2364581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5B34B-302B-474C-9CE9-D01121588BBA}">
      <dsp:nvSpPr>
        <dsp:cNvPr id="0" name=""/>
        <dsp:cNvSpPr/>
      </dsp:nvSpPr>
      <dsp:spPr>
        <a:xfrm>
          <a:off x="2535435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Normal</a:t>
          </a:r>
          <a:endParaRPr lang="fr-FR" sz="2900" kern="1200" dirty="0"/>
        </a:p>
      </dsp:txBody>
      <dsp:txXfrm>
        <a:off x="2560456" y="2163805"/>
        <a:ext cx="1316795" cy="804231"/>
      </dsp:txXfrm>
    </dsp:sp>
    <dsp:sp modelId="{DE986EFB-774E-4649-BA68-EDF1016925D0}">
      <dsp:nvSpPr>
        <dsp:cNvPr id="0" name=""/>
        <dsp:cNvSpPr/>
      </dsp:nvSpPr>
      <dsp:spPr>
        <a:xfrm>
          <a:off x="2364581" y="857374"/>
          <a:ext cx="170854" cy="277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388"/>
              </a:lnTo>
              <a:lnTo>
                <a:pt x="170854" y="277638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F70F6-C042-46E4-97CF-9FB6CEA2E58F}">
      <dsp:nvSpPr>
        <dsp:cNvPr id="0" name=""/>
        <dsp:cNvSpPr/>
      </dsp:nvSpPr>
      <dsp:spPr>
        <a:xfrm>
          <a:off x="2535435" y="3206625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Rapide</a:t>
          </a:r>
          <a:endParaRPr lang="fr-FR" sz="2900" kern="1200" dirty="0"/>
        </a:p>
      </dsp:txBody>
      <dsp:txXfrm>
        <a:off x="2560456" y="3231646"/>
        <a:ext cx="1316795" cy="804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926E-DF14-4F12-8093-7683C4B244CE}">
      <dsp:nvSpPr>
        <dsp:cNvPr id="0" name=""/>
        <dsp:cNvSpPr/>
      </dsp:nvSpPr>
      <dsp:spPr>
        <a:xfrm>
          <a:off x="932271" y="1211"/>
          <a:ext cx="3447789" cy="511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Zone</a:t>
          </a:r>
          <a:endParaRPr lang="fr-FR" sz="54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932271" y="1211"/>
        <a:ext cx="3447789" cy="511141"/>
      </dsp:txXfrm>
    </dsp:sp>
    <dsp:sp modelId="{5EA9474E-0AAB-46C1-8EE0-102B86502B5F}">
      <dsp:nvSpPr>
        <dsp:cNvPr id="0" name=""/>
        <dsp:cNvSpPr/>
      </dsp:nvSpPr>
      <dsp:spPr>
        <a:xfrm>
          <a:off x="932271" y="512352"/>
          <a:ext cx="806782" cy="638479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60B91-7E39-4F3D-A97D-E235F4BD28A9}">
      <dsp:nvSpPr>
        <dsp:cNvPr id="0" name=""/>
        <dsp:cNvSpPr/>
      </dsp:nvSpPr>
      <dsp:spPr>
        <a:xfrm>
          <a:off x="1416877" y="512352"/>
          <a:ext cx="806782" cy="638479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69C42-79B2-441F-8873-1A96EBA020DF}">
      <dsp:nvSpPr>
        <dsp:cNvPr id="0" name=""/>
        <dsp:cNvSpPr/>
      </dsp:nvSpPr>
      <dsp:spPr>
        <a:xfrm>
          <a:off x="1901867" y="512352"/>
          <a:ext cx="806782" cy="638479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BEB77-CA47-42DB-AC6C-3C8D04BD8046}">
      <dsp:nvSpPr>
        <dsp:cNvPr id="0" name=""/>
        <dsp:cNvSpPr/>
      </dsp:nvSpPr>
      <dsp:spPr>
        <a:xfrm>
          <a:off x="2386473" y="512352"/>
          <a:ext cx="806782" cy="638479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E1054-F20B-491E-AD3C-C6311516BFA2}">
      <dsp:nvSpPr>
        <dsp:cNvPr id="0" name=""/>
        <dsp:cNvSpPr/>
      </dsp:nvSpPr>
      <dsp:spPr>
        <a:xfrm>
          <a:off x="2871462" y="512352"/>
          <a:ext cx="806782" cy="638479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482B7-D1F2-40EF-8D11-0744C3E84578}">
      <dsp:nvSpPr>
        <dsp:cNvPr id="0" name=""/>
        <dsp:cNvSpPr/>
      </dsp:nvSpPr>
      <dsp:spPr>
        <a:xfrm>
          <a:off x="3356068" y="512352"/>
          <a:ext cx="806782" cy="638479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2783D-05CA-4678-8EA6-B9A2B60E0FD8}">
      <dsp:nvSpPr>
        <dsp:cNvPr id="0" name=""/>
        <dsp:cNvSpPr/>
      </dsp:nvSpPr>
      <dsp:spPr>
        <a:xfrm>
          <a:off x="3841057" y="512352"/>
          <a:ext cx="806782" cy="638479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460E0-B7FA-4ADC-8697-12E2058A34AE}">
      <dsp:nvSpPr>
        <dsp:cNvPr id="0" name=""/>
        <dsp:cNvSpPr/>
      </dsp:nvSpPr>
      <dsp:spPr>
        <a:xfrm>
          <a:off x="932271" y="576200"/>
          <a:ext cx="3492611" cy="510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Lente</a:t>
          </a:r>
          <a:endParaRPr lang="fr-FR" sz="2400" kern="1200" dirty="0"/>
        </a:p>
      </dsp:txBody>
      <dsp:txXfrm>
        <a:off x="932271" y="576200"/>
        <a:ext cx="3492611" cy="510783"/>
      </dsp:txXfrm>
    </dsp:sp>
    <dsp:sp modelId="{6451B289-CA68-4812-8E14-9789BC156EB9}">
      <dsp:nvSpPr>
        <dsp:cNvPr id="0" name=""/>
        <dsp:cNvSpPr/>
      </dsp:nvSpPr>
      <dsp:spPr>
        <a:xfrm>
          <a:off x="932271" y="1205210"/>
          <a:ext cx="3447789" cy="8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 </a:t>
          </a:r>
          <a:endParaRPr lang="fr-FR" sz="1800" kern="1200" dirty="0"/>
        </a:p>
      </dsp:txBody>
      <dsp:txXfrm>
        <a:off x="932271" y="1205210"/>
        <a:ext cx="3447789" cy="83753"/>
      </dsp:txXfrm>
    </dsp:sp>
    <dsp:sp modelId="{618DBCEC-533F-49A4-8454-9CDBC6A43B28}">
      <dsp:nvSpPr>
        <dsp:cNvPr id="0" name=""/>
        <dsp:cNvSpPr/>
      </dsp:nvSpPr>
      <dsp:spPr>
        <a:xfrm>
          <a:off x="932271" y="1288963"/>
          <a:ext cx="806782" cy="638479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83418-C416-4251-AA55-D20C8CEBCD83}">
      <dsp:nvSpPr>
        <dsp:cNvPr id="0" name=""/>
        <dsp:cNvSpPr/>
      </dsp:nvSpPr>
      <dsp:spPr>
        <a:xfrm>
          <a:off x="1416877" y="1288963"/>
          <a:ext cx="806782" cy="638479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EFF8E-9F0F-43B4-BB96-669141013488}">
      <dsp:nvSpPr>
        <dsp:cNvPr id="0" name=""/>
        <dsp:cNvSpPr/>
      </dsp:nvSpPr>
      <dsp:spPr>
        <a:xfrm>
          <a:off x="1901867" y="1288963"/>
          <a:ext cx="806782" cy="638479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FF5DE-76FD-4868-B918-B3C0EDA9C0B1}">
      <dsp:nvSpPr>
        <dsp:cNvPr id="0" name=""/>
        <dsp:cNvSpPr/>
      </dsp:nvSpPr>
      <dsp:spPr>
        <a:xfrm>
          <a:off x="2386473" y="1288963"/>
          <a:ext cx="806782" cy="638479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95A3E-1C1B-4407-ACBA-BDFB9D19EB43}">
      <dsp:nvSpPr>
        <dsp:cNvPr id="0" name=""/>
        <dsp:cNvSpPr/>
      </dsp:nvSpPr>
      <dsp:spPr>
        <a:xfrm>
          <a:off x="2871462" y="1288963"/>
          <a:ext cx="806782" cy="638479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FD580-C112-4679-9DC1-D1DE4768710A}">
      <dsp:nvSpPr>
        <dsp:cNvPr id="0" name=""/>
        <dsp:cNvSpPr/>
      </dsp:nvSpPr>
      <dsp:spPr>
        <a:xfrm>
          <a:off x="3356068" y="1288963"/>
          <a:ext cx="806782" cy="638479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4D0A9-42CC-4E64-8567-6915C339512B}">
      <dsp:nvSpPr>
        <dsp:cNvPr id="0" name=""/>
        <dsp:cNvSpPr/>
      </dsp:nvSpPr>
      <dsp:spPr>
        <a:xfrm>
          <a:off x="3841057" y="1288963"/>
          <a:ext cx="806782" cy="638479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7B4B-75E7-401D-8C28-C214573AA667}">
      <dsp:nvSpPr>
        <dsp:cNvPr id="0" name=""/>
        <dsp:cNvSpPr/>
      </dsp:nvSpPr>
      <dsp:spPr>
        <a:xfrm>
          <a:off x="932271" y="1352811"/>
          <a:ext cx="3492611" cy="510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Normale</a:t>
          </a:r>
          <a:endParaRPr lang="fr-FR" sz="2400" kern="1200" dirty="0"/>
        </a:p>
      </dsp:txBody>
      <dsp:txXfrm>
        <a:off x="932271" y="1352811"/>
        <a:ext cx="3492611" cy="510783"/>
      </dsp:txXfrm>
    </dsp:sp>
    <dsp:sp modelId="{3EDD061D-42BA-44B1-A401-84D76B7967B4}">
      <dsp:nvSpPr>
        <dsp:cNvPr id="0" name=""/>
        <dsp:cNvSpPr/>
      </dsp:nvSpPr>
      <dsp:spPr>
        <a:xfrm flipV="1">
          <a:off x="932271" y="1981822"/>
          <a:ext cx="3447789" cy="72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 dirty="0"/>
        </a:p>
      </dsp:txBody>
      <dsp:txXfrm rot="10800000">
        <a:off x="932271" y="1981822"/>
        <a:ext cx="3447789" cy="72980"/>
      </dsp:txXfrm>
    </dsp:sp>
    <dsp:sp modelId="{57864837-1443-425A-9470-11D878A966F0}">
      <dsp:nvSpPr>
        <dsp:cNvPr id="0" name=""/>
        <dsp:cNvSpPr/>
      </dsp:nvSpPr>
      <dsp:spPr>
        <a:xfrm>
          <a:off x="932271" y="2054802"/>
          <a:ext cx="806782" cy="638479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4E6E6-2EE8-4AE7-B5AF-5FBD54FC3D97}">
      <dsp:nvSpPr>
        <dsp:cNvPr id="0" name=""/>
        <dsp:cNvSpPr/>
      </dsp:nvSpPr>
      <dsp:spPr>
        <a:xfrm>
          <a:off x="1416877" y="2054802"/>
          <a:ext cx="806782" cy="638479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3364F-3AE0-4BEF-83F9-4BAF47ECF298}">
      <dsp:nvSpPr>
        <dsp:cNvPr id="0" name=""/>
        <dsp:cNvSpPr/>
      </dsp:nvSpPr>
      <dsp:spPr>
        <a:xfrm>
          <a:off x="1901867" y="2054802"/>
          <a:ext cx="806782" cy="638479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6FC58-139B-43FA-8425-7E8E39B422D1}">
      <dsp:nvSpPr>
        <dsp:cNvPr id="0" name=""/>
        <dsp:cNvSpPr/>
      </dsp:nvSpPr>
      <dsp:spPr>
        <a:xfrm>
          <a:off x="2386473" y="2054802"/>
          <a:ext cx="806782" cy="638479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A6612-0F76-447F-8382-B8593ECC34D6}">
      <dsp:nvSpPr>
        <dsp:cNvPr id="0" name=""/>
        <dsp:cNvSpPr/>
      </dsp:nvSpPr>
      <dsp:spPr>
        <a:xfrm>
          <a:off x="2871462" y="2054802"/>
          <a:ext cx="806782" cy="638479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07278-49FC-432B-965A-6648C95E0E17}">
      <dsp:nvSpPr>
        <dsp:cNvPr id="0" name=""/>
        <dsp:cNvSpPr/>
      </dsp:nvSpPr>
      <dsp:spPr>
        <a:xfrm>
          <a:off x="3356068" y="2054802"/>
          <a:ext cx="806782" cy="638479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A8F4F-95F3-4E98-BCF7-C5A40B365A69}">
      <dsp:nvSpPr>
        <dsp:cNvPr id="0" name=""/>
        <dsp:cNvSpPr/>
      </dsp:nvSpPr>
      <dsp:spPr>
        <a:xfrm>
          <a:off x="3841057" y="2054802"/>
          <a:ext cx="806782" cy="638479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E734C-5C3F-45E8-AC89-34B60DB1CE20}">
      <dsp:nvSpPr>
        <dsp:cNvPr id="0" name=""/>
        <dsp:cNvSpPr/>
      </dsp:nvSpPr>
      <dsp:spPr>
        <a:xfrm>
          <a:off x="932271" y="2118650"/>
          <a:ext cx="3492611" cy="510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Rapide</a:t>
          </a:r>
          <a:endParaRPr lang="fr-FR" sz="2400" kern="1200" dirty="0"/>
        </a:p>
      </dsp:txBody>
      <dsp:txXfrm>
        <a:off x="932271" y="2118650"/>
        <a:ext cx="3492611" cy="510783"/>
      </dsp:txXfrm>
    </dsp:sp>
    <dsp:sp modelId="{777AFE26-D7A5-4B58-A5AF-C644E83A8DDE}">
      <dsp:nvSpPr>
        <dsp:cNvPr id="0" name=""/>
        <dsp:cNvSpPr/>
      </dsp:nvSpPr>
      <dsp:spPr>
        <a:xfrm>
          <a:off x="932271" y="2747660"/>
          <a:ext cx="3447789" cy="573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Obstacle</a:t>
          </a:r>
          <a:endParaRPr lang="fr-FR" sz="28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932271" y="2747660"/>
        <a:ext cx="3447789" cy="573088"/>
      </dsp:txXfrm>
    </dsp:sp>
    <dsp:sp modelId="{01CD8B9B-DD4C-4534-BE3E-9C90C8B940EE}">
      <dsp:nvSpPr>
        <dsp:cNvPr id="0" name=""/>
        <dsp:cNvSpPr/>
      </dsp:nvSpPr>
      <dsp:spPr>
        <a:xfrm>
          <a:off x="932271" y="3320749"/>
          <a:ext cx="806782" cy="638479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941DB-F333-4461-A7BE-A375CBA93A77}">
      <dsp:nvSpPr>
        <dsp:cNvPr id="0" name=""/>
        <dsp:cNvSpPr/>
      </dsp:nvSpPr>
      <dsp:spPr>
        <a:xfrm>
          <a:off x="1416877" y="3320749"/>
          <a:ext cx="806782" cy="638479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3E76-DD51-4076-8FDB-F0315F7970AB}">
      <dsp:nvSpPr>
        <dsp:cNvPr id="0" name=""/>
        <dsp:cNvSpPr/>
      </dsp:nvSpPr>
      <dsp:spPr>
        <a:xfrm>
          <a:off x="1901867" y="3320749"/>
          <a:ext cx="806782" cy="638479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4AF36-D995-4B32-8521-DCD99E857BDB}">
      <dsp:nvSpPr>
        <dsp:cNvPr id="0" name=""/>
        <dsp:cNvSpPr/>
      </dsp:nvSpPr>
      <dsp:spPr>
        <a:xfrm>
          <a:off x="2386473" y="3320749"/>
          <a:ext cx="806782" cy="638479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FBA78-E7A6-4731-A6AA-539874F81C88}">
      <dsp:nvSpPr>
        <dsp:cNvPr id="0" name=""/>
        <dsp:cNvSpPr/>
      </dsp:nvSpPr>
      <dsp:spPr>
        <a:xfrm>
          <a:off x="2871462" y="3320749"/>
          <a:ext cx="806782" cy="638479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FBC8C-2446-4CFC-B1AF-E55551459F0B}">
      <dsp:nvSpPr>
        <dsp:cNvPr id="0" name=""/>
        <dsp:cNvSpPr/>
      </dsp:nvSpPr>
      <dsp:spPr>
        <a:xfrm>
          <a:off x="3356068" y="3320749"/>
          <a:ext cx="806782" cy="638479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6BC93-551C-4C3D-8BC8-99E0940D2528}">
      <dsp:nvSpPr>
        <dsp:cNvPr id="0" name=""/>
        <dsp:cNvSpPr/>
      </dsp:nvSpPr>
      <dsp:spPr>
        <a:xfrm>
          <a:off x="3841057" y="3320749"/>
          <a:ext cx="806782" cy="638479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A31B4-0C3A-472F-B229-8B176F8EA1C3}">
      <dsp:nvSpPr>
        <dsp:cNvPr id="0" name=""/>
        <dsp:cNvSpPr/>
      </dsp:nvSpPr>
      <dsp:spPr>
        <a:xfrm>
          <a:off x="932271" y="3384597"/>
          <a:ext cx="3492611" cy="510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Obstacle</a:t>
          </a:r>
          <a:endParaRPr lang="fr-FR" sz="2400" kern="1200" dirty="0"/>
        </a:p>
      </dsp:txBody>
      <dsp:txXfrm>
        <a:off x="932271" y="3384597"/>
        <a:ext cx="3492611" cy="510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C2E59-6273-40F8-9B18-FA36AEBDE42B}">
      <dsp:nvSpPr>
        <dsp:cNvPr id="0" name=""/>
        <dsp:cNvSpPr/>
      </dsp:nvSpPr>
      <dsp:spPr>
        <a:xfrm>
          <a:off x="0" y="0"/>
          <a:ext cx="4032448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Strategie </a:t>
          </a:r>
          <a:endParaRPr lang="fr-FR" sz="2400" kern="1200"/>
        </a:p>
      </dsp:txBody>
      <dsp:txXfrm>
        <a:off x="27415" y="27415"/>
        <a:ext cx="3977618" cy="506769"/>
      </dsp:txXfrm>
    </dsp:sp>
    <dsp:sp modelId="{191D2262-AE8A-44E5-AEAA-92B319B8D16D}">
      <dsp:nvSpPr>
        <dsp:cNvPr id="0" name=""/>
        <dsp:cNvSpPr/>
      </dsp:nvSpPr>
      <dsp:spPr>
        <a:xfrm>
          <a:off x="0" y="576157"/>
          <a:ext cx="4032448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3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900" kern="1200" smtClean="0"/>
            <a:t>+ Commande getCommande();</a:t>
          </a:r>
          <a:endParaRPr lang="fr-FR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900" kern="1200" smtClean="0"/>
            <a:t>+ void init(Circuit c, Voiture v);</a:t>
          </a:r>
          <a:endParaRPr lang="fr-FR" sz="1900" kern="1200"/>
        </a:p>
      </dsp:txBody>
      <dsp:txXfrm>
        <a:off x="0" y="576157"/>
        <a:ext cx="4032448" cy="633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F5BC3-EDA7-443F-9F5F-DABC77D1AE96}">
      <dsp:nvSpPr>
        <dsp:cNvPr id="0" name=""/>
        <dsp:cNvSpPr/>
      </dsp:nvSpPr>
      <dsp:spPr>
        <a:xfrm>
          <a:off x="2083" y="1855527"/>
          <a:ext cx="1660921" cy="830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getCmd</a:t>
          </a:r>
          <a:r>
            <a:rPr lang="fr-FR" sz="2400" kern="1200" dirty="0" smtClean="0"/>
            <a:t> ()</a:t>
          </a:r>
          <a:endParaRPr lang="fr-FR" sz="2400" kern="1200" dirty="0"/>
        </a:p>
      </dsp:txBody>
      <dsp:txXfrm>
        <a:off x="26406" y="1879850"/>
        <a:ext cx="1612275" cy="781814"/>
      </dsp:txXfrm>
    </dsp:sp>
    <dsp:sp modelId="{CC5EB977-B9C8-4012-8764-1FD28C701A96}">
      <dsp:nvSpPr>
        <dsp:cNvPr id="0" name=""/>
        <dsp:cNvSpPr/>
      </dsp:nvSpPr>
      <dsp:spPr>
        <a:xfrm rot="18289469">
          <a:off x="1413496" y="1774851"/>
          <a:ext cx="1163386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1163386" y="1839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/>
        </a:p>
      </dsp:txBody>
      <dsp:txXfrm>
        <a:off x="1966104" y="1764157"/>
        <a:ext cx="58169" cy="58169"/>
      </dsp:txXfrm>
    </dsp:sp>
    <dsp:sp modelId="{463BE830-E467-45EA-8CD6-FBFA153624C1}">
      <dsp:nvSpPr>
        <dsp:cNvPr id="0" name=""/>
        <dsp:cNvSpPr/>
      </dsp:nvSpPr>
      <dsp:spPr>
        <a:xfrm>
          <a:off x="2327373" y="900496"/>
          <a:ext cx="1660921" cy="8304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Zone = lente</a:t>
          </a:r>
          <a:endParaRPr lang="fr-FR" sz="2400" kern="1200" dirty="0"/>
        </a:p>
      </dsp:txBody>
      <dsp:txXfrm>
        <a:off x="2351696" y="924819"/>
        <a:ext cx="1612275" cy="781814"/>
      </dsp:txXfrm>
    </dsp:sp>
    <dsp:sp modelId="{E829DE6E-AC72-4E3D-8A14-2B7BCFE22C81}">
      <dsp:nvSpPr>
        <dsp:cNvPr id="0" name=""/>
        <dsp:cNvSpPr/>
      </dsp:nvSpPr>
      <dsp:spPr>
        <a:xfrm>
          <a:off x="3988295" y="1297336"/>
          <a:ext cx="664368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664368" y="1839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/>
        </a:p>
      </dsp:txBody>
      <dsp:txXfrm>
        <a:off x="4303870" y="1299118"/>
        <a:ext cx="33218" cy="33218"/>
      </dsp:txXfrm>
    </dsp:sp>
    <dsp:sp modelId="{4C914608-9DF2-4615-AE55-3E74AD36509C}">
      <dsp:nvSpPr>
        <dsp:cNvPr id="0" name=""/>
        <dsp:cNvSpPr/>
      </dsp:nvSpPr>
      <dsp:spPr>
        <a:xfrm>
          <a:off x="4652664" y="900496"/>
          <a:ext cx="1660921" cy="8304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Acc</a:t>
          </a:r>
          <a:r>
            <a:rPr lang="fr-FR" sz="2400" kern="1200" dirty="0" smtClean="0"/>
            <a:t> &gt; 0</a:t>
          </a:r>
          <a:endParaRPr lang="fr-FR" sz="2400" kern="1200" dirty="0"/>
        </a:p>
      </dsp:txBody>
      <dsp:txXfrm>
        <a:off x="4676987" y="924819"/>
        <a:ext cx="1612275" cy="781814"/>
      </dsp:txXfrm>
    </dsp:sp>
    <dsp:sp modelId="{5FD63B5C-D7F6-499E-83C9-6724F9560376}">
      <dsp:nvSpPr>
        <dsp:cNvPr id="0" name=""/>
        <dsp:cNvSpPr/>
      </dsp:nvSpPr>
      <dsp:spPr>
        <a:xfrm rot="19457599">
          <a:off x="6236684" y="1058578"/>
          <a:ext cx="818172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818172" y="1839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/>
        </a:p>
      </dsp:txBody>
      <dsp:txXfrm>
        <a:off x="6625316" y="1056515"/>
        <a:ext cx="40908" cy="40908"/>
      </dsp:txXfrm>
    </dsp:sp>
    <dsp:sp modelId="{64932D9F-5C05-4CDD-8A4E-B0B37C57815D}">
      <dsp:nvSpPr>
        <dsp:cNvPr id="0" name=""/>
        <dsp:cNvSpPr/>
      </dsp:nvSpPr>
      <dsp:spPr>
        <a:xfrm>
          <a:off x="6977955" y="422981"/>
          <a:ext cx="1660921" cy="83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Acc</a:t>
          </a:r>
          <a:r>
            <a:rPr lang="fr-FR" sz="2400" kern="1200" dirty="0" smtClean="0"/>
            <a:t> /2</a:t>
          </a:r>
          <a:endParaRPr lang="fr-FR" sz="2400" kern="1200" dirty="0"/>
        </a:p>
      </dsp:txBody>
      <dsp:txXfrm>
        <a:off x="7002278" y="447304"/>
        <a:ext cx="1612275" cy="781814"/>
      </dsp:txXfrm>
    </dsp:sp>
    <dsp:sp modelId="{23913134-EB4F-4730-9F5D-D5B35377D83F}">
      <dsp:nvSpPr>
        <dsp:cNvPr id="0" name=""/>
        <dsp:cNvSpPr/>
      </dsp:nvSpPr>
      <dsp:spPr>
        <a:xfrm rot="2142401">
          <a:off x="6236684" y="1536093"/>
          <a:ext cx="818172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818172" y="1839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/>
        </a:p>
      </dsp:txBody>
      <dsp:txXfrm>
        <a:off x="6625316" y="1534030"/>
        <a:ext cx="40908" cy="40908"/>
      </dsp:txXfrm>
    </dsp:sp>
    <dsp:sp modelId="{C2DE0B51-51B7-4A50-81D6-6252590D1EC6}">
      <dsp:nvSpPr>
        <dsp:cNvPr id="0" name=""/>
        <dsp:cNvSpPr/>
      </dsp:nvSpPr>
      <dsp:spPr>
        <a:xfrm>
          <a:off x="6977955" y="1378012"/>
          <a:ext cx="1660921" cy="83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Acc</a:t>
          </a:r>
          <a:r>
            <a:rPr lang="fr-FR" sz="2400" kern="1200" dirty="0" smtClean="0"/>
            <a:t> *2</a:t>
          </a:r>
          <a:endParaRPr lang="fr-FR" sz="2400" kern="1200" dirty="0"/>
        </a:p>
      </dsp:txBody>
      <dsp:txXfrm>
        <a:off x="7002278" y="1402335"/>
        <a:ext cx="1612275" cy="781814"/>
      </dsp:txXfrm>
    </dsp:sp>
    <dsp:sp modelId="{83B81B35-7EFF-4A8F-9ED3-DD4E69CDE3BC}">
      <dsp:nvSpPr>
        <dsp:cNvPr id="0" name=""/>
        <dsp:cNvSpPr/>
      </dsp:nvSpPr>
      <dsp:spPr>
        <a:xfrm>
          <a:off x="1663004" y="2252366"/>
          <a:ext cx="664368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664368" y="1839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/>
        </a:p>
      </dsp:txBody>
      <dsp:txXfrm>
        <a:off x="1978580" y="2254148"/>
        <a:ext cx="33218" cy="33218"/>
      </dsp:txXfrm>
    </dsp:sp>
    <dsp:sp modelId="{2B0A3576-A03E-4520-970F-F5904212DAB3}">
      <dsp:nvSpPr>
        <dsp:cNvPr id="0" name=""/>
        <dsp:cNvSpPr/>
      </dsp:nvSpPr>
      <dsp:spPr>
        <a:xfrm>
          <a:off x="2327373" y="1855527"/>
          <a:ext cx="1660921" cy="8304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Zone = normale</a:t>
          </a:r>
          <a:endParaRPr lang="fr-FR" sz="2400" kern="1200" dirty="0"/>
        </a:p>
      </dsp:txBody>
      <dsp:txXfrm>
        <a:off x="2351696" y="1879850"/>
        <a:ext cx="1612275" cy="781814"/>
      </dsp:txXfrm>
    </dsp:sp>
    <dsp:sp modelId="{688F4841-00A9-4452-8F35-DD4611066C20}">
      <dsp:nvSpPr>
        <dsp:cNvPr id="0" name=""/>
        <dsp:cNvSpPr/>
      </dsp:nvSpPr>
      <dsp:spPr>
        <a:xfrm>
          <a:off x="3988295" y="2252366"/>
          <a:ext cx="664368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664368" y="1839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/>
        </a:p>
      </dsp:txBody>
      <dsp:txXfrm>
        <a:off x="4303870" y="2254148"/>
        <a:ext cx="33218" cy="33218"/>
      </dsp:txXfrm>
    </dsp:sp>
    <dsp:sp modelId="{CAD63B83-682C-4557-B0D6-19E9EAC03146}">
      <dsp:nvSpPr>
        <dsp:cNvPr id="0" name=""/>
        <dsp:cNvSpPr/>
      </dsp:nvSpPr>
      <dsp:spPr>
        <a:xfrm>
          <a:off x="4652664" y="1855527"/>
          <a:ext cx="1660921" cy="8304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>
        <a:off x="4676987" y="1879850"/>
        <a:ext cx="1612275" cy="781814"/>
      </dsp:txXfrm>
    </dsp:sp>
    <dsp:sp modelId="{C6D5B85A-8BF7-4CFD-8608-23B1B7E5A4A4}">
      <dsp:nvSpPr>
        <dsp:cNvPr id="0" name=""/>
        <dsp:cNvSpPr/>
      </dsp:nvSpPr>
      <dsp:spPr>
        <a:xfrm rot="3310531">
          <a:off x="1413496" y="2729881"/>
          <a:ext cx="1163386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1163386" y="1839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/>
        </a:p>
      </dsp:txBody>
      <dsp:txXfrm>
        <a:off x="1966104" y="2719187"/>
        <a:ext cx="58169" cy="58169"/>
      </dsp:txXfrm>
    </dsp:sp>
    <dsp:sp modelId="{89F0602B-1F17-4645-804B-F468B951869C}">
      <dsp:nvSpPr>
        <dsp:cNvPr id="0" name=""/>
        <dsp:cNvSpPr/>
      </dsp:nvSpPr>
      <dsp:spPr>
        <a:xfrm>
          <a:off x="2327373" y="2810557"/>
          <a:ext cx="1660921" cy="8304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Zone = rapide</a:t>
          </a:r>
          <a:endParaRPr lang="fr-FR" sz="2400" kern="1200" dirty="0"/>
        </a:p>
      </dsp:txBody>
      <dsp:txXfrm>
        <a:off x="2351696" y="2834880"/>
        <a:ext cx="1612275" cy="781814"/>
      </dsp:txXfrm>
    </dsp:sp>
    <dsp:sp modelId="{01A890EE-56CC-4A0D-A8A3-B876EDFA286D}">
      <dsp:nvSpPr>
        <dsp:cNvPr id="0" name=""/>
        <dsp:cNvSpPr/>
      </dsp:nvSpPr>
      <dsp:spPr>
        <a:xfrm>
          <a:off x="3988295" y="3207396"/>
          <a:ext cx="664368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664368" y="1839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/>
        </a:p>
      </dsp:txBody>
      <dsp:txXfrm>
        <a:off x="4303870" y="3209178"/>
        <a:ext cx="33218" cy="33218"/>
      </dsp:txXfrm>
    </dsp:sp>
    <dsp:sp modelId="{FD989971-889A-4665-9B1C-7D83C689FC35}">
      <dsp:nvSpPr>
        <dsp:cNvPr id="0" name=""/>
        <dsp:cNvSpPr/>
      </dsp:nvSpPr>
      <dsp:spPr>
        <a:xfrm>
          <a:off x="4652664" y="2810557"/>
          <a:ext cx="1660921" cy="8304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Acc</a:t>
          </a:r>
          <a:r>
            <a:rPr lang="fr-FR" sz="2400" kern="1200" baseline="0" dirty="0" smtClean="0"/>
            <a:t> = 1</a:t>
          </a:r>
          <a:endParaRPr lang="fr-FR" sz="2400" kern="1200" dirty="0"/>
        </a:p>
      </dsp:txBody>
      <dsp:txXfrm>
        <a:off x="4676987" y="2834880"/>
        <a:ext cx="1612275" cy="781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Li 260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41382-370E-4071-860C-E14F424CF869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COQUART Kevin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8523D-8AAE-4E9D-B88F-3C4367170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68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Li 260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A2E92-4852-4C89-BBE3-4BE04AFCC3BA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COQUART Kevin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B2D3-B020-47D3-A1C6-1EF3B32F3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492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96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C7B-C47B-4989-A2E6-90C6D528BC84}" type="datetime1">
              <a:rPr lang="fr-FR" smtClean="0"/>
              <a:t>15/05/2012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C7F0-4E9A-4FD2-8B96-AF060C74FF85}" type="datetime1">
              <a:rPr lang="fr-FR" smtClean="0"/>
              <a:t>15/05/2012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8928-9006-40D7-957B-BA944FE335F5}" type="datetime1">
              <a:rPr lang="fr-FR" smtClean="0"/>
              <a:t>15/05/2012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58BD-C86E-400B-98EB-D2D2E6155116}" type="datetime1">
              <a:rPr lang="fr-FR" smtClean="0"/>
              <a:t>15/05/2012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B4A5-BD82-4DAA-86B2-6CCB234AE692}" type="datetime1">
              <a:rPr lang="fr-FR" smtClean="0"/>
              <a:t>15/05/2012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41BD-4A44-4945-AC10-30E38C6F74B9}" type="datetime1">
              <a:rPr lang="fr-FR" smtClean="0"/>
              <a:t>15/05/2012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0840-166D-4401-9A7A-932FABA23243}" type="datetime1">
              <a:rPr lang="fr-FR" smtClean="0"/>
              <a:t>15/05/2012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5713-43CF-4993-A89E-DB6FC35D0B14}" type="datetime1">
              <a:rPr lang="fr-FR" smtClean="0"/>
              <a:t>15/05/2012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E191-6C4F-48CA-815D-06FC7C07244C}" type="datetime1">
              <a:rPr lang="fr-FR" smtClean="0"/>
              <a:t>15/05/2012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F08D-E002-4D51-A04A-22EFE1E435B9}" type="datetime1">
              <a:rPr lang="fr-FR" smtClean="0"/>
              <a:t>15/05/2012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876D-5C8A-4982-B694-E65718C3DCF0}" type="datetime1">
              <a:rPr lang="fr-FR" smtClean="0"/>
              <a:t>15/05/2012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B2D499-0157-432D-A45E-0F95DAD1ED86}" type="datetime1">
              <a:rPr lang="fr-FR" smtClean="0"/>
              <a:t>15/05/2012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498839-03ED-4822-B3FB-AC7BD70F9DB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Kevcoq\Downloads\diap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6951" y="2882174"/>
            <a:ext cx="5247244" cy="400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ous-titre 11"/>
          <p:cNvSpPr>
            <a:spLocks noGrp="1"/>
          </p:cNvSpPr>
          <p:nvPr>
            <p:ph type="subTitle" idx="1"/>
          </p:nvPr>
        </p:nvSpPr>
        <p:spPr>
          <a:xfrm>
            <a:off x="179512" y="2146764"/>
            <a:ext cx="6984776" cy="3298460"/>
          </a:xfrm>
        </p:spPr>
        <p:txBody>
          <a:bodyPr anchor="ctr">
            <a:noAutofit/>
          </a:bodyPr>
          <a:lstStyle/>
          <a:p>
            <a:r>
              <a:rPr lang="fr-FR" sz="3200" dirty="0" smtClean="0"/>
              <a:t>Plan</a:t>
            </a:r>
            <a:r>
              <a:rPr lang="fr-FR" sz="3200" baseline="0" dirty="0" smtClean="0"/>
              <a:t> :</a:t>
            </a:r>
          </a:p>
          <a:p>
            <a:pPr marL="971550" lvl="1" indent="-514350" algn="l">
              <a:buFont typeface="+mj-lt"/>
              <a:buAutoNum type="arabicParenR"/>
            </a:pPr>
            <a:r>
              <a:rPr lang="fr-FR" sz="3200" dirty="0" smtClean="0"/>
              <a:t> l’implantation</a:t>
            </a:r>
          </a:p>
          <a:p>
            <a:pPr marL="971550" lvl="1" indent="-514350" algn="l">
              <a:buFont typeface="+mj-lt"/>
              <a:buAutoNum type="arabicParenR"/>
            </a:pPr>
            <a:r>
              <a:rPr lang="fr-FR" sz="3200" dirty="0" smtClean="0"/>
              <a:t> une zone ?</a:t>
            </a:r>
          </a:p>
          <a:p>
            <a:pPr marL="971550" lvl="1" indent="-514350" algn="l">
              <a:buFont typeface="+mj-lt"/>
              <a:buAutoNum type="arabicParenR"/>
            </a:pPr>
            <a:r>
              <a:rPr lang="fr-FR" sz="3200" dirty="0" smtClean="0"/>
              <a:t> les types de zones</a:t>
            </a:r>
          </a:p>
          <a:p>
            <a:pPr marL="971550" lvl="1" indent="-514350" algn="l">
              <a:buFont typeface="+mj-lt"/>
              <a:buAutoNum type="arabicParenR"/>
            </a:pPr>
            <a:r>
              <a:rPr lang="fr-FR" sz="3200" dirty="0" smtClean="0"/>
              <a:t> la stratégie associé</a:t>
            </a:r>
          </a:p>
          <a:p>
            <a:pPr marL="971550" lvl="1" indent="-514350" algn="l">
              <a:buFont typeface="+mj-lt"/>
              <a:buAutoNum type="arabicParenR"/>
            </a:pPr>
            <a:r>
              <a:rPr lang="fr-FR" sz="3200" dirty="0"/>
              <a:t> </a:t>
            </a:r>
            <a:r>
              <a:rPr lang="fr-FR" sz="3200" dirty="0" smtClean="0"/>
              <a:t>un exemple</a:t>
            </a:r>
          </a:p>
          <a:p>
            <a:endParaRPr lang="fr-FR" sz="32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18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LI260 – COQUART  Kevin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3810000" y="6304235"/>
            <a:ext cx="1828800" cy="3651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fld id="{5C498839-03ED-4822-B3FB-AC7BD70F9DB0}" type="slidenum">
              <a:rPr lang="fr-FR" sz="200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bduction" pitchFamily="2" charset="0"/>
              </a:rPr>
              <a:t>1</a:t>
            </a:fld>
            <a:endParaRPr lang="fr-FR" sz="2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bduction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496944" cy="1793167"/>
          </a:xfrm>
        </p:spPr>
        <p:txBody>
          <a:bodyPr/>
          <a:lstStyle/>
          <a:p>
            <a:pPr algn="r"/>
            <a:r>
              <a:rPr lang="fr-FR" dirty="0" smtClean="0"/>
              <a:t>Simulateur de Course de Voiture (JAVA)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7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L’implantation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2562554"/>
              </p:ext>
            </p:extLst>
          </p:nvPr>
        </p:nvGraphicFramePr>
        <p:xfrm>
          <a:off x="251520" y="116632"/>
          <a:ext cx="8064896" cy="409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79512" y="447055"/>
            <a:ext cx="1368152" cy="461665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CIRCUIT</a:t>
            </a:r>
            <a:endParaRPr lang="fr-FR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44208" y="3309850"/>
            <a:ext cx="2592288" cy="461665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CIRCUIT ETENDU</a:t>
            </a:r>
            <a:endParaRPr lang="fr-FR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1" name="Connecteur en angle 10"/>
          <p:cNvCxnSpPr/>
          <p:nvPr/>
        </p:nvCxnSpPr>
        <p:spPr>
          <a:xfrm rot="16200000" flipH="1">
            <a:off x="7920372" y="2672916"/>
            <a:ext cx="504056" cy="28803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en angle 13"/>
          <p:cNvCxnSpPr/>
          <p:nvPr/>
        </p:nvCxnSpPr>
        <p:spPr>
          <a:xfrm>
            <a:off x="575556" y="980728"/>
            <a:ext cx="3240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18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LI260 – COQUART  Kevin</a:t>
            </a:r>
          </a:p>
        </p:txBody>
      </p:sp>
      <p:sp>
        <p:nvSpPr>
          <p:cNvPr id="4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3779912" y="6350669"/>
            <a:ext cx="1828800" cy="3651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fld id="{5C498839-03ED-4822-B3FB-AC7BD70F9DB0}" type="slidenum">
              <a:rPr lang="fr-FR" sz="200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bduction" pitchFamily="2" charset="0"/>
              </a:rPr>
              <a:t>2</a:t>
            </a:fld>
            <a:endParaRPr lang="fr-FR" sz="2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bduct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770204" y="188640"/>
            <a:ext cx="3848215" cy="1143000"/>
          </a:xfrm>
        </p:spPr>
        <p:txBody>
          <a:bodyPr/>
          <a:lstStyle/>
          <a:p>
            <a:r>
              <a:rPr lang="fr-FR" dirty="0" smtClean="0"/>
              <a:t>Une zone</a:t>
            </a:r>
            <a:r>
              <a:rPr lang="fr-FR" baseline="0" dirty="0" smtClean="0"/>
              <a:t> ?</a:t>
            </a:r>
            <a:endParaRPr lang="fr-FR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3779912" y="6350669"/>
            <a:ext cx="1828800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98839-03ED-4822-B3FB-AC7BD70F9DB0}" type="slidenum">
              <a:rPr lang="fr-FR" sz="200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bduction" pitchFamily="2" charset="0"/>
              </a:rPr>
              <a:pPr/>
              <a:t>3</a:t>
            </a:fld>
            <a:endParaRPr lang="fr-FR" sz="2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bduction" pitchFamily="2" charset="0"/>
            </a:endParaRPr>
          </a:p>
        </p:txBody>
      </p:sp>
      <p:sp>
        <p:nvSpPr>
          <p:cNvPr id="7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18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LI260 – COQUART  Kevin</a:t>
            </a: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2027404414"/>
              </p:ext>
            </p:extLst>
          </p:nvPr>
        </p:nvGraphicFramePr>
        <p:xfrm>
          <a:off x="3923928" y="1772816"/>
          <a:ext cx="4032448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67795564"/>
              </p:ext>
            </p:extLst>
          </p:nvPr>
        </p:nvGraphicFramePr>
        <p:xfrm>
          <a:off x="-1370781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487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li260\li260_COQUART_MARSELLA\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9" t="18780" r="1" b="27197"/>
          <a:stretch/>
        </p:blipFill>
        <p:spPr bwMode="auto">
          <a:xfrm>
            <a:off x="4139952" y="270094"/>
            <a:ext cx="4111141" cy="6255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-468560" y="116632"/>
            <a:ext cx="4021832" cy="1143000"/>
          </a:xfrm>
        </p:spPr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zone ?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59089267"/>
              </p:ext>
            </p:extLst>
          </p:nvPr>
        </p:nvGraphicFramePr>
        <p:xfrm>
          <a:off x="72008" y="1124744"/>
          <a:ext cx="558011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18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LI260 – COQUART  Kevin</a:t>
            </a:r>
          </a:p>
        </p:txBody>
      </p:sp>
      <p:sp>
        <p:nvSpPr>
          <p:cNvPr id="10" name="Espace réservé du numéro de diapositive 4"/>
          <p:cNvSpPr txBox="1">
            <a:spLocks/>
          </p:cNvSpPr>
          <p:nvPr/>
        </p:nvSpPr>
        <p:spPr>
          <a:xfrm>
            <a:off x="3779912" y="6350669"/>
            <a:ext cx="1828800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98839-03ED-4822-B3FB-AC7BD70F9DB0}" type="slidenum">
              <a:rPr lang="fr-FR" sz="200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bduction" pitchFamily="2" charset="0"/>
              </a:rPr>
              <a:pPr/>
              <a:t>4</a:t>
            </a:fld>
            <a:endParaRPr lang="fr-FR" sz="2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bduct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zones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323528" y="620688"/>
            <a:ext cx="5688632" cy="3096344"/>
          </a:xfrm>
        </p:spPr>
        <p:txBody>
          <a:bodyPr>
            <a:normAutofit/>
          </a:bodyPr>
          <a:lstStyle/>
          <a:p>
            <a:r>
              <a:rPr lang="fr-FR" dirty="0" smtClean="0"/>
              <a:t>Zone lente :</a:t>
            </a:r>
          </a:p>
          <a:p>
            <a:pPr marL="45720" indent="0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Zone normale</a:t>
            </a:r>
            <a:r>
              <a:rPr lang="fr-FR" baseline="0" dirty="0" smtClean="0"/>
              <a:t> :</a:t>
            </a:r>
          </a:p>
          <a:p>
            <a:endParaRPr lang="fr-FR" dirty="0"/>
          </a:p>
          <a:p>
            <a:endParaRPr lang="fr-FR" baseline="0" dirty="0" smtClean="0"/>
          </a:p>
          <a:p>
            <a:r>
              <a:rPr lang="fr-FR" baseline="0" dirty="0" smtClean="0"/>
              <a:t>Zone rapide :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795" y="332656"/>
            <a:ext cx="2620293" cy="1080120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743795" y="1642343"/>
            <a:ext cx="2620293" cy="1080120"/>
          </a:xfrm>
          <a:prstGeom prst="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743795" y="2924944"/>
            <a:ext cx="2620293" cy="1080120"/>
          </a:xfrm>
          <a:prstGeom prst="rect">
            <a:avLst/>
          </a:prstGeom>
          <a:noFill/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508104" y="332656"/>
            <a:ext cx="2520280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dirty="0" smtClean="0"/>
              <a:t>Accélération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/>
              <a:t>2</a:t>
            </a:r>
            <a:endParaRPr lang="fr-FR" dirty="0" smtClean="0"/>
          </a:p>
        </p:txBody>
      </p:sp>
      <p:cxnSp>
        <p:nvCxnSpPr>
          <p:cNvPr id="18" name="Connecteur droit 17"/>
          <p:cNvCxnSpPr>
            <a:stCxn id="16" idx="3"/>
            <a:endCxn id="16" idx="1"/>
          </p:cNvCxnSpPr>
          <p:nvPr/>
        </p:nvCxnSpPr>
        <p:spPr>
          <a:xfrm flipH="1">
            <a:off x="5508104" y="872716"/>
            <a:ext cx="2520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508104" y="1642343"/>
            <a:ext cx="2520280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dirty="0" smtClean="0"/>
              <a:t>Rien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508104" y="2924944"/>
            <a:ext cx="2520280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dirty="0" smtClean="0"/>
              <a:t>Accélération à 1</a:t>
            </a:r>
          </a:p>
        </p:txBody>
      </p:sp>
      <p:sp>
        <p:nvSpPr>
          <p:cNvPr id="24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18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LI260 – COQUART  Kevin</a:t>
            </a:r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>
          <a:xfrm>
            <a:off x="3779912" y="6350669"/>
            <a:ext cx="1828800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98839-03ED-4822-B3FB-AC7BD70F9DB0}" type="slidenum">
              <a:rPr lang="fr-FR" sz="200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bduction" pitchFamily="2" charset="0"/>
              </a:rPr>
              <a:pPr/>
              <a:t>5</a:t>
            </a:fld>
            <a:endParaRPr lang="fr-FR" sz="2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bduct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-180528" y="116632"/>
            <a:ext cx="6512511" cy="1143000"/>
          </a:xfrm>
        </p:spPr>
        <p:txBody>
          <a:bodyPr/>
          <a:lstStyle/>
          <a:p>
            <a:r>
              <a:rPr lang="fr-FR" dirty="0" smtClean="0"/>
              <a:t>La stratégie</a:t>
            </a:r>
            <a:r>
              <a:rPr lang="fr-FR" baseline="0" dirty="0" smtClean="0"/>
              <a:t> associé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0" y="2888940"/>
            <a:ext cx="2952328" cy="648072"/>
          </a:xfrm>
        </p:spPr>
        <p:txBody>
          <a:bodyPr/>
          <a:lstStyle/>
          <a:p>
            <a:r>
              <a:rPr lang="fr-FR" dirty="0" smtClean="0"/>
              <a:t>Stratégie décoré :</a:t>
            </a: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149111391"/>
              </p:ext>
            </p:extLst>
          </p:nvPr>
        </p:nvGraphicFramePr>
        <p:xfrm>
          <a:off x="2195736" y="1448780"/>
          <a:ext cx="403244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e 13"/>
          <p:cNvGrpSpPr/>
          <p:nvPr/>
        </p:nvGrpSpPr>
        <p:grpSpPr>
          <a:xfrm>
            <a:off x="323528" y="2348880"/>
            <a:ext cx="8640960" cy="4064000"/>
            <a:chOff x="323528" y="2348880"/>
            <a:chExt cx="8640960" cy="4064000"/>
          </a:xfrm>
        </p:grpSpPr>
        <p:graphicFrame>
          <p:nvGraphicFramePr>
            <p:cNvPr id="11" name="Diagramme 10"/>
            <p:cNvGraphicFramePr/>
            <p:nvPr>
              <p:extLst>
                <p:ext uri="{D42A27DB-BD31-4B8C-83A1-F6EECF244321}">
                  <p14:modId xmlns:p14="http://schemas.microsoft.com/office/powerpoint/2010/main" val="1240828663"/>
                </p:ext>
              </p:extLst>
            </p:nvPr>
          </p:nvGraphicFramePr>
          <p:xfrm>
            <a:off x="323528" y="2348880"/>
            <a:ext cx="864096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2" name="ZoneTexte 11"/>
            <p:cNvSpPr txBox="1"/>
            <p:nvPr/>
          </p:nvSpPr>
          <p:spPr>
            <a:xfrm>
              <a:off x="6732240" y="3212976"/>
              <a:ext cx="576064" cy="2880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85000" lnSpcReduction="20000"/>
            </a:bodyPr>
            <a:lstStyle/>
            <a:p>
              <a:r>
                <a:rPr lang="fr-FR" dirty="0" smtClean="0"/>
                <a:t>vrai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732240" y="3933056"/>
              <a:ext cx="576064" cy="2880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85000" lnSpcReduction="20000"/>
            </a:bodyPr>
            <a:lstStyle/>
            <a:p>
              <a:r>
                <a:rPr lang="fr-FR" dirty="0" smtClean="0"/>
                <a:t>faux</a:t>
              </a:r>
            </a:p>
          </p:txBody>
        </p:sp>
      </p:grpSp>
      <p:sp>
        <p:nvSpPr>
          <p:cNvPr id="15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18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LI260 – COQUART  Kevin</a:t>
            </a:r>
          </a:p>
        </p:txBody>
      </p:sp>
      <p:sp>
        <p:nvSpPr>
          <p:cNvPr id="16" name="Espace réservé du numéro de diapositive 4"/>
          <p:cNvSpPr txBox="1">
            <a:spLocks/>
          </p:cNvSpPr>
          <p:nvPr/>
        </p:nvSpPr>
        <p:spPr>
          <a:xfrm>
            <a:off x="3851920" y="6160219"/>
            <a:ext cx="1828800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98839-03ED-4822-B3FB-AC7BD70F9DB0}" type="slidenum">
              <a:rPr lang="fr-FR" sz="200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bduction" pitchFamily="2" charset="0"/>
              </a:rPr>
              <a:pPr/>
              <a:t>6</a:t>
            </a:fld>
            <a:endParaRPr lang="fr-FR" sz="2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bduct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555776" y="-834"/>
            <a:ext cx="3933475" cy="1143000"/>
          </a:xfrm>
        </p:spPr>
        <p:txBody>
          <a:bodyPr/>
          <a:lstStyle/>
          <a:p>
            <a:r>
              <a:rPr lang="fr-FR" dirty="0" smtClean="0"/>
              <a:t>Un Exemple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240644" y="907271"/>
            <a:ext cx="7859747" cy="578297"/>
          </a:xfrm>
        </p:spPr>
        <p:txBody>
          <a:bodyPr anchor="ctr">
            <a:normAutofit/>
          </a:bodyPr>
          <a:lstStyle/>
          <a:p>
            <a:pPr algn="ctr"/>
            <a:r>
              <a:rPr lang="fr-FR" dirty="0" smtClean="0"/>
              <a:t>Ajout d’une zone lente en entrée de virage</a:t>
            </a:r>
            <a:endParaRPr lang="fr-FR" dirty="0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18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LI260 – COQUART  Kevin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3779912" y="6350669"/>
            <a:ext cx="1828800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98839-03ED-4822-B3FB-AC7BD70F9DB0}" type="slidenum">
              <a:rPr lang="fr-FR" sz="200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bduction" pitchFamily="2" charset="0"/>
              </a:rPr>
              <a:pPr/>
              <a:t>7</a:t>
            </a:fld>
            <a:endParaRPr lang="fr-FR" sz="2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bduction" pitchFamily="2" charset="0"/>
            </a:endParaRPr>
          </a:p>
        </p:txBody>
      </p:sp>
      <p:pic>
        <p:nvPicPr>
          <p:cNvPr id="3075" name="Picture 3" descr="F:\li260\norm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61056" r="66087" b="11964"/>
          <a:stretch/>
        </p:blipFill>
        <p:spPr bwMode="auto">
          <a:xfrm>
            <a:off x="395536" y="1507388"/>
            <a:ext cx="3552396" cy="3444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6" name="Picture 4" descr="F:\li260\len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3" t="43044" r="52261" b="11750"/>
          <a:stretch/>
        </p:blipFill>
        <p:spPr bwMode="auto">
          <a:xfrm>
            <a:off x="5249890" y="1507388"/>
            <a:ext cx="3498574" cy="3444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9" name="Connecteur droit avec flèche 8"/>
          <p:cNvCxnSpPr/>
          <p:nvPr/>
        </p:nvCxnSpPr>
        <p:spPr>
          <a:xfrm>
            <a:off x="4139952" y="3229757"/>
            <a:ext cx="1008112" cy="0"/>
          </a:xfrm>
          <a:prstGeom prst="straightConnector1">
            <a:avLst/>
          </a:prstGeom>
          <a:ln w="88900" cap="rnd" cmpd="dbl">
            <a:round/>
            <a:headEnd type="none" w="sm" len="med"/>
            <a:tailEnd type="stealth" w="lg" len="lg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5" dist="22984" dir="5400000" rotWithShape="0">
              <a:srgbClr val="000000">
                <a:alpha val="45000"/>
              </a:srgbClr>
            </a:outerShdw>
            <a:softEdge rad="50800"/>
          </a:effectLst>
          <a:scene3d>
            <a:camera prst="orthographicFront"/>
            <a:lightRig rig="balanced" dir="tr"/>
          </a:scene3d>
          <a:sp3d prstMaterial="matte">
            <a:bevelT/>
            <a:bevelB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D:\Kevcoq\Downloads\voiture_0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08701"/>
            <a:ext cx="2491762" cy="175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411760" y="188640"/>
            <a:ext cx="3848215" cy="1143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1026" name="Picture 2" descr="F:\li260\oral_sv\31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299400"/>
            <a:ext cx="7328198" cy="43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3779912" y="6350669"/>
            <a:ext cx="1828800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98839-03ED-4822-B3FB-AC7BD70F9DB0}" type="slidenum">
              <a:rPr lang="fr-FR" sz="200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bduction" pitchFamily="2" charset="0"/>
              </a:rPr>
              <a:pPr/>
              <a:t>8</a:t>
            </a:fld>
            <a:endParaRPr lang="fr-FR" sz="2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bduction" pitchFamily="2" charset="0"/>
            </a:endParaRPr>
          </a:p>
        </p:txBody>
      </p:sp>
      <p:sp>
        <p:nvSpPr>
          <p:cNvPr id="8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18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LI260 – COQUART  Kevin</a:t>
            </a:r>
          </a:p>
        </p:txBody>
      </p:sp>
    </p:spTree>
    <p:extLst>
      <p:ext uri="{BB962C8B-B14F-4D97-AF65-F5344CB8AC3E}">
        <p14:creationId xmlns:p14="http://schemas.microsoft.com/office/powerpoint/2010/main" val="1264788340"/>
      </p:ext>
    </p:extLst>
  </p:cSld>
  <p:clrMapOvr>
    <a:masterClrMapping/>
  </p:clrMapOvr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367</TotalTime>
  <Words>178</Words>
  <Application>Microsoft Office PowerPoint</Application>
  <PresentationFormat>Affichage à l'écran (4:3)</PresentationFormat>
  <Paragraphs>82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Sillage</vt:lpstr>
      <vt:lpstr>Simulateur de Course de Voiture (JAVA)</vt:lpstr>
      <vt:lpstr>L’implantation</vt:lpstr>
      <vt:lpstr>Une zone ?</vt:lpstr>
      <vt:lpstr>Une zone ?</vt:lpstr>
      <vt:lpstr>Les types de zones</vt:lpstr>
      <vt:lpstr>La stratégie associé</vt:lpstr>
      <vt:lpstr>Un Exemple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Simulateur de Course (JAVA)</dc:title>
  <dc:creator>Kevcoq</dc:creator>
  <cp:lastModifiedBy>Kevcoq</cp:lastModifiedBy>
  <cp:revision>21</cp:revision>
  <dcterms:created xsi:type="dcterms:W3CDTF">2012-05-15T16:31:14Z</dcterms:created>
  <dcterms:modified xsi:type="dcterms:W3CDTF">2012-05-15T22:41:15Z</dcterms:modified>
</cp:coreProperties>
</file>