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778A4B-D2DD-5470-771E-AFC31A83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0FE3DB-260C-EAC5-C55A-F54680D1A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0E31E4-D9FF-DB66-60F3-B5CE62AC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30191D-8EA1-6F7F-E4B3-FC7ECC6A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7EA895-D803-9015-388B-DFCE1A90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11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3AE6E-F42C-D1B3-6F01-86F193E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425F7D0-E6C4-4E80-A6E2-51125D21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D55C31-0BBF-1AA1-F865-FFDF1DA2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C09520-13CD-C2EF-CBB0-CD67036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AF9D7C-F303-C388-A291-1D9A0229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79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2CF4769-B0D9-8947-A9B1-BFCCD638E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D034F6C-C9F4-5ABD-73D2-FDBFBFF6F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27079B-58EC-510E-C758-B29736F3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822CBD-C57A-AC45-A559-A330B6AF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6174B6-3DA6-64D0-5A06-66DEF950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28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DF162-F506-0FAD-BA3E-FDBE6A90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38D785-3DD0-24D9-DA84-6217F7D1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7B7BB4-2C7D-2EF0-D385-304433C2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DA1E43-F154-AE47-39EE-C27BCE43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30A564-66E2-1CF4-5B4A-18373290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54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D4AF94-F574-84D3-CA5B-EA0A6487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DC3648-B7AF-816F-9EF3-0A5C0F77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56BF51-3761-9BB3-B549-010814CB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111575-7503-33EB-15E4-38ABC86F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0C152D-E6F6-7C82-11F3-BECFD848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809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86F962-48D1-9D0F-5A18-7442D563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F1B5C-4681-9E32-EE77-C5C1B015D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11749D4-44D1-36B2-6E7D-54670567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D1F902-280F-0370-D721-92A53130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B9742E-0EFA-5FFE-8925-58E83C8A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7079B7-ABB9-FD92-2F0D-063A9A66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5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0BCE6-9F7E-DFA3-73D0-C48C21F9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4122099-997A-0D8A-DDA0-C36724648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BD6BDE-F4EF-CB49-A542-EF0B84783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DCF266B-4214-3EE2-8222-A7A736F6B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C70FC9E-FF7E-6942-B159-1653A7F3E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D77AD7D-BF81-6B4F-9454-491C2407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342709-FE48-201A-801A-3DDBA545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E686E4F-4066-2855-F84C-FFD50B9D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476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50DAD9-2B04-1173-E75D-43B5C5CA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C59DACE-74C8-20D1-029B-4B94EAFA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0BF91E-71E1-6FB8-FF73-9978B1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907D633-516B-4DB6-EEE4-3918553F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326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9080BB7-9D73-107D-752A-B81A5237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8D4D7F-1DA4-6D0D-FC4C-30E6CE34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1B7346-08A5-701C-2627-E966C7BC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11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20D156-2C6B-CD31-728B-153153A7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27F583-E42F-3DBF-E02C-3461D5A2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8200D2D-631F-8B3D-214D-6F6E03E5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32C6529-859D-BCFB-278E-0634F232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5552FB-4C7C-ADB3-3CAD-6DD8265D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B71F8B-D769-60BC-0141-E4E41A6D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40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6FC179-ED45-FE8C-2563-F389A737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D4E1BBB-EA51-C5C6-2EB4-13A434D73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255252C-E7F6-B8A1-5069-013C0E25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7079BEB-F940-CADC-6D47-B23738F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AF056C-316F-6CF6-6A2F-BB0E58C7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E57AA09-DF06-C203-8444-493FB7F2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56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F4520CB-BEB8-47E3-07DC-68A000F3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6E6D50-5A83-822F-542F-CD37723E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2E581E-BDCF-A5A2-E817-9834E2FF8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28D1-2501-4A30-89CF-DCB1F0A7CA21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D10E9E-9A1E-B6FE-E4BB-0EB64AEF8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ACB2C2-10E9-D549-9F07-C8C6DF844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575-BBEB-41F1-B8A3-2654646B4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85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diagram, sor, kézírás látható&#10;&#10;Automatikusan generált leírás">
            <a:extLst>
              <a:ext uri="{FF2B5EF4-FFF2-40B4-BE49-F238E27FC236}">
                <a16:creationId xmlns:a16="http://schemas.microsoft.com/office/drawing/2014/main" id="{76F66DA9-1225-7F5B-6003-05D14B6BB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83" y="0"/>
            <a:ext cx="7650633" cy="68580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49044E3-7C2A-AB30-42F7-6DBA92B67823}"/>
              </a:ext>
            </a:extLst>
          </p:cNvPr>
          <p:cNvSpPr txBox="1"/>
          <p:nvPr/>
        </p:nvSpPr>
        <p:spPr>
          <a:xfrm>
            <a:off x="6629399" y="5038725"/>
            <a:ext cx="113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android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406296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Balla Péter Keve</dc:creator>
  <cp:lastModifiedBy>Balla Péter Keve</cp:lastModifiedBy>
  <cp:revision>1</cp:revision>
  <dcterms:created xsi:type="dcterms:W3CDTF">2023-12-06T19:36:09Z</dcterms:created>
  <dcterms:modified xsi:type="dcterms:W3CDTF">2023-12-06T19:41:28Z</dcterms:modified>
</cp:coreProperties>
</file>