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5" r:id="rId5"/>
    <p:sldId id="271" r:id="rId6"/>
    <p:sldId id="267" r:id="rId7"/>
    <p:sldId id="268" r:id="rId8"/>
    <p:sldId id="269" r:id="rId9"/>
    <p:sldId id="27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7" d="100"/>
          <a:sy n="77" d="100"/>
        </p:scale>
        <p:origin x="-9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3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3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31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05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19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8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65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67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79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46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00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5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68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0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E51C7C-CEA3-4CAA-BE4B-344879E7C377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73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32408E37-6485-48C0-A1D1-14E1958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2" y="2360284"/>
            <a:ext cx="6333066" cy="21929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AE43F48-1475-4EA7-976A-A680FCC21104}"/>
              </a:ext>
            </a:extLst>
          </p:cNvPr>
          <p:cNvSpPr txBox="1"/>
          <p:nvPr/>
        </p:nvSpPr>
        <p:spPr>
          <a:xfrm>
            <a:off x="4114798" y="246812"/>
            <a:ext cx="8161866" cy="21236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latin typeface="Book Antiqua"/>
              </a:rPr>
              <a:t>QUAL É A SUA PROVENIÊNCIA</a:t>
            </a:r>
            <a:r>
              <a:rPr lang="pt-BR" sz="6600" dirty="0">
                <a:latin typeface="Book Antiqua"/>
                <a:cs typeface="Calibri"/>
              </a:rPr>
              <a:t>?</a:t>
            </a:r>
            <a:endParaRPr lang="pt-BR" sz="6600" dirty="0">
              <a:latin typeface="Book Antiqua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BF24F5-CBFB-4043-9A7B-3115DF360E15}"/>
              </a:ext>
            </a:extLst>
          </p:cNvPr>
          <p:cNvSpPr txBox="1"/>
          <p:nvPr/>
        </p:nvSpPr>
        <p:spPr>
          <a:xfrm>
            <a:off x="4159530" y="5893915"/>
            <a:ext cx="7755465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pt-BR" sz="3200" dirty="0"/>
              <a:t>Alex </a:t>
            </a:r>
            <a:r>
              <a:rPr lang="pt-BR" sz="3200" dirty="0" err="1"/>
              <a:t>Tadel</a:t>
            </a:r>
            <a:r>
              <a:rPr lang="pt-BR" sz="3200" dirty="0">
                <a:cs typeface="Calibri"/>
              </a:rPr>
              <a:t>,</a:t>
            </a:r>
            <a:r>
              <a:rPr lang="pt-BR" sz="3200" dirty="0"/>
              <a:t> </a:t>
            </a:r>
            <a:r>
              <a:rPr lang="pt-BR" sz="3200" u="sng" dirty="0" err="1"/>
              <a:t>Keven</a:t>
            </a:r>
            <a:r>
              <a:rPr lang="pt-BR" sz="3200" u="sng" dirty="0"/>
              <a:t> Eduardo</a:t>
            </a:r>
            <a:r>
              <a:rPr lang="pt-BR" sz="3200" dirty="0">
                <a:cs typeface="Calibri"/>
              </a:rPr>
              <a:t>,</a:t>
            </a:r>
            <a:r>
              <a:rPr lang="pt-BR" sz="3200" dirty="0"/>
              <a:t> </a:t>
            </a:r>
            <a:r>
              <a:rPr lang="pt-BR" sz="3200" dirty="0" err="1"/>
              <a:t>Ramir</a:t>
            </a:r>
            <a:r>
              <a:rPr lang="pt-BR" sz="3200" dirty="0"/>
              <a:t> Ribeiro</a:t>
            </a:r>
            <a:endParaRPr lang="pt-BR" sz="3200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B976F9A0-311E-4947-B621-6CE2B4D8B535}"/>
              </a:ext>
            </a:extLst>
          </p:cNvPr>
          <p:cNvSpPr txBox="1"/>
          <p:nvPr/>
        </p:nvSpPr>
        <p:spPr>
          <a:xfrm>
            <a:off x="2692399" y="5893916"/>
            <a:ext cx="1659467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/>
              <a:t>EQUIPE</a:t>
            </a:r>
            <a:r>
              <a:rPr lang="pt-BR" sz="3200" dirty="0">
                <a:cs typeface="Calibri"/>
              </a:rPr>
              <a:t>:</a:t>
            </a:r>
            <a:endParaRPr lang="pt-BR" sz="3200" dirty="0"/>
          </a:p>
        </p:txBody>
      </p:sp>
      <p:pic>
        <p:nvPicPr>
          <p:cNvPr id="8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27AA6482-EB74-4116-AC98-C540B07A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8469" cy="68717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D7F9D64-8BC2-43B8-9949-A381A5A6A75B}"/>
              </a:ext>
            </a:extLst>
          </p:cNvPr>
          <p:cNvSpPr txBox="1"/>
          <p:nvPr/>
        </p:nvSpPr>
        <p:spPr>
          <a:xfrm>
            <a:off x="7567506" y="5844971"/>
            <a:ext cx="4450080" cy="5847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i="1" dirty="0">
                <a:solidFill>
                  <a:srgbClr val="FFFFFF"/>
                </a:solidFill>
                <a:cs typeface="Calibri"/>
              </a:rPr>
              <a:t>PRINT SCREEM TRELLO</a:t>
            </a:r>
            <a:endParaRPr lang="pt-BR" sz="3200" i="1" dirty="0">
              <a:solidFill>
                <a:srgbClr val="FFFFFF"/>
              </a:solidFill>
            </a:endParaRPr>
          </a:p>
        </p:txBody>
      </p:sp>
      <p:pic>
        <p:nvPicPr>
          <p:cNvPr id="5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3C0895-C6BB-4D6B-AFD2-9B8DE4F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cs typeface="Calibri Light"/>
              </a:rPr>
              <a:t>O que foi Bom?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0DA360C-0F18-4A9B-B2FD-CF29F1A2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 smtClean="0">
                <a:cs typeface="Calibri"/>
              </a:rPr>
              <a:t>Comunicação e coordenação </a:t>
            </a:r>
            <a:r>
              <a:rPr lang="pt-BR" sz="3200" dirty="0">
                <a:cs typeface="Calibri"/>
              </a:rPr>
              <a:t>entre os membros;</a:t>
            </a:r>
          </a:p>
          <a:p>
            <a:r>
              <a:rPr lang="pt-BR" sz="3200" dirty="0" smtClean="0">
                <a:cs typeface="Calibri"/>
              </a:rPr>
              <a:t>Adquisição </a:t>
            </a:r>
            <a:r>
              <a:rPr lang="pt-BR" sz="3200" dirty="0">
                <a:cs typeface="Calibri"/>
              </a:rPr>
              <a:t>de Conteúdo sobre o Desenvolvimento em grupo;</a:t>
            </a:r>
          </a:p>
          <a:p>
            <a:r>
              <a:rPr lang="pt-BR" sz="3200" dirty="0">
                <a:cs typeface="Calibri"/>
              </a:rPr>
              <a:t>Concordância na Divisão de Tarefas.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5F1F2BA3-169C-4DEB-A203-34E8F083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949"/>
            <a:ext cx="1320801" cy="1371600"/>
          </a:xfrm>
          <a:prstGeom prst="rect">
            <a:avLst/>
          </a:prstGeom>
        </p:spPr>
      </p:pic>
      <p:pic>
        <p:nvPicPr>
          <p:cNvPr id="7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72EE52-49D3-4EA0-8C84-C51D4EEA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cs typeface="Calibri Light"/>
              </a:rPr>
              <a:t>O Que Foi Ruim?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F9582ED-3DA6-4577-94E7-E1B8F46B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cs typeface="Calibri"/>
              </a:rPr>
              <a:t>Relutância em relação a horários pré-estabelecidos para reuniões;</a:t>
            </a:r>
          </a:p>
          <a:p>
            <a:r>
              <a:rPr lang="pt-BR" sz="3200" dirty="0" smtClean="0">
                <a:cs typeface="Calibri"/>
              </a:rPr>
              <a:t>Sobrecarga de conteúdo entre os membros;</a:t>
            </a:r>
            <a:endParaRPr lang="pt-BR" sz="3200" dirty="0">
              <a:cs typeface="Calibri"/>
            </a:endParaRPr>
          </a:p>
          <a:p>
            <a:r>
              <a:rPr lang="pt-BR" sz="3200" dirty="0" smtClean="0">
                <a:cs typeface="Calibri"/>
              </a:rPr>
              <a:t>Busca de Tecnologia para </a:t>
            </a:r>
            <a:r>
              <a:rPr lang="pt-BR" sz="3200" dirty="0">
                <a:cs typeface="Calibri"/>
              </a:rPr>
              <a:t>Interface </a:t>
            </a:r>
            <a:r>
              <a:rPr lang="pt-BR" sz="3200" dirty="0" smtClean="0">
                <a:cs typeface="Calibri"/>
              </a:rPr>
              <a:t>gráfica (Árvore</a:t>
            </a:r>
            <a:r>
              <a:rPr lang="pt-BR" sz="3200" dirty="0">
                <a:cs typeface="Calibri"/>
              </a:rPr>
              <a:t>).</a:t>
            </a:r>
          </a:p>
        </p:txBody>
      </p:sp>
      <p:pic>
        <p:nvPicPr>
          <p:cNvPr id="10" name="Imagem 4">
            <a:extLst>
              <a:ext uri="{FF2B5EF4-FFF2-40B4-BE49-F238E27FC236}">
                <a16:creationId xmlns:a16="http://schemas.microsoft.com/office/drawing/2014/main" xmlns="" id="{CFD34B11-44EF-48C6-9237-3D1286E5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120" y="255436"/>
            <a:ext cx="1320801" cy="1320801"/>
          </a:xfrm>
          <a:prstGeom prst="rect">
            <a:avLst/>
          </a:prstGeom>
        </p:spPr>
      </p:pic>
      <p:pic>
        <p:nvPicPr>
          <p:cNvPr id="7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8480E1-A2AD-40B2-A900-74675370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Onde vamos melhorar?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791FB16-2291-4C38-9493-96972EF1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>
                <a:cs typeface="Calibri"/>
              </a:rPr>
              <a:t>Responsabilidades com horários de reuniões;</a:t>
            </a:r>
            <a:endParaRPr lang="pt-BR" sz="32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 sz="3200" dirty="0" smtClean="0">
                <a:cs typeface="Calibri"/>
              </a:rPr>
              <a:t>Gestão de tempo entre reuniões para andamento mais ágil do projeto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>
              <a:buClr>
                <a:srgbClr val="FFFFFF"/>
              </a:buClr>
            </a:pPr>
            <a:endParaRPr lang="pt-BR" dirty="0">
              <a:cs typeface="Calibri"/>
            </a:endParaRPr>
          </a:p>
        </p:txBody>
      </p:sp>
      <p:pic>
        <p:nvPicPr>
          <p:cNvPr id="6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208038-4212-4C6C-BFCC-C75FA7C6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70464"/>
            <a:ext cx="10131425" cy="1456267"/>
          </a:xfrm>
        </p:spPr>
        <p:txBody>
          <a:bodyPr/>
          <a:lstStyle/>
          <a:p>
            <a:r>
              <a:rPr lang="pt-BR" dirty="0">
                <a:cs typeface="Calibri Light"/>
              </a:rPr>
              <a:t>O Que Foi Planejado?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9EDA122-6EFD-4181-8A65-42054395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08200"/>
            <a:ext cx="10131425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cs typeface="Calibri"/>
              </a:rPr>
              <a:t>Prototipação do Software;</a:t>
            </a:r>
          </a:p>
          <a:p>
            <a:r>
              <a:rPr lang="pt-BR" sz="3200" dirty="0">
                <a:cs typeface="Calibri"/>
              </a:rPr>
              <a:t>Modelagem Conceitual do Banco de Dados;</a:t>
            </a:r>
          </a:p>
          <a:p>
            <a:r>
              <a:rPr lang="pt-BR" sz="3200" dirty="0">
                <a:cs typeface="Calibri"/>
              </a:rPr>
              <a:t>Relação e conexão com objetos em Java;</a:t>
            </a:r>
          </a:p>
          <a:p>
            <a:r>
              <a:rPr lang="pt-BR" sz="3200" dirty="0">
                <a:cs typeface="Calibri"/>
              </a:rPr>
              <a:t>Possibilidades de Desenvolvimento Gráfico.</a:t>
            </a:r>
          </a:p>
        </p:txBody>
      </p:sp>
      <p:pic>
        <p:nvPicPr>
          <p:cNvPr id="5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0FCE68-D8E4-4470-8C45-1CBCB4E9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 Que Foi Feito?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BA8EEC-21F8-498E-9016-9F6CDEB1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cs typeface="Calibri"/>
              </a:rPr>
              <a:t>Desenvolvimento da interface Gráfica;</a:t>
            </a:r>
          </a:p>
          <a:p>
            <a:r>
              <a:rPr lang="pt-BR" sz="3200" dirty="0">
                <a:cs typeface="Calibri"/>
              </a:rPr>
              <a:t>Criação do Banco de Dados para Teste;</a:t>
            </a:r>
          </a:p>
          <a:p>
            <a:r>
              <a:rPr lang="pt-BR" sz="3200" dirty="0">
                <a:cs typeface="Calibri"/>
              </a:rPr>
              <a:t>Incremento da Árvore no Gráfico ;</a:t>
            </a:r>
          </a:p>
          <a:p>
            <a:r>
              <a:rPr lang="pt-BR" sz="3200" dirty="0">
                <a:cs typeface="Calibri"/>
              </a:rPr>
              <a:t>Testes de relacionamento gráfico com o Banco de Dados;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pic>
        <p:nvPicPr>
          <p:cNvPr id="6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9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8BC2D344-8380-43D2-869F-89929B1E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2" y="246811"/>
            <a:ext cx="9391078" cy="63161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7B49621-FBA7-4A05-8F53-1D01263BC2FD}"/>
              </a:ext>
            </a:extLst>
          </p:cNvPr>
          <p:cNvSpPr txBox="1"/>
          <p:nvPr/>
        </p:nvSpPr>
        <p:spPr>
          <a:xfrm>
            <a:off x="7381357" y="5520054"/>
            <a:ext cx="4470399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cap="all" dirty="0" smtClean="0">
                <a:cs typeface="Calibri"/>
              </a:rPr>
              <a:t>Banco de teste</a:t>
            </a:r>
            <a:endParaRPr lang="pt-BR" sz="3200" dirty="0"/>
          </a:p>
        </p:txBody>
      </p:sp>
      <p:pic>
        <p:nvPicPr>
          <p:cNvPr id="5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8BC2D344-8380-43D2-869F-89929B1E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267" y="-38978"/>
            <a:ext cx="10393978" cy="68297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7B49621-FBA7-4A05-8F53-1D01263BC2FD}"/>
              </a:ext>
            </a:extLst>
          </p:cNvPr>
          <p:cNvSpPr txBox="1"/>
          <p:nvPr/>
        </p:nvSpPr>
        <p:spPr>
          <a:xfrm>
            <a:off x="6145682" y="246811"/>
            <a:ext cx="4470399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cap="all" dirty="0">
                <a:cs typeface="Calibri"/>
              </a:rPr>
              <a:t>Página de Login</a:t>
            </a:r>
            <a:endParaRPr lang="pt-BR" sz="3200" dirty="0"/>
          </a:p>
        </p:txBody>
      </p:sp>
      <p:pic>
        <p:nvPicPr>
          <p:cNvPr id="5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8BC2D344-8380-43D2-869F-89929B1E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646" y="-38978"/>
            <a:ext cx="10381220" cy="68297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7B49621-FBA7-4A05-8F53-1D01263BC2FD}"/>
              </a:ext>
            </a:extLst>
          </p:cNvPr>
          <p:cNvSpPr txBox="1"/>
          <p:nvPr/>
        </p:nvSpPr>
        <p:spPr>
          <a:xfrm>
            <a:off x="6145682" y="246811"/>
            <a:ext cx="4470399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cap="all" dirty="0">
                <a:cs typeface="Calibri"/>
              </a:rPr>
              <a:t>Página de Cadastro</a:t>
            </a:r>
            <a:endParaRPr lang="pt-BR" sz="3200" dirty="0"/>
          </a:p>
        </p:txBody>
      </p:sp>
      <p:pic>
        <p:nvPicPr>
          <p:cNvPr id="5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8BC2D344-8380-43D2-869F-89929B1E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646" y="-22471"/>
            <a:ext cx="10381220" cy="679673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7B49621-FBA7-4A05-8F53-1D01263BC2FD}"/>
              </a:ext>
            </a:extLst>
          </p:cNvPr>
          <p:cNvSpPr txBox="1"/>
          <p:nvPr/>
        </p:nvSpPr>
        <p:spPr>
          <a:xfrm>
            <a:off x="7517282" y="5919478"/>
            <a:ext cx="4470399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cap="all" dirty="0">
                <a:cs typeface="Calibri"/>
              </a:rPr>
              <a:t>Menu</a:t>
            </a:r>
          </a:p>
        </p:txBody>
      </p:sp>
      <p:pic>
        <p:nvPicPr>
          <p:cNvPr id="5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8BC2D344-8380-43D2-869F-89929B1E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646" y="-23203"/>
            <a:ext cx="10381220" cy="6798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7B49621-FBA7-4A05-8F53-1D01263BC2FD}"/>
              </a:ext>
            </a:extLst>
          </p:cNvPr>
          <p:cNvSpPr txBox="1"/>
          <p:nvPr/>
        </p:nvSpPr>
        <p:spPr>
          <a:xfrm>
            <a:off x="7585016" y="280678"/>
            <a:ext cx="4470399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cap="all" dirty="0">
                <a:cs typeface="Calibri"/>
              </a:rPr>
              <a:t>Página de Consulta</a:t>
            </a:r>
            <a:endParaRPr lang="pt-BR" sz="3200" dirty="0"/>
          </a:p>
        </p:txBody>
      </p:sp>
      <p:pic>
        <p:nvPicPr>
          <p:cNvPr id="5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8BC2D344-8380-43D2-869F-89929B1E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37" y="-23203"/>
            <a:ext cx="10312638" cy="6798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7B49621-FBA7-4A05-8F53-1D01263BC2FD}"/>
              </a:ext>
            </a:extLst>
          </p:cNvPr>
          <p:cNvSpPr txBox="1"/>
          <p:nvPr/>
        </p:nvSpPr>
        <p:spPr>
          <a:xfrm>
            <a:off x="7585016" y="280678"/>
            <a:ext cx="4470399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cap="all" dirty="0">
                <a:cs typeface="Calibri"/>
              </a:rPr>
              <a:t>Excluindo árvore</a:t>
            </a:r>
          </a:p>
        </p:txBody>
      </p:sp>
      <p:pic>
        <p:nvPicPr>
          <p:cNvPr id="5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20CBBEF-BEDC-4E28-BFF6-74CF3C34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6104829"/>
            <a:ext cx="789961" cy="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FF00"/>
      </a:dk1>
      <a:lt1>
        <a:sysClr val="window" lastClr="000000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</TotalTime>
  <Words>156</Words>
  <Application>Microsoft Office PowerPoint</Application>
  <PresentationFormat>Custom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PowerPoint Presentation</vt:lpstr>
      <vt:lpstr>O Que Foi Planejado?</vt:lpstr>
      <vt:lpstr>O Que Foi Feito?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 que foi Bom?</vt:lpstr>
      <vt:lpstr>O Que Foi Ruim?</vt:lpstr>
      <vt:lpstr>Onde vamos melhorar?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é a sua proveniência?</dc:title>
  <dc:creator/>
  <cp:lastModifiedBy>Kcer</cp:lastModifiedBy>
  <cp:revision>11</cp:revision>
  <dcterms:created xsi:type="dcterms:W3CDTF">2012-07-30T23:50:35Z</dcterms:created>
  <dcterms:modified xsi:type="dcterms:W3CDTF">2018-03-27T21:17:57Z</dcterms:modified>
</cp:coreProperties>
</file>