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2823" y="1528763"/>
            <a:ext cx="7115175" cy="1166812"/>
          </a:xfrm>
          <a:solidFill>
            <a:srgbClr val="12431F"/>
          </a:solidFill>
        </p:spPr>
        <p:txBody>
          <a:bodyPr anchor="ctr">
            <a:normAutofit/>
          </a:bodyPr>
          <a:lstStyle>
            <a:lvl1pPr algn="ctr">
              <a:defRPr sz="5000">
                <a:solidFill>
                  <a:srgbClr val="E1E1E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x-none" dirty="0" smtClean="0"/>
              <a:t>Clique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3002" y="3408919"/>
            <a:ext cx="4320000" cy="765507"/>
          </a:xfrm>
        </p:spPr>
        <p:txBody>
          <a:bodyPr anchor="t">
            <a:normAutofit/>
          </a:bodyPr>
          <a:lstStyle>
            <a:lvl1pPr marL="0" indent="0" algn="ctr">
              <a:buNone/>
              <a:defRPr sz="3800">
                <a:solidFill>
                  <a:srgbClr val="12431F"/>
                </a:solidFill>
                <a:latin typeface="Calisto MT" panose="02040603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x-none" dirty="0" smtClean="0"/>
              <a:t>Clique para editar legenda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640"/>
            <a:ext cx="9144000" cy="17523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4548" y="1228726"/>
            <a:ext cx="7467600" cy="1757363"/>
          </a:xfrm>
          <a:prstGeom prst="rect">
            <a:avLst/>
          </a:prstGeom>
          <a:noFill/>
          <a:ln w="111125">
            <a:solidFill>
              <a:srgbClr val="124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63" y="3504962"/>
            <a:ext cx="250031" cy="491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13" y="4174426"/>
            <a:ext cx="507206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35" y="3500678"/>
            <a:ext cx="250031" cy="4667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1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37788" y="0"/>
            <a:ext cx="812312" cy="6858000"/>
          </a:xfrm>
          <a:prstGeom prst="rect">
            <a:avLst/>
          </a:prstGeom>
          <a:solidFill>
            <a:srgbClr val="007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rot="5400000">
            <a:off x="4729502" y="2714636"/>
            <a:ext cx="6240547" cy="811277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0" y="111635"/>
            <a:ext cx="6499747" cy="1200459"/>
          </a:xfrm>
        </p:spPr>
        <p:txBody>
          <a:bodyPr>
            <a:normAutofit/>
          </a:bodyPr>
          <a:lstStyle>
            <a:lvl1pPr algn="ctr">
              <a:defRPr sz="5500">
                <a:solidFill>
                  <a:srgbClr val="007644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47" y="7937"/>
            <a:ext cx="49949" cy="68500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40140" y="1333500"/>
            <a:ext cx="6499746" cy="0"/>
          </a:xfrm>
          <a:prstGeom prst="line">
            <a:avLst/>
          </a:prstGeom>
          <a:ln w="31750">
            <a:solidFill>
              <a:srgbClr val="007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140" y="1402043"/>
            <a:ext cx="6499746" cy="0"/>
          </a:xfrm>
          <a:prstGeom prst="line">
            <a:avLst/>
          </a:prstGeom>
          <a:ln w="31750">
            <a:solidFill>
              <a:srgbClr val="007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40532" y="1866900"/>
            <a:ext cx="6499622" cy="4089400"/>
          </a:xfrm>
        </p:spPr>
        <p:txBody>
          <a:bodyPr vert="vert" anchor="t"/>
          <a:lstStyle>
            <a:lvl1pPr marL="0" indent="0">
              <a:buNone/>
              <a:defRPr>
                <a:solidFill>
                  <a:srgbClr val="12431F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45" y="0"/>
            <a:ext cx="942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29342" y="0"/>
            <a:ext cx="812312" cy="6858000"/>
          </a:xfrm>
          <a:prstGeom prst="rect">
            <a:avLst/>
          </a:prstGeom>
          <a:solidFill>
            <a:srgbClr val="007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00700" y="0"/>
            <a:ext cx="812312" cy="6858000"/>
          </a:xfrm>
          <a:prstGeom prst="rect">
            <a:avLst/>
          </a:prstGeom>
          <a:solidFill>
            <a:srgbClr val="09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825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 rot="5400000">
            <a:off x="4763782" y="2731288"/>
            <a:ext cx="6278252" cy="815678"/>
          </a:xfrm>
          <a:noFill/>
        </p:spPr>
        <p:txBody>
          <a:bodyPr lIns="180000" anchor="ctr"/>
          <a:lstStyle>
            <a:lvl1pPr marL="0" indent="0" algn="l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85825" y="568037"/>
            <a:ext cx="6367463" cy="5126327"/>
          </a:xfrm>
        </p:spPr>
        <p:txBody>
          <a:bodyPr vert="vert"/>
          <a:lstStyle>
            <a:lvl1pPr marL="0" indent="0">
              <a:buNone/>
              <a:defRPr>
                <a:solidFill>
                  <a:srgbClr val="12431F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58" y="1"/>
            <a:ext cx="812042" cy="6278253"/>
          </a:xfrm>
          <a:noFill/>
        </p:spPr>
        <p:txBody>
          <a:bodyPr vert="vert" tIns="180000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6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436644" cy="1156097"/>
          </a:xfrm>
        </p:spPr>
        <p:txBody>
          <a:bodyPr>
            <a:normAutofit/>
          </a:bodyPr>
          <a:lstStyle>
            <a:lvl1pPr algn="l">
              <a:defRPr sz="5000">
                <a:solidFill>
                  <a:srgbClr val="12431F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36644" cy="3786427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rgbClr val="06763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640"/>
            <a:ext cx="9144000" cy="175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67" y="1144588"/>
            <a:ext cx="450056" cy="9334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568055"/>
            <a:ext cx="8068866" cy="3571"/>
          </a:xfrm>
          <a:prstGeom prst="line">
            <a:avLst/>
          </a:prstGeom>
          <a:ln w="44450">
            <a:solidFill>
              <a:srgbClr val="0676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657748"/>
            <a:ext cx="8065294" cy="10715"/>
          </a:xfrm>
          <a:prstGeom prst="line">
            <a:avLst/>
          </a:prstGeom>
          <a:ln w="44450">
            <a:solidFill>
              <a:srgbClr val="0676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007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385" y="1936490"/>
            <a:ext cx="7713266" cy="2313782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813" y="4615260"/>
            <a:ext cx="7713900" cy="1500187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93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9" y="4007842"/>
            <a:ext cx="464344" cy="9620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296591" y="4374355"/>
            <a:ext cx="7847409" cy="28972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5004" y="4509293"/>
            <a:ext cx="7847409" cy="28972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950"/>
            <a:ext cx="700088" cy="497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7" y="1885950"/>
            <a:ext cx="728663" cy="497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28" y="1825622"/>
            <a:ext cx="992981" cy="497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2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69" y="250031"/>
            <a:ext cx="7529099" cy="1028437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790930" y="1885951"/>
            <a:ext cx="3244247" cy="795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108752" y="1885951"/>
            <a:ext cx="3246627" cy="795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rgbClr val="06763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1" y="2652713"/>
            <a:ext cx="3514725" cy="123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3" y="2652713"/>
            <a:ext cx="3514725" cy="1238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83859" y="2920208"/>
            <a:ext cx="3244247" cy="319722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5121775" y="3022601"/>
            <a:ext cx="3240674" cy="309483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4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19"/>
            <a:ext cx="9144000" cy="182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94" y="231176"/>
            <a:ext cx="7536036" cy="1050870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950"/>
            <a:ext cx="700088" cy="497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5" y="1885950"/>
            <a:ext cx="992981" cy="497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7" y="1885950"/>
            <a:ext cx="728663" cy="497205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13595" y="1885951"/>
            <a:ext cx="3193256" cy="7635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137149" y="1885951"/>
            <a:ext cx="3194100" cy="7635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rgbClr val="06763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9" y="2649536"/>
            <a:ext cx="3195431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649536"/>
            <a:ext cx="3185492" cy="3962400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1066801" y="2782362"/>
            <a:ext cx="2711450" cy="3135315"/>
          </a:xfrm>
        </p:spPr>
        <p:txBody>
          <a:bodyPr>
            <a:normAutofit/>
          </a:bodyPr>
          <a:lstStyle>
            <a:lvl1pPr>
              <a:defRPr sz="2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8"/>
          </p:nvPr>
        </p:nvSpPr>
        <p:spPr>
          <a:xfrm>
            <a:off x="5403056" y="2782361"/>
            <a:ext cx="2715815" cy="3135600"/>
          </a:xfrm>
        </p:spPr>
        <p:txBody>
          <a:bodyPr>
            <a:normAutofit/>
          </a:bodyPr>
          <a:lstStyle>
            <a:lvl1pPr>
              <a:defRPr sz="2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5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54126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007644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640"/>
            <a:ext cx="9144000" cy="175236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4925">
            <a:solidFill>
              <a:srgbClr val="007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1762126"/>
            <a:ext cx="7886700" cy="0"/>
          </a:xfrm>
          <a:prstGeom prst="line">
            <a:avLst/>
          </a:prstGeom>
          <a:ln w="34925">
            <a:solidFill>
              <a:srgbClr val="007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640"/>
            <a:ext cx="9144000" cy="17523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9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696891" cy="6858000"/>
          </a:xfrm>
          <a:prstGeom prst="rect">
            <a:avLst/>
          </a:prstGeom>
          <a:solidFill>
            <a:srgbClr val="09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35" y="0"/>
            <a:ext cx="678656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6447" y="322262"/>
            <a:ext cx="3057526" cy="213518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46447" y="2657476"/>
            <a:ext cx="3057526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46447" y="2779714"/>
            <a:ext cx="3057525" cy="3440111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843338" y="322263"/>
            <a:ext cx="4918472" cy="728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843338" y="1050923"/>
            <a:ext cx="4922044" cy="0"/>
          </a:xfrm>
          <a:prstGeom prst="line">
            <a:avLst/>
          </a:prstGeom>
          <a:ln w="34925">
            <a:solidFill>
              <a:srgbClr val="007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09" y="741362"/>
            <a:ext cx="292894" cy="61912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843337" y="1420808"/>
            <a:ext cx="4918472" cy="4799017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00764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4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696891" cy="6858000"/>
          </a:xfrm>
          <a:prstGeom prst="rect">
            <a:avLst/>
          </a:prstGeom>
          <a:solidFill>
            <a:srgbClr val="09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35" y="0"/>
            <a:ext cx="678656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6447" y="322262"/>
            <a:ext cx="3057526" cy="213518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Calisto MT" panose="02040603050505030304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46447" y="2657476"/>
            <a:ext cx="3057526" cy="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46447" y="2779713"/>
            <a:ext cx="3057525" cy="3440112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6891" y="0"/>
            <a:ext cx="544710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>
                <a:solidFill>
                  <a:srgbClr val="C0C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sz="2300" smtClean="0">
                <a:latin typeface="Century Gothic" panose="020B0502020202020204" pitchFamily="34" charset="0"/>
              </a:rPr>
              <a:t>Clique no ícone para adicionar uma imagem</a:t>
            </a:r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96891" y="0"/>
            <a:ext cx="2185988" cy="2871788"/>
          </a:xfrm>
          <a:prstGeom prst="line">
            <a:avLst/>
          </a:prstGeom>
          <a:ln w="66675">
            <a:solidFill>
              <a:srgbClr val="979797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9431" y="3921124"/>
            <a:ext cx="2253854" cy="2871788"/>
          </a:xfrm>
          <a:prstGeom prst="line">
            <a:avLst/>
          </a:prstGeom>
          <a:ln w="66675">
            <a:solidFill>
              <a:srgbClr val="979797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96892" y="3921124"/>
            <a:ext cx="2303858" cy="2936876"/>
          </a:xfrm>
          <a:prstGeom prst="line">
            <a:avLst/>
          </a:prstGeom>
          <a:ln w="66675">
            <a:solidFill>
              <a:srgbClr val="979797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86588" y="18256"/>
            <a:ext cx="2157414" cy="2853532"/>
          </a:xfrm>
          <a:prstGeom prst="line">
            <a:avLst/>
          </a:prstGeom>
          <a:ln w="66675">
            <a:solidFill>
              <a:srgbClr val="979797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8C21-7805-4983-9153-4B0A41589737}" type="datetimeFigureOut">
              <a:rPr lang="pt-BR" smtClean="0"/>
              <a:t>30/10/2007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7F40-EB35-4EFF-B460-27235B758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Equipe WYP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Integrantes: </a:t>
            </a:r>
            <a:r>
              <a:rPr lang="pt-BR" dirty="0" err="1" smtClean="0">
                <a:solidFill>
                  <a:schemeClr val="tx1"/>
                </a:solidFill>
              </a:rPr>
              <a:t>Keven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u="sng" dirty="0" err="1" smtClean="0">
                <a:solidFill>
                  <a:schemeClr val="tx1"/>
                </a:solidFill>
              </a:rPr>
              <a:t>Ramir</a:t>
            </a:r>
            <a:r>
              <a:rPr lang="pt-BR" dirty="0" smtClean="0">
                <a:solidFill>
                  <a:schemeClr val="tx1"/>
                </a:solidFill>
              </a:rPr>
              <a:t>, Alex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Planejado?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Inserção de nomes , inicialização com nomes e exclusão de nomes.</a:t>
            </a:r>
          </a:p>
          <a:p>
            <a:r>
              <a:rPr lang="pt-BR" dirty="0" smtClean="0"/>
              <a:t>Transferência de chaves.</a:t>
            </a:r>
          </a:p>
          <a:p>
            <a:r>
              <a:rPr lang="pt-BR" dirty="0" smtClean="0"/>
              <a:t>Utilização de recursos do </a:t>
            </a:r>
            <a:r>
              <a:rPr lang="pt-BR" dirty="0" err="1" smtClean="0"/>
              <a:t>ComboBox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6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54076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Inserção de nomes e grau de parentesco ;</a:t>
            </a:r>
          </a:p>
          <a:p>
            <a:r>
              <a:rPr lang="pt-BR" dirty="0" smtClean="0"/>
              <a:t>Seleção e inserção de valores no </a:t>
            </a:r>
            <a:r>
              <a:rPr lang="pt-BR" dirty="0" err="1" smtClean="0"/>
              <a:t>ComboBox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625334"/>
            <a:ext cx="9025379" cy="49685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293096"/>
            <a:ext cx="2026568" cy="1143000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Trello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20150919">
            <a:off x="1119536" y="2211264"/>
            <a:ext cx="6096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FORGOTTEN</a:t>
            </a:r>
            <a:endParaRPr lang="pt-BR" sz="8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7" y="260648"/>
            <a:ext cx="5245114" cy="6391192"/>
          </a:xfrm>
        </p:spPr>
      </p:pic>
      <p:sp>
        <p:nvSpPr>
          <p:cNvPr id="6" name="Retângulo 5"/>
          <p:cNvSpPr/>
          <p:nvPr/>
        </p:nvSpPr>
        <p:spPr>
          <a:xfrm>
            <a:off x="3419872" y="584684"/>
            <a:ext cx="3168352" cy="540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735438" cy="11560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Notas Adesivas &amp; </a:t>
            </a:r>
            <a:r>
              <a:rPr lang="pt-BR" dirty="0" err="1" smtClean="0"/>
              <a:t>Whatsapp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19872" y="6237312"/>
            <a:ext cx="3168352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" y="2276872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287" y="692696"/>
            <a:ext cx="8229600" cy="576064"/>
          </a:xfrm>
        </p:spPr>
        <p:txBody>
          <a:bodyPr>
            <a:noAutofit/>
          </a:bodyPr>
          <a:lstStyle/>
          <a:p>
            <a:pPr algn="ctr"/>
            <a:r>
              <a:rPr lang="pt-BR" sz="3700" dirty="0" smtClean="0"/>
              <a:t>O que foi Bom?</a:t>
            </a:r>
            <a:endParaRPr lang="pt-BR" sz="37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7544" y="328498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 que foi Ruim?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17091" y="3861048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...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9287" y="1711147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Cooperação da equipe;</a:t>
            </a:r>
          </a:p>
          <a:p>
            <a:r>
              <a:rPr lang="pt-BR" dirty="0" smtClean="0"/>
              <a:t>Pequenos detalhes se concretizando.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6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8_Desing Slides_V2_Nature_FINAL new.potx" id="{7E82DB2C-F74C-497E-9220-2008DA24C90E}" vid="{9AACF44B-B503-4D1E-882A-7B3D46FD07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tf90001026</Template>
  <TotalTime>52</TotalTime>
  <Words>85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Nature</vt:lpstr>
      <vt:lpstr>Projeto Prático</vt:lpstr>
      <vt:lpstr>O que foi Planejado?</vt:lpstr>
      <vt:lpstr>O que foi feito?</vt:lpstr>
      <vt:lpstr>Trello</vt:lpstr>
      <vt:lpstr>Notas Adesivas &amp; Whatsapp</vt:lpstr>
      <vt:lpstr>O que foi Bom?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Prático</dc:title>
  <dc:creator>Kcer</dc:creator>
  <cp:lastModifiedBy>Kcer</cp:lastModifiedBy>
  <cp:revision>7</cp:revision>
  <dcterms:created xsi:type="dcterms:W3CDTF">2018-05-15T13:24:18Z</dcterms:created>
  <dcterms:modified xsi:type="dcterms:W3CDTF">2007-10-30T03:03:04Z</dcterms:modified>
</cp:coreProperties>
</file>