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37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8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2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80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24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7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7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77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98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16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4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CDEB-B809-4D8F-95EF-61412D1C8D70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C96C0-D8D4-4604-8A8D-B7FE9BD8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92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971" y="5390"/>
            <a:ext cx="7772400" cy="1470025"/>
          </a:xfrm>
        </p:spPr>
        <p:txBody>
          <a:bodyPr>
            <a:noAutofit/>
          </a:bodyPr>
          <a:lstStyle/>
          <a:p>
            <a:r>
              <a:rPr lang="pt-BR" sz="5400" dirty="0" smtClean="0"/>
              <a:t>Processo de Construção: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999" y="2872683"/>
            <a:ext cx="8519465" cy="108822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chemeClr val="tx1"/>
                </a:solidFill>
              </a:rPr>
              <a:t>Protótipo de entrada  &gt;&gt; Implementação &gt;&gt; conexão &gt;&gt; teste de entrada dos valores  &gt;&gt;  teste de saída de valores &gt;&gt; implementação dos gráficos e bibliotecas para interface.</a:t>
            </a:r>
            <a:endParaRPr lang="pt-BR" dirty="0"/>
          </a:p>
        </p:txBody>
      </p:sp>
      <p:sp>
        <p:nvSpPr>
          <p:cNvPr id="9" name="Rosto feliz 8"/>
          <p:cNvSpPr/>
          <p:nvPr/>
        </p:nvSpPr>
        <p:spPr>
          <a:xfrm>
            <a:off x="1043608" y="2780928"/>
            <a:ext cx="288032" cy="288032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sto feliz 9"/>
          <p:cNvSpPr/>
          <p:nvPr/>
        </p:nvSpPr>
        <p:spPr>
          <a:xfrm>
            <a:off x="3059832" y="2780928"/>
            <a:ext cx="288032" cy="288032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sto feliz 10"/>
          <p:cNvSpPr/>
          <p:nvPr/>
        </p:nvSpPr>
        <p:spPr>
          <a:xfrm>
            <a:off x="4716016" y="2780928"/>
            <a:ext cx="288032" cy="288032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sto feliz 11"/>
          <p:cNvSpPr/>
          <p:nvPr/>
        </p:nvSpPr>
        <p:spPr>
          <a:xfrm>
            <a:off x="6588224" y="2780928"/>
            <a:ext cx="288032" cy="288032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902114" y="2575968"/>
            <a:ext cx="389850" cy="204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≈</a:t>
            </a:r>
            <a:endParaRPr lang="pt-BR" sz="3200" dirty="0"/>
          </a:p>
        </p:txBody>
      </p:sp>
      <p:sp>
        <p:nvSpPr>
          <p:cNvPr id="14" name="Rosto feliz 13"/>
          <p:cNvSpPr/>
          <p:nvPr/>
        </p:nvSpPr>
        <p:spPr>
          <a:xfrm>
            <a:off x="1340024" y="1916832"/>
            <a:ext cx="288032" cy="288032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26166" y="1726200"/>
            <a:ext cx="389850" cy="204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≈</a:t>
            </a:r>
            <a:endParaRPr lang="pt-BR" sz="3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71795" y="1744482"/>
            <a:ext cx="211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= Completo</a:t>
            </a:r>
            <a:endParaRPr lang="pt-BR" sz="3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716016" y="1744483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= Incompleto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501008"/>
            <a:ext cx="389850" cy="204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≈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453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5522495</TotalTime>
  <Words>39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Processo de Construção: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WYP</dc:title>
  <dc:creator>Kcer</dc:creator>
  <cp:lastModifiedBy>Kcer</cp:lastModifiedBy>
  <cp:revision>6</cp:revision>
  <dcterms:created xsi:type="dcterms:W3CDTF">2007-10-30T04:37:30Z</dcterms:created>
  <dcterms:modified xsi:type="dcterms:W3CDTF">2018-05-03T18:22:33Z</dcterms:modified>
</cp:coreProperties>
</file>