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91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04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1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 avec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37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4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7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53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3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92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68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5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5413-5CE7-E14D-B9A4-AD1D65DEFFCD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1176-AE93-2E4A-A0E9-080EB36ED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LIFESUM ANALYTICS TEST </a:t>
            </a:r>
            <a:endParaRPr lang="fr-FR" dirty="0">
              <a:effectLst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847B00-71D5-6641-B10C-B622B830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536899"/>
          </a:xfrm>
        </p:spPr>
        <p:txBody>
          <a:bodyPr>
            <a:normAutofit/>
          </a:bodyPr>
          <a:lstStyle/>
          <a:p>
            <a:r>
              <a:rPr lang="fr-FR" i="1" dirty="0" err="1"/>
              <a:t>Delivered</a:t>
            </a:r>
            <a:r>
              <a:rPr lang="fr-FR" i="1" dirty="0"/>
              <a:t> at 23/03/18 to Lars </a:t>
            </a:r>
            <a:r>
              <a:rPr lang="fr-FR" i="1" dirty="0" err="1"/>
              <a:t>Yencken</a:t>
            </a:r>
            <a:r>
              <a:rPr lang="fr-FR" i="1" dirty="0"/>
              <a:t> (</a:t>
            </a:r>
            <a:r>
              <a:rPr lang="fr-FR" i="1" dirty="0" err="1"/>
              <a:t>lars@lifesum.com</a:t>
            </a:r>
            <a:r>
              <a:rPr lang="fr-FR" i="1" dirty="0"/>
              <a:t>)</a:t>
            </a:r>
            <a:endParaRPr lang="fr-FR" i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25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BBEA2C6-14D7-6745-B93D-52E19FF94EF0}"/>
              </a:ext>
            </a:extLst>
          </p:cNvPr>
          <p:cNvSpPr txBox="1">
            <a:spLocks/>
          </p:cNvSpPr>
          <p:nvPr/>
        </p:nvSpPr>
        <p:spPr>
          <a:xfrm>
            <a:off x="1676400" y="313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Demographics</a:t>
            </a:r>
            <a:endParaRPr lang="fr-FR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5775428-0C36-5045-83BF-BCC15E72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0" y="1703294"/>
            <a:ext cx="11062242" cy="4934174"/>
          </a:xfrm>
        </p:spPr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Lifesum</a:t>
            </a:r>
            <a:r>
              <a:rPr lang="fr-FR" dirty="0"/>
              <a:t> user: the </a:t>
            </a:r>
            <a:r>
              <a:rPr lang="fr-FR" dirty="0" err="1"/>
              <a:t>most</a:t>
            </a:r>
            <a:r>
              <a:rPr lang="fr-FR" dirty="0"/>
              <a:t> important par of </a:t>
            </a:r>
            <a:r>
              <a:rPr lang="fr-FR" dirty="0" err="1"/>
              <a:t>users</a:t>
            </a:r>
            <a:r>
              <a:rPr lang="fr-FR" dirty="0"/>
              <a:t> are </a:t>
            </a:r>
            <a:r>
              <a:rPr lang="fr-FR" dirty="0" err="1"/>
              <a:t>female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global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/>
              <a:t> about 28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and </a:t>
            </a:r>
            <a:r>
              <a:rPr lang="fr-FR" dirty="0" err="1"/>
              <a:t>with</a:t>
            </a:r>
            <a:r>
              <a:rPr lang="fr-FR" dirty="0"/>
              <a:t> the BIM </a:t>
            </a:r>
            <a:r>
              <a:rPr lang="fr-FR" dirty="0" err="1"/>
              <a:t>indicator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« normal </a:t>
            </a:r>
            <a:r>
              <a:rPr lang="fr-FR" dirty="0" err="1"/>
              <a:t>weight</a:t>
            </a:r>
            <a:r>
              <a:rPr lang="fr-FR" dirty="0"/>
              <a:t> ». </a:t>
            </a:r>
          </a:p>
          <a:p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an </a:t>
            </a:r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their</a:t>
            </a:r>
            <a:r>
              <a:rPr lang="fr-FR" dirty="0"/>
              <a:t> goals and </a:t>
            </a:r>
            <a:r>
              <a:rPr lang="fr-FR" dirty="0" err="1"/>
              <a:t>needs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focus the </a:t>
            </a:r>
            <a:r>
              <a:rPr lang="fr-FR" dirty="0" err="1"/>
              <a:t>analysis</a:t>
            </a:r>
            <a:r>
              <a:rPr lang="fr-FR" dirty="0"/>
              <a:t> on the </a:t>
            </a:r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countries.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450D4-2675-6749-B624-D84F78CB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2" y="3065930"/>
            <a:ext cx="4851699" cy="29260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E8388-6B19-EA41-A5AA-AD857283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09" y="3065930"/>
            <a:ext cx="5175600" cy="2926080"/>
          </a:xfrm>
          <a:prstGeom prst="rect">
            <a:avLst/>
          </a:prstGeom>
        </p:spPr>
      </p:pic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3A5C3C09-5393-6C41-8B35-B40E929F867A}"/>
              </a:ext>
            </a:extLst>
          </p:cNvPr>
          <p:cNvSpPr/>
          <p:nvPr/>
        </p:nvSpPr>
        <p:spPr>
          <a:xfrm>
            <a:off x="1129553" y="6094207"/>
            <a:ext cx="3216536" cy="688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User’s</a:t>
            </a:r>
            <a:r>
              <a:rPr lang="fr-FR" b="1" dirty="0">
                <a:solidFill>
                  <a:schemeClr val="tx1"/>
                </a:solidFill>
              </a:rPr>
              <a:t> BIM </a:t>
            </a:r>
            <a:r>
              <a:rPr lang="fr-FR" b="1" dirty="0" err="1">
                <a:solidFill>
                  <a:schemeClr val="tx1"/>
                </a:solidFill>
              </a:rPr>
              <a:t>category</a:t>
            </a:r>
            <a:r>
              <a:rPr lang="fr-FR" b="1" dirty="0">
                <a:solidFill>
                  <a:schemeClr val="tx1"/>
                </a:solidFill>
              </a:rPr>
              <a:t> at registration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F9F0D18A-3AD0-7149-A522-A517BA0E5AB6}"/>
              </a:ext>
            </a:extLst>
          </p:cNvPr>
          <p:cNvSpPr/>
          <p:nvPr/>
        </p:nvSpPr>
        <p:spPr>
          <a:xfrm>
            <a:off x="7282341" y="6099586"/>
            <a:ext cx="3216536" cy="688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User’s</a:t>
            </a:r>
            <a:r>
              <a:rPr lang="fr-FR" b="1" dirty="0">
                <a:solidFill>
                  <a:schemeClr val="tx1"/>
                </a:solidFill>
              </a:rPr>
              <a:t> goal BIM </a:t>
            </a:r>
            <a:r>
              <a:rPr lang="fr-FR" b="1" dirty="0" err="1">
                <a:solidFill>
                  <a:schemeClr val="tx1"/>
                </a:solidFill>
              </a:rPr>
              <a:t>category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F1208-9D5C-F040-AA36-F5FBFCD2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02" y="624110"/>
            <a:ext cx="8911687" cy="742111"/>
          </a:xfrm>
        </p:spPr>
        <p:txBody>
          <a:bodyPr/>
          <a:lstStyle/>
          <a:p>
            <a:r>
              <a:rPr lang="fr-FR" b="1" dirty="0"/>
              <a:t>Nutrition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6FD19-8617-A044-AE21-57394A1F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91" y="1366222"/>
            <a:ext cx="11029969" cy="5292762"/>
          </a:xfrm>
        </p:spPr>
        <p:txBody>
          <a:bodyPr/>
          <a:lstStyle/>
          <a:p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the calories balance per </a:t>
            </a:r>
            <a:r>
              <a:rPr lang="fr-FR" dirty="0" err="1"/>
              <a:t>meal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</a:t>
            </a:r>
            <a:r>
              <a:rPr lang="fr-FR" dirty="0" err="1"/>
              <a:t>gender</a:t>
            </a:r>
            <a:r>
              <a:rPr lang="fr-FR" dirty="0"/>
              <a:t> and countries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9D4331-91E1-9647-BEEA-48225C8F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565" y="1969153"/>
            <a:ext cx="4013200" cy="29291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B63BD-96D2-C64D-9E21-0928D0B8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27" y="1969153"/>
            <a:ext cx="3731534" cy="29291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2804C0-BE51-8D42-BF35-CC8141AB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5" y="1969153"/>
            <a:ext cx="3678368" cy="2929164"/>
          </a:xfrm>
          <a:prstGeom prst="rect">
            <a:avLst/>
          </a:prstGeom>
        </p:spPr>
      </p:pic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2A871762-51A1-B74B-B32A-A9E141B5D2BA}"/>
              </a:ext>
            </a:extLst>
          </p:cNvPr>
          <p:cNvSpPr/>
          <p:nvPr/>
        </p:nvSpPr>
        <p:spPr>
          <a:xfrm>
            <a:off x="721087" y="5105747"/>
            <a:ext cx="3216536" cy="688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Mean</a:t>
            </a:r>
            <a:r>
              <a:rPr lang="fr-FR" sz="1400" b="1" dirty="0">
                <a:solidFill>
                  <a:schemeClr val="tx1"/>
                </a:solidFill>
              </a:rPr>
              <a:t> calories balance per </a:t>
            </a:r>
            <a:r>
              <a:rPr lang="fr-FR" sz="1400" b="1" dirty="0" err="1">
                <a:solidFill>
                  <a:schemeClr val="tx1"/>
                </a:solidFill>
              </a:rPr>
              <a:t>meal</a:t>
            </a:r>
            <a:r>
              <a:rPr lang="fr-FR" sz="1400" b="1" dirty="0">
                <a:solidFill>
                  <a:schemeClr val="tx1"/>
                </a:solidFill>
              </a:rPr>
              <a:t> (</a:t>
            </a:r>
            <a:r>
              <a:rPr lang="fr-FR" sz="1400" b="1" dirty="0" err="1">
                <a:solidFill>
                  <a:schemeClr val="tx1"/>
                </a:solidFill>
              </a:rPr>
              <a:t>gender</a:t>
            </a:r>
            <a:r>
              <a:rPr lang="fr-FR" sz="1400" b="1" dirty="0">
                <a:solidFill>
                  <a:schemeClr val="tx1"/>
                </a:solidFill>
              </a:rPr>
              <a:t>=</a:t>
            </a:r>
            <a:r>
              <a:rPr lang="fr-FR" sz="1400" b="1" dirty="0" err="1">
                <a:solidFill>
                  <a:schemeClr val="tx1"/>
                </a:solidFill>
              </a:rPr>
              <a:t>female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CEF4F71F-2354-2C4A-956E-7F19D3DC9CAC}"/>
              </a:ext>
            </a:extLst>
          </p:cNvPr>
          <p:cNvSpPr/>
          <p:nvPr/>
        </p:nvSpPr>
        <p:spPr>
          <a:xfrm>
            <a:off x="4633677" y="5105747"/>
            <a:ext cx="3216536" cy="688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Mean</a:t>
            </a:r>
            <a:r>
              <a:rPr lang="fr-FR" sz="1400" b="1" dirty="0">
                <a:solidFill>
                  <a:schemeClr val="tx1"/>
                </a:solidFill>
              </a:rPr>
              <a:t> calories balance per </a:t>
            </a:r>
            <a:r>
              <a:rPr lang="fr-FR" sz="1400" b="1" dirty="0" err="1">
                <a:solidFill>
                  <a:schemeClr val="tx1"/>
                </a:solidFill>
              </a:rPr>
              <a:t>meal</a:t>
            </a:r>
            <a:r>
              <a:rPr lang="fr-FR" sz="1400" b="1" dirty="0">
                <a:solidFill>
                  <a:schemeClr val="tx1"/>
                </a:solidFill>
              </a:rPr>
              <a:t> (</a:t>
            </a:r>
            <a:r>
              <a:rPr lang="fr-FR" sz="1400" b="1" dirty="0" err="1">
                <a:solidFill>
                  <a:schemeClr val="tx1"/>
                </a:solidFill>
              </a:rPr>
              <a:t>gender</a:t>
            </a:r>
            <a:r>
              <a:rPr lang="fr-FR" sz="1400" b="1" dirty="0">
                <a:solidFill>
                  <a:schemeClr val="tx1"/>
                </a:solidFill>
              </a:rPr>
              <a:t>=</a:t>
            </a:r>
            <a:r>
              <a:rPr lang="fr-FR" sz="1400" b="1" dirty="0" err="1">
                <a:solidFill>
                  <a:schemeClr val="tx1"/>
                </a:solidFill>
              </a:rPr>
              <a:t>female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F184EB34-3950-C34A-9213-5E14FC388040}"/>
              </a:ext>
            </a:extLst>
          </p:cNvPr>
          <p:cNvSpPr/>
          <p:nvPr/>
        </p:nvSpPr>
        <p:spPr>
          <a:xfrm>
            <a:off x="8546267" y="5090161"/>
            <a:ext cx="3216536" cy="688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Mean</a:t>
            </a:r>
            <a:r>
              <a:rPr lang="fr-FR" sz="1400" b="1" dirty="0">
                <a:solidFill>
                  <a:schemeClr val="tx1"/>
                </a:solidFill>
              </a:rPr>
              <a:t> calories balance per </a:t>
            </a:r>
            <a:r>
              <a:rPr lang="fr-FR" sz="1400" b="1" dirty="0" err="1">
                <a:solidFill>
                  <a:schemeClr val="tx1"/>
                </a:solidFill>
              </a:rPr>
              <a:t>meal</a:t>
            </a:r>
            <a:r>
              <a:rPr lang="fr-FR" sz="1400" b="1" dirty="0">
                <a:solidFill>
                  <a:schemeClr val="tx1"/>
                </a:solidFill>
              </a:rPr>
              <a:t> for main countries</a:t>
            </a:r>
          </a:p>
        </p:txBody>
      </p:sp>
    </p:spTree>
    <p:extLst>
      <p:ext uri="{BB962C8B-B14F-4D97-AF65-F5344CB8AC3E}">
        <p14:creationId xmlns:p14="http://schemas.microsoft.com/office/powerpoint/2010/main" val="283542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1F238-2312-A14D-9323-D255430C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828" y="581079"/>
            <a:ext cx="8911687" cy="795899"/>
          </a:xfrm>
        </p:spPr>
        <p:txBody>
          <a:bodyPr/>
          <a:lstStyle/>
          <a:p>
            <a:r>
              <a:rPr lang="fr-FR" b="1" dirty="0" err="1"/>
              <a:t>Success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D4991-94ED-9E4F-9E86-CFB241B3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62" y="1638748"/>
            <a:ext cx="10739512" cy="5052508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relation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frequency</a:t>
            </a:r>
            <a:r>
              <a:rPr lang="fr-FR" dirty="0"/>
              <a:t> of </a:t>
            </a:r>
            <a:r>
              <a:rPr lang="fr-FR" dirty="0" err="1"/>
              <a:t>meal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and the </a:t>
            </a:r>
            <a:r>
              <a:rPr lang="fr-FR" dirty="0" err="1"/>
              <a:t>evolution</a:t>
            </a:r>
            <a:r>
              <a:rPr lang="fr-FR" dirty="0"/>
              <a:t> of </a:t>
            </a:r>
            <a:r>
              <a:rPr lang="fr-FR" dirty="0" err="1"/>
              <a:t>weight</a:t>
            </a:r>
            <a:r>
              <a:rPr lang="fr-FR" dirty="0"/>
              <a:t> (in kg)</a:t>
            </a:r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conclue </a:t>
            </a:r>
            <a:r>
              <a:rPr lang="fr-FR" dirty="0" err="1"/>
              <a:t>anything</a:t>
            </a:r>
            <a:r>
              <a:rPr lang="fr-FR" dirty="0"/>
              <a:t> about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meal</a:t>
            </a:r>
            <a:r>
              <a:rPr lang="fr-FR" dirty="0"/>
              <a:t>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A0F714C0-2B54-CC43-9217-5D0707C4EF6E}"/>
              </a:ext>
            </a:extLst>
          </p:cNvPr>
          <p:cNvSpPr/>
          <p:nvPr/>
        </p:nvSpPr>
        <p:spPr>
          <a:xfrm>
            <a:off x="3934982" y="6035040"/>
            <a:ext cx="3270324" cy="656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User’s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b="1" dirty="0" err="1">
                <a:solidFill>
                  <a:schemeClr val="tx1"/>
                </a:solidFill>
              </a:rPr>
              <a:t>weight</a:t>
            </a:r>
            <a:r>
              <a:rPr lang="fr-FR" sz="1400" b="1" dirty="0">
                <a:solidFill>
                  <a:schemeClr val="tx1"/>
                </a:solidFill>
              </a:rPr>
              <a:t> (kg) </a:t>
            </a:r>
            <a:r>
              <a:rPr lang="fr-FR" sz="1400" b="1" dirty="0" err="1">
                <a:solidFill>
                  <a:schemeClr val="tx1"/>
                </a:solidFill>
              </a:rPr>
              <a:t>evolution</a:t>
            </a:r>
            <a:r>
              <a:rPr lang="fr-FR" sz="1400" b="1" dirty="0">
                <a:solidFill>
                  <a:schemeClr val="tx1"/>
                </a:solidFill>
              </a:rPr>
              <a:t> for top 7 </a:t>
            </a:r>
            <a:r>
              <a:rPr lang="fr-FR" sz="1400" b="1" dirty="0" err="1">
                <a:solidFill>
                  <a:schemeClr val="tx1"/>
                </a:solidFill>
              </a:rPr>
              <a:t>seven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b="1" dirty="0" err="1">
                <a:solidFill>
                  <a:schemeClr val="tx1"/>
                </a:solidFill>
              </a:rPr>
              <a:t>meal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b="1" dirty="0" err="1">
                <a:solidFill>
                  <a:schemeClr val="tx1"/>
                </a:solidFill>
              </a:rPr>
              <a:t>trackers</a:t>
            </a:r>
            <a:endParaRPr lang="fr-FR" sz="1400" b="1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695A1C-0C88-C44F-B277-C5A31CF1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63" y="2786231"/>
            <a:ext cx="6777317" cy="31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107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{E3DECFEB-9F13-804B-B7FA-BB303BD4481C}tf10001069</Template>
  <TotalTime>1693</TotalTime>
  <Words>146</Words>
  <Application>Microsoft Macintosh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Brin</vt:lpstr>
      <vt:lpstr>LIFESUM ANALYTICS TEST </vt:lpstr>
      <vt:lpstr>Présentation PowerPoint</vt:lpstr>
      <vt:lpstr>Nutrition</vt:lpstr>
      <vt:lpstr>Success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Kéven Le Moing</dc:creator>
  <cp:lastModifiedBy>Kéven Le Moing</cp:lastModifiedBy>
  <cp:revision>13</cp:revision>
  <dcterms:created xsi:type="dcterms:W3CDTF">2018-03-09T19:00:09Z</dcterms:created>
  <dcterms:modified xsi:type="dcterms:W3CDTF">2018-03-23T07:52:12Z</dcterms:modified>
</cp:coreProperties>
</file>