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03B97-443D-6B40-AA88-767C3A99B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29D015-CF71-234E-BF94-91CC92F17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754DA-C678-F64E-8F5B-6DB88C35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83E37E-4669-5F49-AAF6-6ABF2D52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384991-6AB0-7343-9930-5ECAB307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96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EB683-B147-7449-A868-8C6F7028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FF5EFE-C195-7146-942C-D97805AA7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AC5132-3CFB-544F-9A1E-547D40CF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90B8E7-D29F-4C45-BA46-0820C48B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C28A7-B516-F544-B1C9-9473E0B8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87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103BC7-9E6B-0F44-A173-0423C45C3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06F71D-3FAF-5146-B504-22304D534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C68D7-A2C4-3E47-ADC3-C3C5DC9F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DE07D7-36DC-FF4B-A338-E3BE914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137183-1664-DF4E-B5BB-813C89DB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62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8F115-C675-E04E-B3D1-0ABE3354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777268-8A10-524A-A3A0-E3DA40A9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7BAE8-8933-7A40-B5FB-A0068344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D5DF2-CF34-E24B-AAB6-20643979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B70ED2-A73F-5340-8A71-5C39840B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82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D273F-9C7B-4A49-971F-6B05AFBA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02FCC3-4010-054E-89C1-59A384D8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A27C3-1E53-B041-B22E-B4978BAE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464603-29BF-3846-84A7-5A53C59F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F5D719-4B3A-2F47-B1DE-79055426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32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6F1CE-7F44-D14E-95E7-C64545E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7C832-5D8B-AE4C-BCCB-9565EE6C8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648201-0B06-1E48-959A-50AEC1237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CE0B0F-E85B-BD43-BE6B-D49A68DF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ACE7EF-CDB9-6940-8416-17009C65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8850F9-A801-784B-9213-62693C1C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25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378C8-9E27-264D-AEF8-B668A703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3E3D3F-7011-4F47-BA7B-D85CA363C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14330C-B3D2-D24E-8BFA-927E75E7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D778E-7562-E94B-9548-D9EF14D70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9DFF8B-06A3-DB49-9C8B-D5B353760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D8C559-6BDD-E841-ABA7-BF1585B1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BA748F-1689-D94E-A2E5-D7D01EBA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838F70-B1C8-8E4A-824E-D1A1F198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4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D0CE4-3E63-BC40-9CC1-1F2E2EA0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F9E365-CDAE-6140-8BCC-D41D6FDF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A74D04-CA92-274B-9C61-E7B70834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2C7100-5599-654D-BDE7-685493E4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70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2E6688-F459-3543-B2DE-8A397E43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FC35BF-F954-3C4D-A6C9-9F1214EE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F220B4-E090-EF48-AB89-C31B4464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06FB8-6804-9D49-A12D-82547D1C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FDA5B9-2C56-7D47-976B-2323E219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163A60-4D7B-E84E-86B3-2DE24B6C5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53683F-1E09-1342-9D5F-49FCCB3A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290356-FDE8-A442-83D7-E3C17AAB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8FA9B3-B18D-0240-8E09-A65E2695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08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FEB1B-335B-4348-86D0-0A860241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83B98BD1-292C-7C4C-9B00-C57AF7601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5EF098-CF95-994D-8A31-E1775621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AD0956-0024-F548-9BF4-0376CC38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5413-5CE7-E14D-B9A4-AD1D65DEFFCD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F51883-69B1-BE43-969F-656C8B5F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5D1F5F-30E5-EE45-AC50-84230830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9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A209B3-1F9D-3643-BF1F-9BBA1A7F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861642-315A-B84A-9347-28C6526AF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588A0-855B-404D-BEA9-631AD54E9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5413-5CE7-E14D-B9A4-AD1D65DEFFCD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3F062-833F-FE42-B555-38F48543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5F77DE-84FB-9F4A-BFB9-D27A0C539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56E6-FD92-9E45-82D6-C9E6C025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0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51176-AE93-2E4A-A0E9-080EB36ED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LIFESUM ANALYTICS TEST </a:t>
            </a:r>
            <a:endParaRPr lang="fr-FR" dirty="0">
              <a:effectLst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847B00-71D5-6641-B10C-B622B8309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Delivered</a:t>
            </a:r>
            <a:r>
              <a:rPr lang="fr-FR" dirty="0"/>
              <a:t> at XX/XX/XX</a:t>
            </a:r>
            <a:br>
              <a:rPr lang="fr-FR" dirty="0"/>
            </a:br>
            <a:r>
              <a:rPr lang="fr-FR" dirty="0"/>
              <a:t>to Lars </a:t>
            </a:r>
            <a:br>
              <a:rPr lang="fr-FR" dirty="0"/>
            </a:br>
            <a:r>
              <a:rPr lang="fr-FR" dirty="0" err="1"/>
              <a:t>lars@lifesum.com</a:t>
            </a:r>
            <a:r>
              <a:rPr lang="fr-FR" dirty="0"/>
              <a:t> </a:t>
            </a:r>
            <a:endParaRPr lang="fr-FR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25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605EEA-8460-F441-A568-58FCF9D1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Describe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userbase</a:t>
            </a:r>
            <a:r>
              <a:rPr lang="fr-FR" dirty="0"/>
              <a:t>.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a </a:t>
            </a:r>
            <a:r>
              <a:rPr lang="fr-FR" dirty="0" err="1"/>
              <a:t>typical</a:t>
            </a:r>
            <a:r>
              <a:rPr lang="fr-FR" dirty="0"/>
              <a:t> user look </a:t>
            </a:r>
            <a:r>
              <a:rPr lang="fr-FR" dirty="0" err="1"/>
              <a:t>like</a:t>
            </a:r>
            <a:r>
              <a:rPr lang="fr-FR" dirty="0"/>
              <a:t>? </a:t>
            </a:r>
            <a:r>
              <a:rPr lang="fr-FR" dirty="0" err="1"/>
              <a:t>What</a:t>
            </a:r>
            <a:r>
              <a:rPr lang="fr-FR" dirty="0"/>
              <a:t> goals do </a:t>
            </a:r>
            <a:r>
              <a:rPr lang="fr-FR" dirty="0" err="1"/>
              <a:t>they</a:t>
            </a:r>
            <a:r>
              <a:rPr lang="fr-FR" dirty="0"/>
              <a:t> have? How do </a:t>
            </a:r>
            <a:r>
              <a:rPr lang="fr-FR" dirty="0" err="1"/>
              <a:t>these</a:t>
            </a:r>
            <a:r>
              <a:rPr lang="fr-FR" dirty="0"/>
              <a:t> goals </a:t>
            </a:r>
            <a:r>
              <a:rPr lang="fr-FR" dirty="0" err="1"/>
              <a:t>vary</a:t>
            </a:r>
            <a:r>
              <a:rPr lang="fr-FR" dirty="0"/>
              <a:t> by </a:t>
            </a:r>
            <a:r>
              <a:rPr lang="fr-FR" dirty="0" err="1"/>
              <a:t>demographics</a:t>
            </a:r>
            <a:r>
              <a:rPr lang="fr-FR" dirty="0"/>
              <a:t> or </a:t>
            </a:r>
            <a:r>
              <a:rPr lang="fr-FR" dirty="0" err="1"/>
              <a:t>need</a:t>
            </a:r>
            <a:r>
              <a:rPr lang="fr-FR" dirty="0"/>
              <a:t>? (tip: </a:t>
            </a: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calculating</a:t>
            </a:r>
            <a:r>
              <a:rPr lang="fr-FR" dirty="0"/>
              <a:t> BMI)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BBEA2C6-14D7-6745-B93D-52E19FF94EF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/>
              <a:t>Demographics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4045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C6F01-CE83-3545-8698-10601123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Habits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C93FA5-9B88-CD48-A81E-272109D1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 people </a:t>
            </a:r>
            <a:r>
              <a:rPr lang="fr-FR" dirty="0" err="1"/>
              <a:t>track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meals</a:t>
            </a:r>
            <a:r>
              <a:rPr lang="fr-FR" dirty="0"/>
              <a:t> per </a:t>
            </a:r>
            <a:r>
              <a:rPr lang="fr-FR" dirty="0" err="1"/>
              <a:t>day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Lifesum</a:t>
            </a:r>
            <a:r>
              <a:rPr lang="fr-FR" dirty="0"/>
              <a:t>? How </a:t>
            </a:r>
            <a:r>
              <a:rPr lang="fr-FR" dirty="0" err="1"/>
              <a:t>likely</a:t>
            </a:r>
            <a:r>
              <a:rPr lang="fr-FR" dirty="0"/>
              <a:t> are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track</a:t>
            </a:r>
            <a:r>
              <a:rPr lang="fr-FR" dirty="0"/>
              <a:t> </a:t>
            </a:r>
            <a:r>
              <a:rPr lang="fr-FR" dirty="0" err="1"/>
              <a:t>tomorrow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tracked</a:t>
            </a:r>
            <a:r>
              <a:rPr lang="fr-FR" dirty="0"/>
              <a:t> </a:t>
            </a:r>
            <a:r>
              <a:rPr lang="fr-FR" dirty="0" err="1"/>
              <a:t>today</a:t>
            </a:r>
            <a:r>
              <a:rPr lang="fr-FR" dirty="0"/>
              <a:t>? </a:t>
            </a:r>
            <a:endParaRPr lang="fr-FR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68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1F238-2312-A14D-9323-D255430C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Success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4D4991-94ED-9E4F-9E86-CFB241B3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food</a:t>
            </a:r>
            <a:r>
              <a:rPr lang="fr-FR" dirty="0"/>
              <a:t> and a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relate to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? Can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meaningful</a:t>
            </a:r>
            <a:r>
              <a:rPr lang="fr-FR" dirty="0"/>
              <a:t> patterns or </a:t>
            </a:r>
            <a:r>
              <a:rPr lang="fr-FR" dirty="0" err="1"/>
              <a:t>relationships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298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F1208-9D5C-F040-AA36-F5FBFCD2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Nutrition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6FD19-8617-A044-AE21-57394A1F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Explore the macro </a:t>
            </a:r>
            <a:r>
              <a:rPr lang="fr-FR" dirty="0" err="1"/>
              <a:t>nutrient</a:t>
            </a:r>
            <a:r>
              <a:rPr lang="fr-FR" dirty="0"/>
              <a:t> balance (</a:t>
            </a:r>
            <a:r>
              <a:rPr lang="fr-FR" dirty="0" err="1"/>
              <a:t>protein,carbs,fat</a:t>
            </a:r>
            <a:r>
              <a:rPr lang="fr-FR" dirty="0"/>
              <a:t>) of </a:t>
            </a:r>
            <a:r>
              <a:rPr lang="fr-FR" dirty="0" err="1"/>
              <a:t>people's</a:t>
            </a:r>
            <a:r>
              <a:rPr lang="fr-FR" dirty="0"/>
              <a:t> main </a:t>
            </a:r>
            <a:r>
              <a:rPr lang="fr-FR" dirty="0" err="1"/>
              <a:t>meals</a:t>
            </a:r>
            <a:r>
              <a:rPr lang="fr-FR" dirty="0"/>
              <a:t>. </a:t>
            </a:r>
            <a:r>
              <a:rPr lang="fr-FR" dirty="0" err="1"/>
              <a:t>What</a:t>
            </a:r>
            <a:r>
              <a:rPr lang="fr-FR" dirty="0"/>
              <a:t> proportion of calories </a:t>
            </a:r>
            <a:r>
              <a:rPr lang="fr-FR" dirty="0" err="1"/>
              <a:t>comes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?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vary</a:t>
            </a:r>
            <a:r>
              <a:rPr lang="fr-FR" dirty="0"/>
              <a:t> by </a:t>
            </a:r>
            <a:r>
              <a:rPr lang="fr-FR" dirty="0" err="1"/>
              <a:t>gender</a:t>
            </a:r>
            <a:r>
              <a:rPr lang="fr-FR" dirty="0"/>
              <a:t>? By country? (tip: use </a:t>
            </a:r>
            <a:r>
              <a:rPr lang="fr-FR" dirty="0" err="1"/>
              <a:t>common</a:t>
            </a:r>
            <a:r>
              <a:rPr lang="fr-FR" dirty="0"/>
              <a:t> calorie conversions for </a:t>
            </a:r>
            <a:r>
              <a:rPr lang="fr-FR" dirty="0" err="1"/>
              <a:t>macronutrients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54240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138</Words>
  <Application>Microsoft Macintosh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LIFESUM ANALYTICS TEST </vt:lpstr>
      <vt:lpstr>Présentation PowerPoint</vt:lpstr>
      <vt:lpstr>Habits</vt:lpstr>
      <vt:lpstr>Success</vt:lpstr>
      <vt:lpstr>Nutrition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Kéven Le Moing</dc:creator>
  <cp:lastModifiedBy>Kéven Le Moing</cp:lastModifiedBy>
  <cp:revision>3</cp:revision>
  <dcterms:created xsi:type="dcterms:W3CDTF">2018-03-09T19:00:09Z</dcterms:created>
  <dcterms:modified xsi:type="dcterms:W3CDTF">2018-03-09T20:03:07Z</dcterms:modified>
</cp:coreProperties>
</file>