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62" r:id="rId4"/>
    <p:sldId id="258" r:id="rId5"/>
    <p:sldId id="259" r:id="rId6"/>
    <p:sldId id="274" r:id="rId7"/>
    <p:sldId id="275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6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14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32075-0C4B-4A5E-AAE7-684C6D8D7C81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2212C-722E-4C08-8023-C9D45F18D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8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数据流从左向右</a:t>
            </a:r>
            <a:endParaRPr lang="en-US" altLang="zh-CN" dirty="0" smtClean="0"/>
          </a:p>
          <a:p>
            <a:r>
              <a:rPr lang="zh-CN" altLang="en-US" dirty="0" smtClean="0"/>
              <a:t>纵向为管理流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2212C-722E-4C08-8023-C9D45F18DC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8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A6566144-1ED8-4582-8886-9AE634A792E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04E2956-EB81-45CB-8891-4C741F33948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分布式实时数据处理系统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Flowy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4509120"/>
            <a:ext cx="6100534" cy="1740989"/>
          </a:xfrm>
        </p:spPr>
        <p:txBody>
          <a:bodyPr/>
          <a:lstStyle/>
          <a:p>
            <a:r>
              <a:rPr lang="en-US" altLang="zh-CN" dirty="0" smtClean="0"/>
              <a:t>2014-8</a:t>
            </a:r>
          </a:p>
          <a:p>
            <a:r>
              <a:rPr lang="zh-CN" altLang="en-US" smtClean="0"/>
              <a:t>李昊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5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Flowy.TaskRuntime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5155146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数据处理逻辑编写</a:t>
            </a:r>
            <a:r>
              <a:rPr lang="en-US" altLang="zh-CN" dirty="0" smtClean="0"/>
              <a:t>,Python</a:t>
            </a:r>
          </a:p>
          <a:p>
            <a:r>
              <a:rPr lang="zh-CN" altLang="en-US" dirty="0" smtClean="0"/>
              <a:t>实现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run(</a:t>
            </a:r>
            <a:r>
              <a:rPr lang="en-US" altLang="zh-CN" dirty="0" err="1" smtClean="0"/>
              <a:t>header,body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stop()</a:t>
            </a:r>
          </a:p>
          <a:p>
            <a:r>
              <a:rPr lang="zh-CN" altLang="en-US" dirty="0" smtClean="0"/>
              <a:t>通过实现</a:t>
            </a:r>
            <a:r>
              <a:rPr lang="en-US" altLang="zh-CN" dirty="0" smtClean="0"/>
              <a:t>Extractor</a:t>
            </a:r>
            <a:r>
              <a:rPr lang="zh-CN" altLang="en-US" dirty="0" smtClean="0"/>
              <a:t>回调可以快速的完成实时处理模式到批量处理模式的转换，计算过程可以重用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1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运行模式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只部署一个实例，可以保证数据更新的顺序一致性</a:t>
            </a:r>
            <a:endParaRPr lang="en-US" altLang="zh-CN" dirty="0" smtClean="0"/>
          </a:p>
          <a:p>
            <a:r>
              <a:rPr lang="zh-CN" altLang="en-US" dirty="0" smtClean="0"/>
              <a:t>并行运行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在数据时间不相关的时候，可以部署多个实例同时运行处理数据消息，可以最大化利用内存数据库的数据处理能力</a:t>
            </a:r>
            <a:endParaRPr lang="en-US" altLang="zh-CN" dirty="0" smtClean="0"/>
          </a:p>
          <a:p>
            <a:r>
              <a:rPr lang="zh-CN" altLang="en-US" dirty="0" smtClean="0"/>
              <a:t>批量数据处理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通过使用</a:t>
            </a:r>
            <a:r>
              <a:rPr lang="en-US" altLang="zh-CN" dirty="0" smtClean="0"/>
              <a:t>Extractor</a:t>
            </a:r>
            <a:r>
              <a:rPr lang="zh-CN" altLang="en-US" dirty="0" smtClean="0"/>
              <a:t>代替掉</a:t>
            </a:r>
            <a:r>
              <a:rPr lang="en-US" altLang="zh-CN" dirty="0" err="1" smtClean="0"/>
              <a:t>TaskRuntime</a:t>
            </a:r>
            <a:r>
              <a:rPr lang="zh-CN" altLang="en-US" dirty="0" smtClean="0"/>
              <a:t>可以轻松地切换到批量处理模式处理数据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批处理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每个消息包内包含多个消息（如一次事务提交），在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内全部处理完再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可以保证事务的传递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每台计算服务器</a:t>
            </a:r>
            <a:r>
              <a:rPr lang="en-US" altLang="zh-CN" dirty="0" err="1" smtClean="0"/>
              <a:t>taskserver</a:t>
            </a:r>
            <a:r>
              <a:rPr lang="zh-CN" altLang="en-US" dirty="0" smtClean="0"/>
              <a:t>一个实例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指定节点变化，部署</a:t>
            </a:r>
            <a:r>
              <a:rPr lang="en-US" altLang="zh-CN" dirty="0" smtClean="0"/>
              <a:t>/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中止本地进程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2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Flowy.Agent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737245" cy="483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7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Flowy.Agent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173993" cy="551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基于元数据的数据操作框架</a:t>
            </a:r>
            <a:endParaRPr lang="en-US" altLang="zh-CN" dirty="0" smtClean="0"/>
          </a:p>
          <a:p>
            <a:r>
              <a:rPr lang="zh-CN" altLang="en-US" dirty="0" smtClean="0"/>
              <a:t>支持多数据库</a:t>
            </a:r>
            <a:r>
              <a:rPr lang="en-US" altLang="zh-CN" dirty="0" smtClean="0"/>
              <a:t>MySQL, Oracle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context = </a:t>
            </a:r>
            <a:r>
              <a:rPr lang="en-US" altLang="zh-CN" dirty="0" err="1" smtClean="0"/>
              <a:t>MySQLContext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tablename</a:t>
            </a:r>
            <a:r>
              <a:rPr lang="en-US" altLang="zh-CN" dirty="0" smtClean="0"/>
              <a:t> = ‘</a:t>
            </a:r>
            <a:r>
              <a:rPr lang="en-US" altLang="zh-CN" dirty="0" err="1" smtClean="0"/>
              <a:t>STK_StockInfo</a:t>
            </a:r>
            <a:r>
              <a:rPr lang="en-US" altLang="zh-CN" dirty="0" smtClean="0"/>
              <a:t>’</a:t>
            </a:r>
          </a:p>
          <a:p>
            <a:r>
              <a:rPr lang="en-US" altLang="zh-CN" dirty="0" err="1" smtClean="0"/>
              <a:t>table_metadata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context.load_metadata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context.set_metadata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table_metadata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data = {'</a:t>
            </a:r>
            <a:r>
              <a:rPr lang="en-US" altLang="zh-CN" dirty="0" err="1" smtClean="0"/>
              <a:t>StockCode</a:t>
            </a:r>
            <a:r>
              <a:rPr lang="en-US" altLang="zh-CN" dirty="0" smtClean="0"/>
              <a:t>': '000001', '</a:t>
            </a:r>
            <a:r>
              <a:rPr lang="en-US" altLang="zh-CN" dirty="0" err="1" smtClean="0"/>
              <a:t>StockName</a:t>
            </a:r>
            <a:r>
              <a:rPr lang="en-US" altLang="zh-CN" dirty="0" smtClean="0"/>
              <a:t>': '</a:t>
            </a:r>
            <a:r>
              <a:rPr lang="zh-CN" altLang="en-US" dirty="0" smtClean="0"/>
              <a:t>平安银行</a:t>
            </a:r>
            <a:r>
              <a:rPr lang="en-US" altLang="zh-CN" dirty="0" smtClean="0"/>
              <a:t>'}</a:t>
            </a:r>
          </a:p>
          <a:p>
            <a:r>
              <a:rPr lang="en-US" altLang="zh-CN" dirty="0" err="1" smtClean="0"/>
              <a:t>context.save_or_update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tablename</a:t>
            </a:r>
            <a:r>
              <a:rPr lang="en-US" altLang="zh-CN" dirty="0" smtClean="0"/>
              <a:t>, data)</a:t>
            </a:r>
          </a:p>
        </p:txBody>
      </p:sp>
    </p:spTree>
    <p:extLst>
      <p:ext uri="{BB962C8B-B14F-4D97-AF65-F5344CB8AC3E}">
        <p14:creationId xmlns:p14="http://schemas.microsoft.com/office/powerpoint/2010/main" val="16247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Testdb.Customer</a:t>
            </a:r>
            <a:r>
              <a:rPr lang="en-US" altLang="zh-CN" dirty="0" smtClean="0"/>
              <a:t>-&gt; test.Customer2</a:t>
            </a:r>
            <a:r>
              <a:rPr lang="zh-CN" altLang="en-US" dirty="0" smtClean="0"/>
              <a:t>衍生数据更新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Further </a:t>
            </a:r>
            <a:r>
              <a:rPr lang="zh-CN" altLang="en-US" dirty="0" smtClean="0"/>
              <a:t>后续工作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批量数据处理</a:t>
            </a:r>
            <a:endParaRPr lang="en-US" altLang="zh-CN" dirty="0" smtClean="0"/>
          </a:p>
          <a:p>
            <a:r>
              <a:rPr lang="en-US" altLang="zh-CN" dirty="0" smtClean="0"/>
              <a:t>Tungsten-replicator</a:t>
            </a:r>
            <a:r>
              <a:rPr lang="zh-CN" altLang="en-US" dirty="0" smtClean="0"/>
              <a:t>安装手册</a:t>
            </a:r>
            <a:endParaRPr lang="en-US" altLang="zh-CN" dirty="0" smtClean="0"/>
          </a:p>
          <a:p>
            <a:r>
              <a:rPr lang="zh-CN" altLang="en-US" dirty="0" smtClean="0"/>
              <a:t>日志及分布式管理平台</a:t>
            </a:r>
            <a:r>
              <a:rPr lang="en-US" altLang="zh-CN" dirty="0" err="1"/>
              <a:t>ManagementUI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 err="1"/>
              <a:t>Flowy.Supervisor</a:t>
            </a:r>
            <a:r>
              <a:rPr lang="zh-CN" altLang="en-US" dirty="0"/>
              <a:t>（根据服务器集群负载情况）智能任务部署</a:t>
            </a:r>
            <a:endParaRPr lang="en-US" altLang="zh-CN" dirty="0"/>
          </a:p>
          <a:p>
            <a:r>
              <a:rPr lang="en-US" altLang="zh-CN" dirty="0" err="1" smtClean="0"/>
              <a:t>PyDB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Delete</a:t>
            </a:r>
          </a:p>
          <a:p>
            <a:pPr lvl="1"/>
            <a:r>
              <a:rPr lang="en-US" altLang="zh-CN" dirty="0" smtClean="0"/>
              <a:t>Find </a:t>
            </a:r>
            <a:r>
              <a:rPr lang="zh-CN" altLang="en-US" dirty="0" smtClean="0"/>
              <a:t>语法设计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Cassandra/</a:t>
            </a:r>
            <a:r>
              <a:rPr lang="en-US" altLang="zh-CN" dirty="0" err="1" smtClean="0"/>
              <a:t>MongoDB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Binary Field insert/update</a:t>
            </a:r>
          </a:p>
        </p:txBody>
      </p:sp>
    </p:spTree>
    <p:extLst>
      <p:ext uri="{BB962C8B-B14F-4D97-AF65-F5344CB8AC3E}">
        <p14:creationId xmlns:p14="http://schemas.microsoft.com/office/powerpoint/2010/main" val="1144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309"/>
              </p:ext>
            </p:extLst>
          </p:nvPr>
        </p:nvGraphicFramePr>
        <p:xfrm>
          <a:off x="395536" y="260648"/>
          <a:ext cx="7884368" cy="646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4" imgW="6216024" imgH="5090257" progId="Visio.Drawing.11">
                  <p:embed/>
                </p:oleObj>
              </mc:Choice>
              <mc:Fallback>
                <p:oleObj name="Visio" r:id="rId4" imgW="6216024" imgH="509025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0648"/>
                        <a:ext cx="7884368" cy="6461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2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提供一套可以以最小成本衍生数据库的框架</a:t>
            </a:r>
            <a:endParaRPr lang="en-US" altLang="zh-CN" dirty="0" smtClean="0"/>
          </a:p>
          <a:p>
            <a:r>
              <a:rPr lang="zh-CN" altLang="en-US" dirty="0" smtClean="0"/>
              <a:t>分布式计算以应对数据库的增长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0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Tungsten-replicator </a:t>
            </a:r>
            <a:r>
              <a:rPr lang="zh-CN" altLang="en-US" dirty="0" smtClean="0"/>
              <a:t>数据库监控</a:t>
            </a:r>
            <a:endParaRPr lang="en-US" altLang="zh-CN" dirty="0" smtClean="0"/>
          </a:p>
          <a:p>
            <a:r>
              <a:rPr lang="en-US" altLang="zh-CN" dirty="0" err="1" smtClean="0"/>
              <a:t>Flowy.TaskRuntime</a:t>
            </a:r>
            <a:r>
              <a:rPr lang="en-US" altLang="zh-CN" dirty="0" smtClean="0"/>
              <a:t> </a:t>
            </a:r>
            <a:r>
              <a:rPr lang="zh-CN" altLang="en-US" dirty="0" smtClean="0"/>
              <a:t>计算任务运行时框架</a:t>
            </a:r>
            <a:endParaRPr lang="en-US" altLang="zh-CN" dirty="0" smtClean="0"/>
          </a:p>
          <a:p>
            <a:r>
              <a:rPr lang="en-US" altLang="zh-CN" dirty="0" smtClean="0"/>
              <a:t>Task </a:t>
            </a:r>
            <a:r>
              <a:rPr lang="zh-CN" altLang="en-US" dirty="0" smtClean="0"/>
              <a:t>计算任务</a:t>
            </a:r>
            <a:endParaRPr lang="en-US" altLang="zh-CN" dirty="0" smtClean="0"/>
          </a:p>
          <a:p>
            <a:r>
              <a:rPr lang="en-US" altLang="zh-CN" dirty="0" err="1" smtClean="0"/>
              <a:t>Flowy.Agent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分布式进程管理</a:t>
            </a:r>
            <a:endParaRPr lang="en-US" altLang="zh-CN" dirty="0" smtClean="0"/>
          </a:p>
          <a:p>
            <a:r>
              <a:rPr lang="en-US" altLang="zh-CN" dirty="0" smtClean="0"/>
              <a:t>Zookeeper </a:t>
            </a:r>
            <a:r>
              <a:rPr lang="zh-CN" altLang="en-US" dirty="0" smtClean="0"/>
              <a:t>分布式状态数据服务</a:t>
            </a:r>
            <a:endParaRPr lang="en-US" altLang="zh-CN" dirty="0" smtClean="0"/>
          </a:p>
          <a:p>
            <a:r>
              <a:rPr lang="en-US" altLang="zh-CN" dirty="0" err="1" smtClean="0"/>
              <a:t>PyDB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基于元数据的数据库操作库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8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Tungsten-replicator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源数据库复制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同步服务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smtClean="0"/>
              <a:t>MySQL-&gt;PostgreSQL, Oracle, MySQL</a:t>
            </a:r>
          </a:p>
          <a:p>
            <a:pPr marL="0" indent="0">
              <a:buNone/>
            </a:pPr>
            <a:r>
              <a:rPr lang="en-US" altLang="zh-CN" dirty="0" smtClean="0"/>
              <a:t>	Oracle-&gt;MySQL</a:t>
            </a:r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en-US" altLang="zh-CN" dirty="0" smtClean="0"/>
              <a:t>THL</a:t>
            </a:r>
            <a:r>
              <a:rPr lang="zh-CN" altLang="en-US" dirty="0" smtClean="0"/>
              <a:t>统一不同数据库的数据变更模型</a:t>
            </a:r>
            <a:endParaRPr lang="en-US" altLang="zh-CN" dirty="0"/>
          </a:p>
          <a:p>
            <a:r>
              <a:rPr lang="en-US" altLang="zh-CN" dirty="0" smtClean="0"/>
              <a:t>MySQL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bin-log </a:t>
            </a:r>
            <a:r>
              <a:rPr lang="zh-CN" altLang="en-US" dirty="0" smtClean="0"/>
              <a:t>延迟在</a:t>
            </a:r>
            <a:r>
              <a:rPr lang="en-US" altLang="zh-CN" dirty="0" smtClean="0"/>
              <a:t>1s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支持同步（触发器）和异步</a:t>
            </a:r>
            <a:r>
              <a:rPr lang="en-US" altLang="zh-CN" dirty="0" smtClean="0"/>
              <a:t>CDC</a:t>
            </a:r>
            <a:r>
              <a:rPr lang="zh-CN" altLang="en-US" dirty="0" smtClean="0"/>
              <a:t>方式，异步</a:t>
            </a:r>
            <a:r>
              <a:rPr lang="en-US" altLang="zh-CN" dirty="0" smtClean="0"/>
              <a:t>CDC</a:t>
            </a:r>
            <a:r>
              <a:rPr lang="zh-CN" altLang="en-US" dirty="0" smtClean="0"/>
              <a:t>延迟不超过</a:t>
            </a:r>
            <a:r>
              <a:rPr lang="en-US" altLang="zh-CN" dirty="0" smtClean="0"/>
              <a:t>20s</a:t>
            </a:r>
          </a:p>
          <a:p>
            <a:r>
              <a:rPr lang="en-US" altLang="zh-CN" dirty="0" err="1" smtClean="0"/>
              <a:t>Flowy</a:t>
            </a:r>
            <a:r>
              <a:rPr lang="zh-CN" altLang="en-US" dirty="0" smtClean="0"/>
              <a:t>中不使用数据库复制功能，主要使用</a:t>
            </a:r>
            <a:r>
              <a:rPr lang="en-US" altLang="zh-CN" dirty="0" smtClean="0"/>
              <a:t>Tungsten-replicator</a:t>
            </a:r>
            <a:r>
              <a:rPr lang="zh-CN" altLang="en-US" dirty="0" smtClean="0"/>
              <a:t>的数据源变更监控功能并发送数据库变更到</a:t>
            </a:r>
            <a:r>
              <a:rPr lang="en-US" altLang="zh-CN" dirty="0" smtClean="0"/>
              <a:t>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2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Tungsten replicator 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514406" cy="464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0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</a:t>
            </a:r>
            <a:r>
              <a:rPr lang="zh-CN" altLang="en-US" dirty="0" smtClean="0"/>
              <a:t>数据生产架构</a:t>
            </a:r>
            <a:endParaRPr lang="zh-CN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6549"/>
            <a:ext cx="5203984" cy="410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5599520" y="5157192"/>
            <a:ext cx="1024708" cy="0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0"/>
            <a:endCxn id="7" idx="3"/>
          </p:cNvCxnSpPr>
          <p:nvPr/>
        </p:nvCxnSpPr>
        <p:spPr>
          <a:xfrm flipH="1" flipV="1">
            <a:off x="7380312" y="2776669"/>
            <a:ext cx="7528" cy="1866622"/>
          </a:xfrm>
          <a:prstGeom prst="straightConnector1">
            <a:avLst/>
          </a:prstGeom>
          <a:ln w="158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480212" y="1628800"/>
            <a:ext cx="1728192" cy="1631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endParaRPr lang="en-US" altLang="zh-CN" dirty="0">
              <a:solidFill>
                <a:schemeClr val="tx2"/>
              </a:solidFill>
            </a:endParaRPr>
          </a:p>
          <a:p>
            <a:pPr algn="ctr"/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endParaRPr lang="en-US" altLang="zh-CN" dirty="0">
              <a:solidFill>
                <a:schemeClr val="tx2"/>
              </a:solidFill>
            </a:endParaRPr>
          </a:p>
          <a:p>
            <a:pPr algn="ctr"/>
            <a:endParaRPr lang="en-US" altLang="zh-CN" dirty="0" smtClean="0">
              <a:solidFill>
                <a:schemeClr val="tx2"/>
              </a:solidFill>
            </a:endParaRPr>
          </a:p>
          <a:p>
            <a:pPr algn="ctr"/>
            <a:r>
              <a:rPr lang="en-US" altLang="zh-CN" b="1" dirty="0" err="1" smtClean="0">
                <a:solidFill>
                  <a:schemeClr val="tx2"/>
                </a:solidFill>
              </a:rPr>
              <a:t>PyDB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7" name="流程图: 磁盘 6"/>
          <p:cNvSpPr/>
          <p:nvPr/>
        </p:nvSpPr>
        <p:spPr>
          <a:xfrm>
            <a:off x="6804248" y="1696549"/>
            <a:ext cx="1152128" cy="108012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Target DB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631756" y="4643291"/>
            <a:ext cx="1512168" cy="1027802"/>
            <a:chOff x="6624228" y="5373216"/>
            <a:chExt cx="1512168" cy="1027802"/>
          </a:xfrm>
        </p:grpSpPr>
        <p:sp>
          <p:nvSpPr>
            <p:cNvPr id="18" name="矩形 17"/>
            <p:cNvSpPr/>
            <p:nvPr/>
          </p:nvSpPr>
          <p:spPr>
            <a:xfrm>
              <a:off x="6624228" y="5373216"/>
              <a:ext cx="1512168" cy="102780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2"/>
                  </a:solidFill>
                </a:rPr>
                <a:t>TaskRuntime</a:t>
              </a:r>
              <a:endParaRPr lang="en-US" altLang="zh-CN" b="1" dirty="0">
                <a:solidFill>
                  <a:schemeClr val="tx2"/>
                </a:solidFill>
              </a:endParaRPr>
            </a:p>
            <a:p>
              <a:pPr algn="ctr"/>
              <a:endParaRPr lang="en-US" altLang="zh-CN" b="1" dirty="0">
                <a:solidFill>
                  <a:schemeClr val="tx2"/>
                </a:solidFill>
              </a:endParaRPr>
            </a:p>
            <a:p>
              <a:pPr algn="ctr"/>
              <a:endParaRPr lang="en-US" altLang="zh-CN" b="1" dirty="0">
                <a:solidFill>
                  <a:schemeClr val="tx2"/>
                </a:solidFill>
              </a:endParaRPr>
            </a:p>
            <a:p>
              <a:pPr algn="ctr"/>
              <a:endParaRPr lang="zh-CN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380312" y="6021288"/>
              <a:ext cx="756084" cy="379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Task</a:t>
              </a:r>
              <a:endParaRPr lang="zh-CN" altLang="en-US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Flowy.TaskRuntime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负责与</a:t>
            </a:r>
            <a:r>
              <a:rPr lang="en-US" altLang="zh-CN" dirty="0" smtClean="0"/>
              <a:t>MQ</a:t>
            </a:r>
            <a:r>
              <a:rPr lang="zh-CN" altLang="en-US" dirty="0" smtClean="0"/>
              <a:t>交互，完成订阅和回报</a:t>
            </a:r>
            <a:endParaRPr lang="en-US" altLang="zh-CN" dirty="0" smtClean="0"/>
          </a:p>
          <a:p>
            <a:r>
              <a:rPr lang="zh-CN" altLang="en-US" dirty="0" smtClean="0"/>
              <a:t>完成数据消息反序列化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包的轻量化部署</a:t>
            </a:r>
            <a:endParaRPr lang="en-US" altLang="zh-CN" dirty="0" smtClean="0"/>
          </a:p>
          <a:p>
            <a:r>
              <a:rPr lang="zh-CN" altLang="en-US" dirty="0" smtClean="0"/>
              <a:t>监控代理，日志收集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Flowy.Runtime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268760"/>
            <a:ext cx="67627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546</TotalTime>
  <Words>376</Words>
  <Application>Microsoft Office PowerPoint</Application>
  <PresentationFormat>全屏显示(4:3)</PresentationFormat>
  <Paragraphs>90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 2</vt:lpstr>
      <vt:lpstr>暗香扑面</vt:lpstr>
      <vt:lpstr>Visio</vt:lpstr>
      <vt:lpstr>分布式实时数据处理系统 Flowy</vt:lpstr>
      <vt:lpstr>·</vt:lpstr>
      <vt:lpstr>起源</vt:lpstr>
      <vt:lpstr>Flowy系统</vt:lpstr>
      <vt:lpstr>Tungsten-replicator</vt:lpstr>
      <vt:lpstr>Tungsten replicator 架构</vt:lpstr>
      <vt:lpstr>Flowy数据生产架构</vt:lpstr>
      <vt:lpstr>Flowy.TaskRuntime</vt:lpstr>
      <vt:lpstr>Flowy.Runtime</vt:lpstr>
      <vt:lpstr>Flowy.TaskRuntime</vt:lpstr>
      <vt:lpstr>Task</vt:lpstr>
      <vt:lpstr>Task运行模式</vt:lpstr>
      <vt:lpstr>Flowy.Agent</vt:lpstr>
      <vt:lpstr>Flowy.Agent</vt:lpstr>
      <vt:lpstr>Flowy.Agent</vt:lpstr>
      <vt:lpstr>PyDB</vt:lpstr>
      <vt:lpstr>Demo</vt:lpstr>
      <vt:lpstr>Further 后续工作</vt:lpstr>
    </vt:vector>
  </TitlesOfParts>
  <Company>gta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分布式实时数据处理系统 Flowy</dc:title>
  <dc:creator>lihao</dc:creator>
  <cp:lastModifiedBy>李昊</cp:lastModifiedBy>
  <cp:revision>39</cp:revision>
  <dcterms:created xsi:type="dcterms:W3CDTF">2014-08-26T00:56:11Z</dcterms:created>
  <dcterms:modified xsi:type="dcterms:W3CDTF">2018-12-26T09:39:44Z</dcterms:modified>
</cp:coreProperties>
</file>