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62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01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14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6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2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5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12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1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68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0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58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9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08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2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71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76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980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507274"/>
            <a:ext cx="8825658" cy="2196737"/>
          </a:xfrm>
        </p:spPr>
        <p:txBody>
          <a:bodyPr/>
          <a:lstStyle/>
          <a:p>
            <a:r>
              <a:rPr lang="pt-BR" dirty="0" smtClean="0"/>
              <a:t>Gerenciamento de Bibliotecas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913016"/>
            <a:ext cx="8825658" cy="3696789"/>
          </a:xfrm>
        </p:spPr>
        <p:txBody>
          <a:bodyPr/>
          <a:lstStyle/>
          <a:p>
            <a:r>
              <a:rPr lang="pt-BR" dirty="0" smtClean="0"/>
              <a:t>Componentes:</a:t>
            </a:r>
          </a:p>
          <a:p>
            <a:r>
              <a:rPr lang="pt-BR" dirty="0" smtClean="0"/>
              <a:t>Antônio </a:t>
            </a:r>
            <a:r>
              <a:rPr lang="pt-BR" dirty="0" err="1" smtClean="0"/>
              <a:t>Frauzo</a:t>
            </a:r>
            <a:r>
              <a:rPr lang="pt-BR" dirty="0" smtClean="0"/>
              <a:t> Santos Moura</a:t>
            </a:r>
          </a:p>
          <a:p>
            <a:r>
              <a:rPr lang="pt-BR" dirty="0" smtClean="0"/>
              <a:t>Antony Gomes da Silva</a:t>
            </a:r>
          </a:p>
          <a:p>
            <a:r>
              <a:rPr lang="pt-BR" dirty="0" smtClean="0"/>
              <a:t>Guilherme Santos Costa</a:t>
            </a:r>
          </a:p>
          <a:p>
            <a:r>
              <a:rPr lang="pt-BR" dirty="0" smtClean="0"/>
              <a:t>Igor Andrade da Cunha</a:t>
            </a:r>
          </a:p>
          <a:p>
            <a:r>
              <a:rPr lang="pt-BR" dirty="0" err="1" smtClean="0"/>
              <a:t>Kevenny</a:t>
            </a:r>
            <a:r>
              <a:rPr lang="pt-BR" dirty="0" smtClean="0"/>
              <a:t> de Jesus Santos</a:t>
            </a:r>
          </a:p>
          <a:p>
            <a:r>
              <a:rPr lang="pt-BR" dirty="0" smtClean="0"/>
              <a:t>Moisés </a:t>
            </a:r>
            <a:r>
              <a:rPr lang="pt-BR" dirty="0" err="1" smtClean="0"/>
              <a:t>Junio</a:t>
            </a:r>
            <a:r>
              <a:rPr lang="pt-BR" dirty="0" smtClean="0"/>
              <a:t> Fagundes dos Santos</a:t>
            </a:r>
          </a:p>
          <a:p>
            <a:r>
              <a:rPr lang="pt-BR" dirty="0" smtClean="0"/>
              <a:t>Ricardo Nascimento dos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4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6448"/>
          </a:xfrm>
        </p:spPr>
        <p:txBody>
          <a:bodyPr/>
          <a:lstStyle/>
          <a:p>
            <a:pPr algn="ctr"/>
            <a:r>
              <a:rPr lang="pt-BR" sz="4800" dirty="0" smtClean="0"/>
              <a:t>Bibliotecas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dirty="0" smtClean="0"/>
              <a:t>Pré-Definidas: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windows.h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locale.h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Definidas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pt-BR" dirty="0"/>
              <a:t>#include "</a:t>
            </a:r>
            <a:r>
              <a:rPr lang="pt-BR" dirty="0" err="1"/>
              <a:t>Funcoes.h</a:t>
            </a:r>
            <a:r>
              <a:rPr lang="pt-B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30011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0792328">
            <a:off x="1024934" y="2216205"/>
            <a:ext cx="9404723" cy="2577865"/>
          </a:xfrm>
        </p:spPr>
        <p:txBody>
          <a:bodyPr/>
          <a:lstStyle/>
          <a:p>
            <a:r>
              <a:rPr lang="pt-BR" sz="8000" dirty="0" smtClean="0"/>
              <a:t>Apresentação do Programa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24649" y="4323807"/>
            <a:ext cx="2567351" cy="90569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15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1023741">
            <a:off x="1227899" y="2708567"/>
            <a:ext cx="9404723" cy="1400530"/>
          </a:xfrm>
        </p:spPr>
        <p:txBody>
          <a:bodyPr/>
          <a:lstStyle/>
          <a:p>
            <a:pPr algn="ctr"/>
            <a:r>
              <a:rPr lang="pt-BR" sz="8000" dirty="0" smtClean="0"/>
              <a:t>Conclusão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30848" y="4681051"/>
            <a:ext cx="1782598" cy="405575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38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677" y="282901"/>
            <a:ext cx="9404723" cy="1075636"/>
          </a:xfrm>
        </p:spPr>
        <p:txBody>
          <a:bodyPr/>
          <a:lstStyle/>
          <a:p>
            <a:pPr algn="ctr"/>
            <a:r>
              <a:rPr lang="pt-BR" sz="4800" dirty="0" smtClean="0"/>
              <a:t>Roteiro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358537"/>
            <a:ext cx="8946541" cy="5016137"/>
          </a:xfrm>
        </p:spPr>
        <p:txBody>
          <a:bodyPr>
            <a:noAutofit/>
          </a:bodyPr>
          <a:lstStyle/>
          <a:p>
            <a:r>
              <a:rPr lang="pt-BR" sz="2800" dirty="0" smtClean="0"/>
              <a:t>Introdução</a:t>
            </a:r>
          </a:p>
          <a:p>
            <a:r>
              <a:rPr lang="pt-BR" sz="2800" dirty="0" smtClean="0"/>
              <a:t>Funções que retornam valor</a:t>
            </a:r>
          </a:p>
          <a:p>
            <a:r>
              <a:rPr lang="pt-BR" sz="2800" dirty="0" smtClean="0"/>
              <a:t>Funções que não retornam valor</a:t>
            </a:r>
          </a:p>
          <a:p>
            <a:r>
              <a:rPr lang="pt-BR" sz="2800" dirty="0" smtClean="0"/>
              <a:t>Passagem de Parâmetros:</a:t>
            </a:r>
          </a:p>
          <a:p>
            <a:pPr marL="0" indent="0">
              <a:buNone/>
            </a:pPr>
            <a:r>
              <a:rPr lang="pt-BR" sz="2800" dirty="0" smtClean="0"/>
              <a:t>	Por Valor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Por Referência</a:t>
            </a:r>
          </a:p>
          <a:p>
            <a:r>
              <a:rPr lang="pt-BR" sz="2800" dirty="0" smtClean="0"/>
              <a:t>Sobrecarga de Funções</a:t>
            </a:r>
          </a:p>
          <a:p>
            <a:r>
              <a:rPr lang="pt-BR" sz="2800" dirty="0" smtClean="0"/>
              <a:t>Biblioteca</a:t>
            </a:r>
          </a:p>
          <a:p>
            <a:r>
              <a:rPr lang="pt-BR" sz="2800" dirty="0" smtClean="0"/>
              <a:t>Conclusão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768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1059" y="260227"/>
            <a:ext cx="9404723" cy="892756"/>
          </a:xfrm>
        </p:spPr>
        <p:txBody>
          <a:bodyPr/>
          <a:lstStyle/>
          <a:p>
            <a:pPr algn="ctr"/>
            <a:r>
              <a:rPr lang="pt-BR" sz="4800" dirty="0" smtClean="0"/>
              <a:t>Introdução</a:t>
            </a:r>
            <a:endParaRPr lang="pt-BR" sz="48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30" t="13034" r="12528" b="20651"/>
          <a:stretch/>
        </p:blipFill>
        <p:spPr>
          <a:xfrm>
            <a:off x="646111" y="1152983"/>
            <a:ext cx="10510814" cy="54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Funções que Retornam Valor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19794"/>
            <a:ext cx="8946541" cy="4628605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verificar_usuario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verificar_livro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verificar_codigo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aux2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verificaExistente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livros[],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char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]);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Funções que não Retornam Valor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05065" cy="4543825"/>
          </a:xfrm>
        </p:spPr>
        <p:txBody>
          <a:bodyPr>
            <a:noAutofit/>
          </a:bodyPr>
          <a:lstStyle/>
          <a:p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emprestimo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Data data1);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Devolucao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Data data1, Data data2);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/>
              <a:t>Funções que não Retornam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Reserva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reserva_livro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exibir_reserva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5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Passagem de Parâmetro – Por Valor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verificar_usuario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verificar_livro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exibir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8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Passagem de Parâmetro – Por Referência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home_page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livro[],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[],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cadastro(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verificar_codigo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livro[],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aux2);</a:t>
            </a:r>
          </a:p>
        </p:txBody>
      </p:sp>
    </p:spTree>
    <p:extLst>
      <p:ext uri="{BB962C8B-B14F-4D97-AF65-F5344CB8AC3E}">
        <p14:creationId xmlns:p14="http://schemas.microsoft.com/office/powerpoint/2010/main" val="12346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Sobrecarga de Funções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700221"/>
            <a:ext cx="8946541" cy="4857333"/>
          </a:xfrm>
        </p:spPr>
        <p:txBody>
          <a:bodyPr>
            <a:no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cadastro(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cadastro(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liv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exibir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exibir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195308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343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Íon</vt:lpstr>
      <vt:lpstr>Gerenciamento de Bibliotecas</vt:lpstr>
      <vt:lpstr>Roteiro</vt:lpstr>
      <vt:lpstr>Introdução</vt:lpstr>
      <vt:lpstr>Funções que Retornam Valor</vt:lpstr>
      <vt:lpstr>Funções que não Retornam Valor</vt:lpstr>
      <vt:lpstr>Funções que não Retornam Valor</vt:lpstr>
      <vt:lpstr>Passagem de Parâmetro – Por Valor</vt:lpstr>
      <vt:lpstr>Passagem de Parâmetro – Por Referência</vt:lpstr>
      <vt:lpstr>Sobrecarga de Funções</vt:lpstr>
      <vt:lpstr>Bibliotecas</vt:lpstr>
      <vt:lpstr>Apresentação do Programa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Bibliotecas</dc:title>
  <dc:creator>Guilherme</dc:creator>
  <cp:lastModifiedBy>Guilherme</cp:lastModifiedBy>
  <cp:revision>11</cp:revision>
  <dcterms:created xsi:type="dcterms:W3CDTF">2019-06-17T12:39:28Z</dcterms:created>
  <dcterms:modified xsi:type="dcterms:W3CDTF">2019-06-17T16:08:48Z</dcterms:modified>
</cp:coreProperties>
</file>