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3" r:id="rId5"/>
    <p:sldId id="264" r:id="rId6"/>
    <p:sldId id="266" r:id="rId7"/>
    <p:sldId id="267" r:id="rId8"/>
    <p:sldId id="261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82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2E99FD-E594-4B44-AFC1-9ED0251C9D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3DEFA95-4AC7-41F9-A91B-B329BA513C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DEB79EB-1BD2-4B70-8D9C-6CCFB936E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FC914-BF34-4562-B4BC-B9E8C6BDAF1C}" type="datetimeFigureOut">
              <a:rPr lang="pt-BR" smtClean="0"/>
              <a:t>10/03/2024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506489F-D2FB-462B-8AE3-3B055F761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F6E6487-CFE8-4CB5-8B0A-21D9F388D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14015-AD29-4119-9608-135275BBB4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0782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53A066-8678-4D08-984B-07DCC204D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16F5F5E-E885-4138-ACEE-07473C41EB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724B0A6-CD3A-4C0B-8B7E-7B5BE168E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FC914-BF34-4562-B4BC-B9E8C6BDAF1C}" type="datetimeFigureOut">
              <a:rPr lang="pt-BR" smtClean="0"/>
              <a:t>10/03/2024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2619746-2471-4EBC-98E5-11FDCE73A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B7247E-1CD1-4E22-B803-9F7BE4490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14015-AD29-4119-9608-135275BBB4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8092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5594031-262F-4BAB-BD98-BC6C061D4C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50B1952-3C7D-42A9-A0BB-3B24C5A341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1883764-7559-4A77-98F2-C2048A7A8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FC914-BF34-4562-B4BC-B9E8C6BDAF1C}" type="datetimeFigureOut">
              <a:rPr lang="pt-BR" smtClean="0"/>
              <a:t>10/03/2024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8F5480E-581E-436B-A461-20CE0467B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AD58085-E089-48C2-A7F8-1280DF73A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14015-AD29-4119-9608-135275BBB4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1776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691196-1FC4-4503-B113-3461AF9F9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EFAA8E7-E62F-486C-B5C4-A413A98AB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A731E68-B85F-46C4-83A7-5ACC9B8A0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FC914-BF34-4562-B4BC-B9E8C6BDAF1C}" type="datetimeFigureOut">
              <a:rPr lang="pt-BR" smtClean="0"/>
              <a:t>10/03/2024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21EBD99-750D-4FF6-B925-450D65FA8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32EE8B6-D75D-4144-A290-0C2B711CB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14015-AD29-4119-9608-135275BBB4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0934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5E976A-83D0-403E-86AA-E193FF73E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1E0A079-9561-45B6-961B-63B9CE7842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BAF14C6-B830-41DC-B94C-F658A2EBD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FC914-BF34-4562-B4BC-B9E8C6BDAF1C}" type="datetimeFigureOut">
              <a:rPr lang="pt-BR" smtClean="0"/>
              <a:t>10/03/2024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38CB620-8654-42AA-AE81-D9BF5E859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CB5A305-D21A-44E3-A028-0C6C1961C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14015-AD29-4119-9608-135275BBB4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6118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15905B-0AE6-4B49-BF6A-CF8B99456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D956FBF-510B-4ACD-85A4-E82E0A7AAA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ED8787F-EFF7-4243-9FD7-F1920328D0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47A5934-80BD-4738-BDFF-467705665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FC914-BF34-4562-B4BC-B9E8C6BDAF1C}" type="datetimeFigureOut">
              <a:rPr lang="pt-BR" smtClean="0"/>
              <a:t>10/03/2024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998BBD2-AEE6-48D7-968B-5A539494D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9D9AF66-9CB8-4A72-8AB4-BACEF7DB8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14015-AD29-4119-9608-135275BBB4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0392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B9F6F4-17A3-4C1B-B9E3-DBEB35CA7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346831C-0080-42A0-A326-9FC36547DA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C851A44-9E08-4DD7-8A90-153F8FF61B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1C3C0B3-F3AC-4BE3-9926-2969D76FDC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B9B5EF8-6974-4B93-A5E5-7675B3CA2C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D96636D-8133-4188-9B79-7E8DF314D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FC914-BF34-4562-B4BC-B9E8C6BDAF1C}" type="datetimeFigureOut">
              <a:rPr lang="pt-BR" smtClean="0"/>
              <a:t>10/03/2024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40D6ED7-F351-4C78-BA48-9D189615B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A384C3E-7C62-4A77-9BA0-E92AAA6F1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14015-AD29-4119-9608-135275BBB4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5328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8ACF01-96C0-4BD3-BC96-F0D26AF8B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8A1A9ED-CEC0-4F1A-84F1-055D90D83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FC914-BF34-4562-B4BC-B9E8C6BDAF1C}" type="datetimeFigureOut">
              <a:rPr lang="pt-BR" smtClean="0"/>
              <a:t>10/03/2024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028AA1D-5311-41DD-AC57-7F4CF5D0C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9D723E4-FA0A-4354-80CE-D5124F19A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14015-AD29-4119-9608-135275BBB4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0621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993EEFD-AB9A-44E9-BEC0-70CB1139F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FC914-BF34-4562-B4BC-B9E8C6BDAF1C}" type="datetimeFigureOut">
              <a:rPr lang="pt-BR" smtClean="0"/>
              <a:t>10/03/2024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A3FEEE5-BA1B-4364-B3EB-8D8A12CA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F481844-CB29-46A8-ADA2-CD8807CAF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14015-AD29-4119-9608-135275BBB4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8783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8AB6A9-9259-4EA2-82B6-F79C71E99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4DB1DC-BBD8-4332-9DB3-51FCF5BB6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595917A-559A-4DF5-87C4-285CB7EDFB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D5FEE0E-93E6-45FE-B684-07FA9DD69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FC914-BF34-4562-B4BC-B9E8C6BDAF1C}" type="datetimeFigureOut">
              <a:rPr lang="pt-BR" smtClean="0"/>
              <a:t>10/03/2024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5E493E8-B72B-46AB-9F65-EFED4FC45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AB13B34-9622-43E3-A862-BC2B822C3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14015-AD29-4119-9608-135275BBB4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4001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44D190-7B66-4D12-9856-084860DA1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293550C-915F-4688-A391-6FEC1A5BDA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943A870-F48F-454D-965A-22206056D9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78FD189-C26D-4E16-B6EC-878BD706E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FC914-BF34-4562-B4BC-B9E8C6BDAF1C}" type="datetimeFigureOut">
              <a:rPr lang="pt-BR" smtClean="0"/>
              <a:t>10/03/2024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E852677-042B-4BF2-9D48-49966260B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E61952D-2F0F-4252-877A-8BCEFFDA5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14015-AD29-4119-9608-135275BBB4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742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-76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2AECF11-B20B-4C44-A1E5-437DB86BE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64B60A-EFF7-4B5B-BF69-91507A792E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1F88D16-D5AC-4AA8-A7B0-91326C485D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9FC914-BF34-4562-B4BC-B9E8C6BDAF1C}" type="datetimeFigureOut">
              <a:rPr lang="pt-BR" smtClean="0"/>
              <a:t>10/03/2024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E401C7D-5B3D-4094-AD0F-BA58D14428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299917F-16C4-4352-B4BE-EE17E4F487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D14015-AD29-4119-9608-135275BBB4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0185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650F4A-C532-40DA-B526-007D3CE8D0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7122" y="842788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pt-BR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TECNOLOGIA DA INFORMAÇÃO PARA A AGROPECUÁRIA</a:t>
            </a:r>
            <a:endParaRPr lang="pt-B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D409A44-361D-CA83-E084-F6E936B06DC9}"/>
              </a:ext>
            </a:extLst>
          </p:cNvPr>
          <p:cNvSpPr txBox="1"/>
          <p:nvPr/>
        </p:nvSpPr>
        <p:spPr>
          <a:xfrm>
            <a:off x="1417120" y="4796399"/>
            <a:ext cx="2759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AGROINFORMÁTICA</a:t>
            </a:r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B2CF75E-6230-57DC-8DCF-ACAAC4BDF29E}"/>
              </a:ext>
            </a:extLst>
          </p:cNvPr>
          <p:cNvSpPr txBox="1"/>
          <p:nvPr/>
        </p:nvSpPr>
        <p:spPr>
          <a:xfrm>
            <a:off x="1417121" y="4023361"/>
            <a:ext cx="15006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OBJETIVO</a:t>
            </a:r>
            <a:endParaRPr lang="pt-BR" sz="2400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58B30C9-5B6A-F6DF-9305-5EDDBCBB37DE}"/>
              </a:ext>
            </a:extLst>
          </p:cNvPr>
          <p:cNvSpPr txBox="1"/>
          <p:nvPr/>
        </p:nvSpPr>
        <p:spPr>
          <a:xfrm>
            <a:off x="6593688" y="4023360"/>
            <a:ext cx="49551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AGROINFORMÁTICA NO SETOR AGRO</a:t>
            </a:r>
            <a:endParaRPr lang="pt-BR" sz="2400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8FD3AA0-6AFF-0240-EF30-3C12E9757CE7}"/>
              </a:ext>
            </a:extLst>
          </p:cNvPr>
          <p:cNvSpPr txBox="1"/>
          <p:nvPr/>
        </p:nvSpPr>
        <p:spPr>
          <a:xfrm>
            <a:off x="6621113" y="4787194"/>
            <a:ext cx="14654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EMBRAPA</a:t>
            </a:r>
            <a:endParaRPr lang="pt-BR" dirty="0"/>
          </a:p>
        </p:txBody>
      </p:sp>
      <p:pic>
        <p:nvPicPr>
          <p:cNvPr id="7" name="Imagem 6" descr="Ícone&#10;&#10;Descrição gerada automaticamente">
            <a:extLst>
              <a:ext uri="{FF2B5EF4-FFF2-40B4-BE49-F238E27FC236}">
                <a16:creationId xmlns:a16="http://schemas.microsoft.com/office/drawing/2014/main" id="{A7251D20-6178-4D83-3C9A-A4178A89AD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456" y="4023361"/>
            <a:ext cx="461665" cy="461665"/>
          </a:xfrm>
          <a:prstGeom prst="rect">
            <a:avLst/>
          </a:prstGeom>
        </p:spPr>
      </p:pic>
      <p:pic>
        <p:nvPicPr>
          <p:cNvPr id="8" name="Imagem 7" descr="Ícone&#10;&#10;Descrição gerada automaticamente">
            <a:extLst>
              <a:ext uri="{FF2B5EF4-FFF2-40B4-BE49-F238E27FC236}">
                <a16:creationId xmlns:a16="http://schemas.microsoft.com/office/drawing/2014/main" id="{DB469588-D02D-6555-9197-14B55FC9F2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455" y="4816334"/>
            <a:ext cx="461665" cy="461665"/>
          </a:xfrm>
          <a:prstGeom prst="rect">
            <a:avLst/>
          </a:prstGeom>
        </p:spPr>
      </p:pic>
      <p:pic>
        <p:nvPicPr>
          <p:cNvPr id="9" name="Imagem 8" descr="Ícone&#10;&#10;Descrição gerada automaticamente">
            <a:extLst>
              <a:ext uri="{FF2B5EF4-FFF2-40B4-BE49-F238E27FC236}">
                <a16:creationId xmlns:a16="http://schemas.microsoft.com/office/drawing/2014/main" id="{63A2736B-59E4-29E1-3992-51EA1CF4EC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2023" y="4027962"/>
            <a:ext cx="461665" cy="461665"/>
          </a:xfrm>
          <a:prstGeom prst="rect">
            <a:avLst/>
          </a:prstGeom>
        </p:spPr>
      </p:pic>
      <p:pic>
        <p:nvPicPr>
          <p:cNvPr id="10" name="Imagem 9" descr="Ícone&#10;&#10;Descrição gerada automaticamente">
            <a:extLst>
              <a:ext uri="{FF2B5EF4-FFF2-40B4-BE49-F238E27FC236}">
                <a16:creationId xmlns:a16="http://schemas.microsoft.com/office/drawing/2014/main" id="{4F73E35A-9EB8-D1AF-F28B-01196E6689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9448" y="4791796"/>
            <a:ext cx="461665" cy="461665"/>
          </a:xfrm>
          <a:prstGeom prst="rect">
            <a:avLst/>
          </a:prstGeom>
        </p:spPr>
      </p:pic>
      <p:pic>
        <p:nvPicPr>
          <p:cNvPr id="11" name="Imagem 10" descr="Forma&#10;&#10;Descrição gerada automaticamente com confiança baixa">
            <a:extLst>
              <a:ext uri="{FF2B5EF4-FFF2-40B4-BE49-F238E27FC236}">
                <a16:creationId xmlns:a16="http://schemas.microsoft.com/office/drawing/2014/main" id="{F40F4CF3-9707-2653-F3AA-5D6EF3949D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5946391"/>
            <a:ext cx="8382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5113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712121-BA30-4373-9F75-938F8E7C1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OBJETIVO</a:t>
            </a:r>
            <a:endParaRPr lang="pt-B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10" name="Imagem 9" descr="Ícone&#10;&#10;Descrição gerada automaticamente">
            <a:extLst>
              <a:ext uri="{FF2B5EF4-FFF2-40B4-BE49-F238E27FC236}">
                <a16:creationId xmlns:a16="http://schemas.microsoft.com/office/drawing/2014/main" id="{186C26A2-1BBD-743D-A39A-1193BD2E3F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26" y="701419"/>
            <a:ext cx="652974" cy="652974"/>
          </a:xfrm>
          <a:prstGeom prst="rect">
            <a:avLst/>
          </a:prstGeom>
        </p:spPr>
      </p:pic>
      <p:pic>
        <p:nvPicPr>
          <p:cNvPr id="11" name="Imagem 10" descr="Forma&#10;&#10;Descrição gerada automaticamente com confiança baixa">
            <a:extLst>
              <a:ext uri="{FF2B5EF4-FFF2-40B4-BE49-F238E27FC236}">
                <a16:creationId xmlns:a16="http://schemas.microsoft.com/office/drawing/2014/main" id="{E2411667-5508-0141-8853-84280D3D71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5946391"/>
            <a:ext cx="838200" cy="838200"/>
          </a:xfrm>
          <a:prstGeom prst="rect">
            <a:avLst/>
          </a:prstGeom>
        </p:spPr>
      </p:pic>
      <p:sp>
        <p:nvSpPr>
          <p:cNvPr id="3" name="Retângulo: Único Canto Recortado 2">
            <a:extLst>
              <a:ext uri="{FF2B5EF4-FFF2-40B4-BE49-F238E27FC236}">
                <a16:creationId xmlns:a16="http://schemas.microsoft.com/office/drawing/2014/main" id="{D6D1EF50-07E5-8BF9-6DCB-9CCB54284F12}"/>
              </a:ext>
            </a:extLst>
          </p:cNvPr>
          <p:cNvSpPr/>
          <p:nvPr/>
        </p:nvSpPr>
        <p:spPr>
          <a:xfrm>
            <a:off x="1164687" y="1690687"/>
            <a:ext cx="9862626" cy="3957399"/>
          </a:xfrm>
          <a:prstGeom prst="snip1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Vieira (2011) define que "a necessidade de adotar decisões em nível crítico de administração faz com que as empresas do Agronegócio tenham que processar grande quantidade de dados, tornando fundamental o investimento em Tecnologia da Informação".</a:t>
            </a:r>
          </a:p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98096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712121-BA30-4373-9F75-938F8E7C1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OBJETIVO</a:t>
            </a:r>
            <a:endParaRPr lang="pt-B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10" name="Imagem 9" descr="Ícone&#10;&#10;Descrição gerada automaticamente">
            <a:extLst>
              <a:ext uri="{FF2B5EF4-FFF2-40B4-BE49-F238E27FC236}">
                <a16:creationId xmlns:a16="http://schemas.microsoft.com/office/drawing/2014/main" id="{186C26A2-1BBD-743D-A39A-1193BD2E3F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26" y="701419"/>
            <a:ext cx="652974" cy="652974"/>
          </a:xfrm>
          <a:prstGeom prst="rect">
            <a:avLst/>
          </a:prstGeom>
        </p:spPr>
      </p:pic>
      <p:pic>
        <p:nvPicPr>
          <p:cNvPr id="11" name="Imagem 10" descr="Forma&#10;&#10;Descrição gerada automaticamente com confiança baixa">
            <a:extLst>
              <a:ext uri="{FF2B5EF4-FFF2-40B4-BE49-F238E27FC236}">
                <a16:creationId xmlns:a16="http://schemas.microsoft.com/office/drawing/2014/main" id="{E2411667-5508-0141-8853-84280D3D71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5946391"/>
            <a:ext cx="838200" cy="838200"/>
          </a:xfrm>
          <a:prstGeom prst="rect">
            <a:avLst/>
          </a:prstGeom>
        </p:spPr>
      </p:pic>
      <p:sp>
        <p:nvSpPr>
          <p:cNvPr id="12" name="Título 1">
            <a:extLst>
              <a:ext uri="{FF2B5EF4-FFF2-40B4-BE49-F238E27FC236}">
                <a16:creationId xmlns:a16="http://schemas.microsoft.com/office/drawing/2014/main" id="{25670B90-103D-4767-FB29-0EE6631CD11C}"/>
              </a:ext>
            </a:extLst>
          </p:cNvPr>
          <p:cNvSpPr txBox="1">
            <a:spLocks/>
          </p:cNvSpPr>
          <p:nvPr/>
        </p:nvSpPr>
        <p:spPr>
          <a:xfrm>
            <a:off x="838200" y="169068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AGROINFORMÁTICA</a:t>
            </a:r>
          </a:p>
        </p:txBody>
      </p:sp>
      <p:pic>
        <p:nvPicPr>
          <p:cNvPr id="13" name="Imagem 12" descr="Ícone&#10;&#10;Descrição gerada automaticamente">
            <a:extLst>
              <a:ext uri="{FF2B5EF4-FFF2-40B4-BE49-F238E27FC236}">
                <a16:creationId xmlns:a16="http://schemas.microsoft.com/office/drawing/2014/main" id="{E5954C10-27E8-E0FA-B4CF-5DD3743674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26" y="2026981"/>
            <a:ext cx="652974" cy="652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7917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7455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712121-BA30-4373-9F75-938F8E7C1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OBJETIVO</a:t>
            </a:r>
            <a:endParaRPr lang="pt-B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10" name="Imagem 9" descr="Ícone&#10;&#10;Descrição gerada automaticamente">
            <a:extLst>
              <a:ext uri="{FF2B5EF4-FFF2-40B4-BE49-F238E27FC236}">
                <a16:creationId xmlns:a16="http://schemas.microsoft.com/office/drawing/2014/main" id="{186C26A2-1BBD-743D-A39A-1193BD2E3F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26" y="701419"/>
            <a:ext cx="652974" cy="652974"/>
          </a:xfrm>
          <a:prstGeom prst="rect">
            <a:avLst/>
          </a:prstGeom>
        </p:spPr>
      </p:pic>
      <p:pic>
        <p:nvPicPr>
          <p:cNvPr id="11" name="Imagem 10" descr="Forma&#10;&#10;Descrição gerada automaticamente com confiança baixa">
            <a:extLst>
              <a:ext uri="{FF2B5EF4-FFF2-40B4-BE49-F238E27FC236}">
                <a16:creationId xmlns:a16="http://schemas.microsoft.com/office/drawing/2014/main" id="{E2411667-5508-0141-8853-84280D3D71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5946391"/>
            <a:ext cx="838200" cy="838200"/>
          </a:xfrm>
          <a:prstGeom prst="rect">
            <a:avLst/>
          </a:prstGeom>
        </p:spPr>
      </p:pic>
      <p:sp>
        <p:nvSpPr>
          <p:cNvPr id="12" name="Título 1">
            <a:extLst>
              <a:ext uri="{FF2B5EF4-FFF2-40B4-BE49-F238E27FC236}">
                <a16:creationId xmlns:a16="http://schemas.microsoft.com/office/drawing/2014/main" id="{25670B90-103D-4767-FB29-0EE6631CD11C}"/>
              </a:ext>
            </a:extLst>
          </p:cNvPr>
          <p:cNvSpPr txBox="1">
            <a:spLocks/>
          </p:cNvSpPr>
          <p:nvPr/>
        </p:nvSpPr>
        <p:spPr>
          <a:xfrm>
            <a:off x="838200" y="169068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AGROINFORMÁTICA</a:t>
            </a:r>
          </a:p>
        </p:txBody>
      </p:sp>
      <p:pic>
        <p:nvPicPr>
          <p:cNvPr id="13" name="Imagem 12" descr="Ícone&#10;&#10;Descrição gerada automaticamente">
            <a:extLst>
              <a:ext uri="{FF2B5EF4-FFF2-40B4-BE49-F238E27FC236}">
                <a16:creationId xmlns:a16="http://schemas.microsoft.com/office/drawing/2014/main" id="{E5954C10-27E8-E0FA-B4CF-5DD3743674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26" y="2026981"/>
            <a:ext cx="652974" cy="652974"/>
          </a:xfrm>
          <a:prstGeom prst="rect">
            <a:avLst/>
          </a:prstGeom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62D92FB5-2371-ED42-9E55-E9339A2E6051}"/>
              </a:ext>
            </a:extLst>
          </p:cNvPr>
          <p:cNvSpPr txBox="1">
            <a:spLocks/>
          </p:cNvSpPr>
          <p:nvPr/>
        </p:nvSpPr>
        <p:spPr>
          <a:xfrm>
            <a:off x="838200" y="318440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AGROINFORMÁTICA NO SETOR AGROPECUÁRIO BRASILEIRO</a:t>
            </a:r>
          </a:p>
        </p:txBody>
      </p:sp>
      <p:pic>
        <p:nvPicPr>
          <p:cNvPr id="4" name="Imagem 3" descr="Ícone&#10;&#10;Descrição gerada automaticamente">
            <a:extLst>
              <a:ext uri="{FF2B5EF4-FFF2-40B4-BE49-F238E27FC236}">
                <a16:creationId xmlns:a16="http://schemas.microsoft.com/office/drawing/2014/main" id="{013DA26D-59F2-EE23-7A03-7E19342340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26" y="3520695"/>
            <a:ext cx="652974" cy="652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772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712121-BA30-4373-9F75-938F8E7C1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AGROINFORMÁTICA NO SETOR AGROPECUÁRIO BRASILEIRO</a:t>
            </a:r>
          </a:p>
        </p:txBody>
      </p:sp>
      <p:pic>
        <p:nvPicPr>
          <p:cNvPr id="10" name="Imagem 9" descr="Ícone&#10;&#10;Descrição gerada automaticamente">
            <a:extLst>
              <a:ext uri="{FF2B5EF4-FFF2-40B4-BE49-F238E27FC236}">
                <a16:creationId xmlns:a16="http://schemas.microsoft.com/office/drawing/2014/main" id="{186C26A2-1BBD-743D-A39A-1193BD2E3F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26" y="701419"/>
            <a:ext cx="652974" cy="652974"/>
          </a:xfrm>
          <a:prstGeom prst="rect">
            <a:avLst/>
          </a:prstGeom>
        </p:spPr>
      </p:pic>
      <p:pic>
        <p:nvPicPr>
          <p:cNvPr id="11" name="Imagem 10" descr="Forma&#10;&#10;Descrição gerada automaticamente com confiança baixa">
            <a:extLst>
              <a:ext uri="{FF2B5EF4-FFF2-40B4-BE49-F238E27FC236}">
                <a16:creationId xmlns:a16="http://schemas.microsoft.com/office/drawing/2014/main" id="{E2411667-5508-0141-8853-84280D3D71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5946391"/>
            <a:ext cx="838200" cy="838200"/>
          </a:xfrm>
          <a:prstGeom prst="rect">
            <a:avLst/>
          </a:prstGeom>
        </p:spPr>
      </p:pic>
      <p:sp>
        <p:nvSpPr>
          <p:cNvPr id="3" name="Retângulo: Único Canto Recortado 2">
            <a:extLst>
              <a:ext uri="{FF2B5EF4-FFF2-40B4-BE49-F238E27FC236}">
                <a16:creationId xmlns:a16="http://schemas.microsoft.com/office/drawing/2014/main" id="{D6D1EF50-07E5-8BF9-6DCB-9CCB54284F12}"/>
              </a:ext>
            </a:extLst>
          </p:cNvPr>
          <p:cNvSpPr/>
          <p:nvPr/>
        </p:nvSpPr>
        <p:spPr>
          <a:xfrm>
            <a:off x="982579" y="2153020"/>
            <a:ext cx="9862626" cy="2551960"/>
          </a:xfrm>
          <a:prstGeom prst="snip1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 baixo nível de escolaridade e a falta de</a:t>
            </a:r>
          </a:p>
          <a:p>
            <a:r>
              <a:rPr lang="pt-B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conhecimento técnico são fatores deveras importantes para esse cenário (ARAÚJO, 2008)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773276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712121-BA30-4373-9F75-938F8E7C1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OBJETIVO</a:t>
            </a:r>
            <a:endParaRPr lang="pt-B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10" name="Imagem 9" descr="Ícone&#10;&#10;Descrição gerada automaticamente">
            <a:extLst>
              <a:ext uri="{FF2B5EF4-FFF2-40B4-BE49-F238E27FC236}">
                <a16:creationId xmlns:a16="http://schemas.microsoft.com/office/drawing/2014/main" id="{186C26A2-1BBD-743D-A39A-1193BD2E3F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26" y="701419"/>
            <a:ext cx="652974" cy="652974"/>
          </a:xfrm>
          <a:prstGeom prst="rect">
            <a:avLst/>
          </a:prstGeom>
        </p:spPr>
      </p:pic>
      <p:pic>
        <p:nvPicPr>
          <p:cNvPr id="11" name="Imagem 10" descr="Forma&#10;&#10;Descrição gerada automaticamente com confiança baixa">
            <a:extLst>
              <a:ext uri="{FF2B5EF4-FFF2-40B4-BE49-F238E27FC236}">
                <a16:creationId xmlns:a16="http://schemas.microsoft.com/office/drawing/2014/main" id="{E2411667-5508-0141-8853-84280D3D71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5946391"/>
            <a:ext cx="838200" cy="838200"/>
          </a:xfrm>
          <a:prstGeom prst="rect">
            <a:avLst/>
          </a:prstGeom>
        </p:spPr>
      </p:pic>
      <p:sp>
        <p:nvSpPr>
          <p:cNvPr id="12" name="Título 1">
            <a:extLst>
              <a:ext uri="{FF2B5EF4-FFF2-40B4-BE49-F238E27FC236}">
                <a16:creationId xmlns:a16="http://schemas.microsoft.com/office/drawing/2014/main" id="{25670B90-103D-4767-FB29-0EE6631CD11C}"/>
              </a:ext>
            </a:extLst>
          </p:cNvPr>
          <p:cNvSpPr txBox="1">
            <a:spLocks/>
          </p:cNvSpPr>
          <p:nvPr/>
        </p:nvSpPr>
        <p:spPr>
          <a:xfrm>
            <a:off x="838200" y="169068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AGROINFORMÁTICA</a:t>
            </a:r>
          </a:p>
        </p:txBody>
      </p:sp>
      <p:pic>
        <p:nvPicPr>
          <p:cNvPr id="13" name="Imagem 12" descr="Ícone&#10;&#10;Descrição gerada automaticamente">
            <a:extLst>
              <a:ext uri="{FF2B5EF4-FFF2-40B4-BE49-F238E27FC236}">
                <a16:creationId xmlns:a16="http://schemas.microsoft.com/office/drawing/2014/main" id="{E5954C10-27E8-E0FA-B4CF-5DD3743674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26" y="2026981"/>
            <a:ext cx="652974" cy="652974"/>
          </a:xfrm>
          <a:prstGeom prst="rect">
            <a:avLst/>
          </a:prstGeom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62D92FB5-2371-ED42-9E55-E9339A2E6051}"/>
              </a:ext>
            </a:extLst>
          </p:cNvPr>
          <p:cNvSpPr txBox="1">
            <a:spLocks/>
          </p:cNvSpPr>
          <p:nvPr/>
        </p:nvSpPr>
        <p:spPr>
          <a:xfrm>
            <a:off x="838200" y="318440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AGROINFORMÁTICA NO SETOR AGROPECUÁRIO BRASILEIRO</a:t>
            </a:r>
          </a:p>
        </p:txBody>
      </p:sp>
      <p:pic>
        <p:nvPicPr>
          <p:cNvPr id="4" name="Imagem 3" descr="Ícone&#10;&#10;Descrição gerada automaticamente">
            <a:extLst>
              <a:ext uri="{FF2B5EF4-FFF2-40B4-BE49-F238E27FC236}">
                <a16:creationId xmlns:a16="http://schemas.microsoft.com/office/drawing/2014/main" id="{013DA26D-59F2-EE23-7A03-7E19342340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26" y="3520695"/>
            <a:ext cx="652974" cy="652974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490DF86B-3424-DC02-8C97-C29038EA560B}"/>
              </a:ext>
            </a:extLst>
          </p:cNvPr>
          <p:cNvSpPr txBox="1">
            <a:spLocks/>
          </p:cNvSpPr>
          <p:nvPr/>
        </p:nvSpPr>
        <p:spPr>
          <a:xfrm>
            <a:off x="838200" y="4846258"/>
            <a:ext cx="884573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EMBRAPA INFORMÁTICA AGROPECUÁRIA</a:t>
            </a:r>
          </a:p>
        </p:txBody>
      </p:sp>
      <p:pic>
        <p:nvPicPr>
          <p:cNvPr id="6" name="Imagem 5" descr="Ícone&#10;&#10;Descrição gerada automaticamente">
            <a:extLst>
              <a:ext uri="{FF2B5EF4-FFF2-40B4-BE49-F238E27FC236}">
                <a16:creationId xmlns:a16="http://schemas.microsoft.com/office/drawing/2014/main" id="{237A9C8F-1232-D329-E341-51163DB676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26" y="5167313"/>
            <a:ext cx="652974" cy="652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8772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3E0FAA-5080-579F-F59D-8DB1C3563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CONCLUSÃO</a:t>
            </a:r>
            <a:endParaRPr lang="pt-B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6" name="Imagem 5" descr="Ícone&#10;&#10;Descrição gerada automaticamente">
            <a:extLst>
              <a:ext uri="{FF2B5EF4-FFF2-40B4-BE49-F238E27FC236}">
                <a16:creationId xmlns:a16="http://schemas.microsoft.com/office/drawing/2014/main" id="{4732A7A3-4DF4-A2B7-A3AE-98ADEBBFE4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26" y="701419"/>
            <a:ext cx="652974" cy="652974"/>
          </a:xfrm>
          <a:prstGeom prst="rect">
            <a:avLst/>
          </a:prstGeom>
        </p:spPr>
      </p:pic>
      <p:pic>
        <p:nvPicPr>
          <p:cNvPr id="8" name="Imagem 7" descr="Forma&#10;&#10;Descrição gerada automaticamente com confiança baixa">
            <a:extLst>
              <a:ext uri="{FF2B5EF4-FFF2-40B4-BE49-F238E27FC236}">
                <a16:creationId xmlns:a16="http://schemas.microsoft.com/office/drawing/2014/main" id="{B903D3EB-86F0-0DAB-4776-9C2AB28CC0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5946391"/>
            <a:ext cx="838200" cy="838200"/>
          </a:xfrm>
          <a:prstGeom prst="rect">
            <a:avLst/>
          </a:prstGeom>
        </p:spPr>
      </p:pic>
      <p:pic>
        <p:nvPicPr>
          <p:cNvPr id="7" name="Imagem 6" descr="Motor de carro&#10;&#10;Descrição gerada automaticamente com confiança média">
            <a:extLst>
              <a:ext uri="{FF2B5EF4-FFF2-40B4-BE49-F238E27FC236}">
                <a16:creationId xmlns:a16="http://schemas.microsoft.com/office/drawing/2014/main" id="{AB20226E-0619-B6DB-CF19-ECFC9CD252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61924">
            <a:off x="-4013639" y="2325440"/>
            <a:ext cx="9703677" cy="5457348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90C94D60-2E97-0B55-26C8-6B02FF41772B}"/>
              </a:ext>
            </a:extLst>
          </p:cNvPr>
          <p:cNvSpPr txBox="1"/>
          <p:nvPr/>
        </p:nvSpPr>
        <p:spPr>
          <a:xfrm rot="193234">
            <a:off x="4110359" y="1051769"/>
            <a:ext cx="923919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6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044180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104</Words>
  <Application>Microsoft Office PowerPoint</Application>
  <PresentationFormat>Widescreen</PresentationFormat>
  <Paragraphs>21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do Office</vt:lpstr>
      <vt:lpstr>TECNOLOGIA DA INFORMAÇÃO PARA A AGROPECUÁRIA</vt:lpstr>
      <vt:lpstr>OBJETIVO</vt:lpstr>
      <vt:lpstr>OBJETIVO</vt:lpstr>
      <vt:lpstr>Apresentação do PowerPoint</vt:lpstr>
      <vt:lpstr>OBJETIVO</vt:lpstr>
      <vt:lpstr>AGROINFORMÁTICA NO SETOR AGROPECUÁRIO BRASILEIRO</vt:lpstr>
      <vt:lpstr>OBJETIVO</vt:lpstr>
      <vt:lpstr>CONCLUSÃO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TECNOLOGIA DA INFORMAÇÃO PARA A AGROPECUÁRIA</dc:title>
  <dc:creator>aluno</dc:creator>
  <cp:lastModifiedBy>Keven Di Carmargo</cp:lastModifiedBy>
  <cp:revision>21</cp:revision>
  <dcterms:created xsi:type="dcterms:W3CDTF">2024-03-07T00:01:47Z</dcterms:created>
  <dcterms:modified xsi:type="dcterms:W3CDTF">2024-03-10T19:24:01Z</dcterms:modified>
</cp:coreProperties>
</file>