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SHREK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 472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775" y="2147825"/>
            <a:ext cx="3994225" cy="29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Heuristic Function - Explained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56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prioritize tokens and their positions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through some trial and error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Computes board ‘snapshots’ based on token positioning at certain depths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to compute and evaluate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improved by taking move consideration (more playtesting), or…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...an idea we had: create a database (file) that has the absolute best possible moves compiled after computing at depth 30, for example, and build a graph/structure to get the moves back given a board state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Heuristic retrospect: content! But room to improve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Heuristic Function - Pseudocode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56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Black Cells = 2x // Diagonal moves - count twice in importance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White Cells = 1x // No diagonal moves - count once in importance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cell, check if it has adjacent cells of the same color.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If R has R beside it, +2 for each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If G has G beside it, -2 for each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IF it's a winning board, and winning for Green, result is 999999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it's a winning board, and winning for Red, result is -999999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Search Function - Explained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alpha-beta pruning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was minimax algorithm implementation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Alpha-beta truly helps getting faster results, allowing for more complex heuristics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of ‘n’, for the tournament we set it to depth 4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Originally wanted to go to depth of 5, but search time averaged around 2.7s, sometimes slightly over 3s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Search retrospect: content!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Tournament Results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wins, 1 loss, 4 ties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5 points result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wins - enemy AI taking over 3s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loss - error in our code to evaluate winning conditions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4 ties - equally matched AI heuristic and search capability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Finally...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Tournament result was good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Tournament flowed nicely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Heuristic &amp; search were good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workflow was good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definitely a positive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in code - costed us wins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time to improve AI &amp; heuristic (database idea)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Poorly structured code (all in one file)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