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erson Santos" userId="5629569167ec512f" providerId="LiveId" clId="{374882DF-F533-453E-AAAB-C604D22DD512}"/>
    <pc:docChg chg="modSld">
      <pc:chgData name="Keverson Santos" userId="5629569167ec512f" providerId="LiveId" clId="{374882DF-F533-453E-AAAB-C604D22DD512}" dt="2025-06-26T19:21:55.087" v="10" actId="14100"/>
      <pc:docMkLst>
        <pc:docMk/>
      </pc:docMkLst>
      <pc:sldChg chg="modSp mod">
        <pc:chgData name="Keverson Santos" userId="5629569167ec512f" providerId="LiveId" clId="{374882DF-F533-453E-AAAB-C604D22DD512}" dt="2025-06-26T19:21:55.087" v="10" actId="14100"/>
        <pc:sldMkLst>
          <pc:docMk/>
          <pc:sldMk cId="1227446853" sldId="256"/>
        </pc:sldMkLst>
        <pc:picChg chg="mod">
          <ac:chgData name="Keverson Santos" userId="5629569167ec512f" providerId="LiveId" clId="{374882DF-F533-453E-AAAB-C604D22DD512}" dt="2025-06-26T19:21:55.087" v="10" actId="14100"/>
          <ac:picMkLst>
            <pc:docMk/>
            <pc:sldMk cId="1227446853" sldId="256"/>
            <ac:picMk id="7" creationId="{7E5DDFE7-C7B4-A703-BC99-F880794E8821}"/>
          </ac:picMkLst>
        </pc:picChg>
        <pc:picChg chg="mod">
          <ac:chgData name="Keverson Santos" userId="5629569167ec512f" providerId="LiveId" clId="{374882DF-F533-453E-AAAB-C604D22DD512}" dt="2025-06-26T19:21:53.330" v="9" actId="14100"/>
          <ac:picMkLst>
            <pc:docMk/>
            <pc:sldMk cId="1227446853" sldId="256"/>
            <ac:picMk id="9" creationId="{CB244EFD-58AE-8D68-BD4F-6E7BAD28BC71}"/>
          </ac:picMkLst>
        </pc:picChg>
        <pc:picChg chg="mod">
          <ac:chgData name="Keverson Santos" userId="5629569167ec512f" providerId="LiveId" clId="{374882DF-F533-453E-AAAB-C604D22DD512}" dt="2025-06-26T19:21:40.073" v="3" actId="14100"/>
          <ac:picMkLst>
            <pc:docMk/>
            <pc:sldMk cId="1227446853" sldId="256"/>
            <ac:picMk id="10" creationId="{8DAF97F3-B18E-1947-CB12-C3F25F51E6F3}"/>
          </ac:picMkLst>
        </pc:picChg>
        <pc:picChg chg="mod">
          <ac:chgData name="Keverson Santos" userId="5629569167ec512f" providerId="LiveId" clId="{374882DF-F533-453E-AAAB-C604D22DD512}" dt="2025-06-26T19:21:46.290" v="5" actId="14100"/>
          <ac:picMkLst>
            <pc:docMk/>
            <pc:sldMk cId="1227446853" sldId="256"/>
            <ac:picMk id="11" creationId="{C2A27C6C-86B0-8F6A-4624-8A425641621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46A6FB-D87B-626F-9336-8CC168A23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E25FC-8AF1-6CF0-93B5-CF8B37B2C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175B62-DBCE-AF11-271E-6BCD246AE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2E8F986-CEDB-344D-6157-B6A39E0CB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14873-BB9D-4CC3-D1C3-A7823AC5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31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DCE04-A408-7AD1-5834-02F5E68C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A01C0A-84CD-C319-FE64-4CDF749F2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D94F9C-B5B5-FA33-B254-BFA5F4B2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8D697-9684-E343-883B-F4635A685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49FE0E-6B75-0C4C-A450-0AB3D4A2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004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399CB5-F207-4CC7-B0E9-C8649A869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0CE28C-0723-E199-D3A9-59C07D9FF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AFDEA1-6B46-1DF9-F8CC-73BA2CD0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6D19A1-D52A-C1B4-D455-E43CB885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5FF1BE-9CE2-A93B-53FD-8DC369D7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7582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A7B5A5-57E6-385E-0B30-E6D1AC095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99B613-C9A6-CA44-9B82-E26212F28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0C899C-4DFE-6165-79B2-2A5F257D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4F2538-AD6A-7F58-BDF5-D79ECDAAB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DEB40D-807D-26F1-643E-D901888F4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3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2BD2B-7583-CF59-3705-C8D522CE9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B72F4B4-AEB1-5353-AAE9-4B44191A8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DAB0F5-24F3-EBE7-1401-C4E7E8B6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70193-E54D-6B4F-A300-BF1358BEE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331CFDF-CAE9-4B82-8C7E-356DA72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8746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07B86-D8EB-BA8D-091C-643C957DF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E8B4CD-DAA6-C25B-27C5-0F187670F8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E750A3B-F9F5-EE55-8858-0D5614D48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82FE66-616D-8A4A-82DC-0C4B585E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FAAD04-BF7A-93F9-848A-10DE4CBD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9D4639-2A08-854B-D0DD-72CDBB2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141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C08A9-FB3A-F627-90D2-0A3AD96BA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8C56AF-FEB2-A094-2AD3-C7FC82011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6DE906-0552-AB06-A3C4-409349689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85ADBF-D630-25B1-8FBF-AAC0962A4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EEDB86-07E8-7EA2-99C8-EDF72300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0F8D1-5B24-849E-0062-B84675035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37DA312-4DD2-3657-4480-3E3174CDE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0C766A-17C4-247B-2EFB-3D1F87A5C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280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9FB69-6846-3122-DC78-0BF21D21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316B757-CCC0-AF2D-B324-D580192DA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62C522-933C-188A-8E5A-CC648AE2E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B4709C9-8436-CBD1-B2A8-09BD4F7A4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953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199785D-262B-E07E-2E61-1E086C650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13D4F9-AE68-B463-7676-E3C8CAF46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AF8CD73-6441-D47F-71C4-54391D9A2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535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2CCA1E-299E-DE88-F966-1B6418D4E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6C2D89-085A-EFFB-CE49-90BD803CB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B10ABB-2F85-A06D-9100-FB78CD7CA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6B691F9-B604-8353-3EAD-F2020F1B2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24D3982-6A36-4CB9-42CC-C9A645A64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6AB33D-D0A9-98AB-1BB2-9ED1FAFA2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1607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0D333C-276D-9F33-1C27-2E1775D5E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66B44D9-95EC-FF2E-62D8-65D4B1237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15BCC9A-D8B0-312B-FE02-B843828A9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4FB6A0-B304-890E-BC16-F6DF6020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86C110-864D-C82E-0E30-AC4CFE92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EA9E91-5279-EA7A-21DB-BED584455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591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619F48-A600-E1DC-0BC3-F1CF9089E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30A326A-8AF7-B50D-D1B2-854957DFC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B2F20D-D733-F19D-5F44-94FECE1C3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62163-3113-4D98-9255-B91D2D04A17F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442B2F-5025-F1F9-DEE4-55B11FCE0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A5E3A38-1D74-2284-1873-62952F7CD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1E433B-E3D3-4652-A081-41EE5613AD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122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8DAF97F3-B18E-1947-CB12-C3F25F51E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99" t="88713"/>
          <a:stretch>
            <a:fillRect/>
          </a:stretch>
        </p:blipFill>
        <p:spPr>
          <a:xfrm>
            <a:off x="725079" y="6162447"/>
            <a:ext cx="10287000" cy="653603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0D290A-8BAF-1E12-B4B8-DF8D6B4E4F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836558-C82E-FDC1-9EF3-CEB2A0C073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03192D1-B9DE-3C45-D96C-7F8B4D395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79" y="0"/>
            <a:ext cx="10287000" cy="616244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E5DDFE7-C7B4-A703-BC99-F880794E8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93" y="6188301"/>
            <a:ext cx="1046375" cy="62774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B244EFD-58AE-8D68-BD4F-6E7BAD28BC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3876" y="6162446"/>
            <a:ext cx="1104509" cy="653603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C2A27C6C-86B0-8F6A-4624-8A4256416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6973" y="5863472"/>
            <a:ext cx="1206631" cy="9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4468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Keverson Santos</dc:creator>
  <cp:lastModifiedBy>Keverson Santos</cp:lastModifiedBy>
  <cp:revision>2</cp:revision>
  <dcterms:created xsi:type="dcterms:W3CDTF">2025-06-17T20:41:21Z</dcterms:created>
  <dcterms:modified xsi:type="dcterms:W3CDTF">2025-06-26T19:22:13Z</dcterms:modified>
</cp:coreProperties>
</file>