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607463" cy="432054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F7F"/>
    <a:srgbClr val="7096AC"/>
    <a:srgbClr val="604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10AF6-5045-7986-49A7-9C692A8AFFFD}" v="5" dt="2023-10-06T20:21:55.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p:scale>
          <a:sx n="41" d="100"/>
          <a:sy n="41" d="100"/>
        </p:scale>
        <p:origin x="630" y="-2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F59DF-0896-437D-9B5E-FF24FB7D4E86}" type="doc">
      <dgm:prSet loTypeId="urn:microsoft.com/office/officeart/2005/8/layout/bProcess3" loCatId="process" qsTypeId="urn:microsoft.com/office/officeart/2005/8/quickstyle/simple1" qsCatId="simple" csTypeId="urn:microsoft.com/office/officeart/2005/8/colors/accent1_4" csCatId="accent1" phldr="1"/>
      <dgm:spPr/>
      <dgm:t>
        <a:bodyPr/>
        <a:lstStyle/>
        <a:p>
          <a:endParaRPr lang="es-EC"/>
        </a:p>
      </dgm:t>
    </dgm:pt>
    <dgm:pt modelId="{08F4E628-659D-46E7-8997-4E0EBB39EF0B}">
      <dgm:prSet phldrT="[Texto]"/>
      <dgm:spPr/>
      <dgm:t>
        <a:bodyPr/>
        <a:lstStyle/>
        <a:p>
          <a:r>
            <a:rPr lang="es-MX" dirty="0"/>
            <a:t>Investigación y análisis</a:t>
          </a:r>
          <a:endParaRPr lang="es-EC" dirty="0"/>
        </a:p>
      </dgm:t>
    </dgm:pt>
    <dgm:pt modelId="{4528C318-2D29-4934-BE0B-9BB62E3ABF26}" type="parTrans" cxnId="{7E9AEAAB-26E7-402A-92F4-A3B859CC1A21}">
      <dgm:prSet/>
      <dgm:spPr/>
      <dgm:t>
        <a:bodyPr/>
        <a:lstStyle/>
        <a:p>
          <a:endParaRPr lang="es-EC"/>
        </a:p>
      </dgm:t>
    </dgm:pt>
    <dgm:pt modelId="{F8217EC7-CB09-4956-AAE7-F751A99C0216}" type="sibTrans" cxnId="{7E9AEAAB-26E7-402A-92F4-A3B859CC1A21}">
      <dgm:prSet/>
      <dgm:spPr/>
      <dgm:t>
        <a:bodyPr/>
        <a:lstStyle/>
        <a:p>
          <a:endParaRPr lang="es-EC" dirty="0"/>
        </a:p>
      </dgm:t>
    </dgm:pt>
    <dgm:pt modelId="{43BADC23-2F84-4B72-9AB2-B7A37896CC92}">
      <dgm:prSet phldrT="[Texto]"/>
      <dgm:spPr/>
      <dgm:t>
        <a:bodyPr/>
        <a:lstStyle/>
        <a:p>
          <a:r>
            <a:rPr lang="es-EC" dirty="0"/>
            <a:t>Diseño y simulación del diagrama de bloque</a:t>
          </a:r>
        </a:p>
      </dgm:t>
    </dgm:pt>
    <dgm:pt modelId="{BA15AF5F-7A85-492F-8EA8-CC1AF744B9AF}" type="parTrans" cxnId="{B066D232-568E-437A-BF62-A00F3FBC50E7}">
      <dgm:prSet/>
      <dgm:spPr/>
      <dgm:t>
        <a:bodyPr/>
        <a:lstStyle/>
        <a:p>
          <a:endParaRPr lang="es-EC"/>
        </a:p>
      </dgm:t>
    </dgm:pt>
    <dgm:pt modelId="{5DEA1809-C4B0-4207-89C5-779E00417F0B}" type="sibTrans" cxnId="{B066D232-568E-437A-BF62-A00F3FBC50E7}">
      <dgm:prSet/>
      <dgm:spPr/>
      <dgm:t>
        <a:bodyPr/>
        <a:lstStyle/>
        <a:p>
          <a:endParaRPr lang="es-EC" dirty="0"/>
        </a:p>
      </dgm:t>
    </dgm:pt>
    <dgm:pt modelId="{F7991D34-D6AC-49AA-9AC2-C69EDB06B2FC}">
      <dgm:prSet phldrT="[Texto]"/>
      <dgm:spPr/>
      <dgm:t>
        <a:bodyPr/>
        <a:lstStyle/>
        <a:p>
          <a:r>
            <a:rPr lang="es-EC" dirty="0"/>
            <a:t>Construcción del prototipo</a:t>
          </a:r>
        </a:p>
      </dgm:t>
    </dgm:pt>
    <dgm:pt modelId="{90C957E1-0879-49CB-A833-82109DC7E5AB}" type="parTrans" cxnId="{FBE5A8C1-1F97-4D90-A3E3-271C16CEB7DB}">
      <dgm:prSet/>
      <dgm:spPr/>
      <dgm:t>
        <a:bodyPr/>
        <a:lstStyle/>
        <a:p>
          <a:endParaRPr lang="es-EC"/>
        </a:p>
      </dgm:t>
    </dgm:pt>
    <dgm:pt modelId="{66D93E4E-A33E-40A8-95EA-57192A7EA153}" type="sibTrans" cxnId="{FBE5A8C1-1F97-4D90-A3E3-271C16CEB7DB}">
      <dgm:prSet/>
      <dgm:spPr/>
      <dgm:t>
        <a:bodyPr/>
        <a:lstStyle/>
        <a:p>
          <a:endParaRPr lang="es-EC" dirty="0"/>
        </a:p>
      </dgm:t>
    </dgm:pt>
    <dgm:pt modelId="{778727BD-402E-4665-9B06-7D905B7B03F0}">
      <dgm:prSet phldrT="[Texto]"/>
      <dgm:spPr/>
      <dgm:t>
        <a:bodyPr/>
        <a:lstStyle/>
        <a:p>
          <a:r>
            <a:rPr lang="es-EC" dirty="0"/>
            <a:t>Pruebas, validación y resultados</a:t>
          </a:r>
        </a:p>
      </dgm:t>
    </dgm:pt>
    <dgm:pt modelId="{28A0CA7A-EDF1-4B3B-BC0F-D3D6424090D9}" type="parTrans" cxnId="{117A74AE-A592-4104-A08B-039A40E7DA60}">
      <dgm:prSet/>
      <dgm:spPr/>
      <dgm:t>
        <a:bodyPr/>
        <a:lstStyle/>
        <a:p>
          <a:endParaRPr lang="es-EC"/>
        </a:p>
      </dgm:t>
    </dgm:pt>
    <dgm:pt modelId="{559567F6-F6FE-4A21-9C16-08ADE436677A}" type="sibTrans" cxnId="{117A74AE-A592-4104-A08B-039A40E7DA60}">
      <dgm:prSet/>
      <dgm:spPr/>
      <dgm:t>
        <a:bodyPr/>
        <a:lstStyle/>
        <a:p>
          <a:endParaRPr lang="es-EC" dirty="0"/>
        </a:p>
      </dgm:t>
    </dgm:pt>
    <dgm:pt modelId="{E7B765ED-03C6-4390-A834-D4A5A39D7AFF}">
      <dgm:prSet phldrT="[Texto]"/>
      <dgm:spPr/>
      <dgm:t>
        <a:bodyPr/>
        <a:lstStyle/>
        <a:p>
          <a:r>
            <a:rPr lang="es-EC" dirty="0"/>
            <a:t>Mejoras y optimización</a:t>
          </a:r>
        </a:p>
      </dgm:t>
    </dgm:pt>
    <dgm:pt modelId="{38840E3C-1918-440F-9BAD-9C2126F48695}" type="parTrans" cxnId="{075CCC3F-8005-4569-8DBC-A8C57C18C911}">
      <dgm:prSet/>
      <dgm:spPr/>
      <dgm:t>
        <a:bodyPr/>
        <a:lstStyle/>
        <a:p>
          <a:endParaRPr lang="es-EC"/>
        </a:p>
      </dgm:t>
    </dgm:pt>
    <dgm:pt modelId="{09F2D87F-6700-4359-AE92-3A998DEDBC67}" type="sibTrans" cxnId="{075CCC3F-8005-4569-8DBC-A8C57C18C911}">
      <dgm:prSet/>
      <dgm:spPr/>
      <dgm:t>
        <a:bodyPr/>
        <a:lstStyle/>
        <a:p>
          <a:endParaRPr lang="es-EC" dirty="0"/>
        </a:p>
      </dgm:t>
    </dgm:pt>
    <dgm:pt modelId="{5E9FF83E-3885-437A-9747-8358F16173D8}">
      <dgm:prSet phldrT="[Texto]"/>
      <dgm:spPr/>
      <dgm:t>
        <a:bodyPr/>
        <a:lstStyle/>
        <a:p>
          <a:r>
            <a:rPr lang="es-EC" dirty="0"/>
            <a:t>Construcción del prototipo final</a:t>
          </a:r>
        </a:p>
      </dgm:t>
    </dgm:pt>
    <dgm:pt modelId="{82685516-272F-40AC-9F4C-3EA10504DBC2}" type="parTrans" cxnId="{27265B57-4C7C-440B-99DD-BBC69A26CCA0}">
      <dgm:prSet/>
      <dgm:spPr/>
      <dgm:t>
        <a:bodyPr/>
        <a:lstStyle/>
        <a:p>
          <a:endParaRPr lang="es-EC"/>
        </a:p>
      </dgm:t>
    </dgm:pt>
    <dgm:pt modelId="{39291946-7CED-476C-A780-0835B4121D7D}" type="sibTrans" cxnId="{27265B57-4C7C-440B-99DD-BBC69A26CCA0}">
      <dgm:prSet/>
      <dgm:spPr/>
      <dgm:t>
        <a:bodyPr/>
        <a:lstStyle/>
        <a:p>
          <a:endParaRPr lang="es-EC"/>
        </a:p>
      </dgm:t>
    </dgm:pt>
    <dgm:pt modelId="{962292C5-55C4-4720-9329-0A9F8058BFF3}" type="pres">
      <dgm:prSet presAssocID="{EB0F59DF-0896-437D-9B5E-FF24FB7D4E86}" presName="Name0" presStyleCnt="0">
        <dgm:presLayoutVars>
          <dgm:dir/>
          <dgm:resizeHandles val="exact"/>
        </dgm:presLayoutVars>
      </dgm:prSet>
      <dgm:spPr/>
    </dgm:pt>
    <dgm:pt modelId="{9C87F2A4-7314-4BC9-9258-4ACB301FDAE3}" type="pres">
      <dgm:prSet presAssocID="{08F4E628-659D-46E7-8997-4E0EBB39EF0B}" presName="node" presStyleLbl="node1" presStyleIdx="0" presStyleCnt="6">
        <dgm:presLayoutVars>
          <dgm:bulletEnabled val="1"/>
        </dgm:presLayoutVars>
      </dgm:prSet>
      <dgm:spPr/>
    </dgm:pt>
    <dgm:pt modelId="{33EDE6DF-9641-4712-A448-D2D568F92A1D}" type="pres">
      <dgm:prSet presAssocID="{F8217EC7-CB09-4956-AAE7-F751A99C0216}" presName="sibTrans" presStyleLbl="sibTrans1D1" presStyleIdx="0" presStyleCnt="5"/>
      <dgm:spPr/>
    </dgm:pt>
    <dgm:pt modelId="{9D43E1B9-E8CC-46D4-9818-AFF473320869}" type="pres">
      <dgm:prSet presAssocID="{F8217EC7-CB09-4956-AAE7-F751A99C0216}" presName="connectorText" presStyleLbl="sibTrans1D1" presStyleIdx="0" presStyleCnt="5"/>
      <dgm:spPr/>
    </dgm:pt>
    <dgm:pt modelId="{1A4639E9-9BB0-4222-BAC3-A49E0369DBE1}" type="pres">
      <dgm:prSet presAssocID="{43BADC23-2F84-4B72-9AB2-B7A37896CC92}" presName="node" presStyleLbl="node1" presStyleIdx="1" presStyleCnt="6">
        <dgm:presLayoutVars>
          <dgm:bulletEnabled val="1"/>
        </dgm:presLayoutVars>
      </dgm:prSet>
      <dgm:spPr/>
    </dgm:pt>
    <dgm:pt modelId="{79B12142-6240-4512-999C-D03F5436221C}" type="pres">
      <dgm:prSet presAssocID="{5DEA1809-C4B0-4207-89C5-779E00417F0B}" presName="sibTrans" presStyleLbl="sibTrans1D1" presStyleIdx="1" presStyleCnt="5"/>
      <dgm:spPr/>
    </dgm:pt>
    <dgm:pt modelId="{70B03AB9-F3A0-4DDF-A760-ABEA5A59D971}" type="pres">
      <dgm:prSet presAssocID="{5DEA1809-C4B0-4207-89C5-779E00417F0B}" presName="connectorText" presStyleLbl="sibTrans1D1" presStyleIdx="1" presStyleCnt="5"/>
      <dgm:spPr/>
    </dgm:pt>
    <dgm:pt modelId="{B3660791-AB28-4C13-86C6-A4DA086A64FF}" type="pres">
      <dgm:prSet presAssocID="{F7991D34-D6AC-49AA-9AC2-C69EDB06B2FC}" presName="node" presStyleLbl="node1" presStyleIdx="2" presStyleCnt="6">
        <dgm:presLayoutVars>
          <dgm:bulletEnabled val="1"/>
        </dgm:presLayoutVars>
      </dgm:prSet>
      <dgm:spPr/>
    </dgm:pt>
    <dgm:pt modelId="{D804CADC-CFC1-4D03-8CD1-69F734EAEB3F}" type="pres">
      <dgm:prSet presAssocID="{66D93E4E-A33E-40A8-95EA-57192A7EA153}" presName="sibTrans" presStyleLbl="sibTrans1D1" presStyleIdx="2" presStyleCnt="5"/>
      <dgm:spPr/>
    </dgm:pt>
    <dgm:pt modelId="{58B68D47-DBC6-47DD-A300-9945D92E2286}" type="pres">
      <dgm:prSet presAssocID="{66D93E4E-A33E-40A8-95EA-57192A7EA153}" presName="connectorText" presStyleLbl="sibTrans1D1" presStyleIdx="2" presStyleCnt="5"/>
      <dgm:spPr/>
    </dgm:pt>
    <dgm:pt modelId="{C7089859-9620-418C-9EDC-8C031A6B9FAB}" type="pres">
      <dgm:prSet presAssocID="{778727BD-402E-4665-9B06-7D905B7B03F0}" presName="node" presStyleLbl="node1" presStyleIdx="3" presStyleCnt="6">
        <dgm:presLayoutVars>
          <dgm:bulletEnabled val="1"/>
        </dgm:presLayoutVars>
      </dgm:prSet>
      <dgm:spPr/>
    </dgm:pt>
    <dgm:pt modelId="{AD873AF8-687A-4308-A9D7-9D9BCF524EDE}" type="pres">
      <dgm:prSet presAssocID="{559567F6-F6FE-4A21-9C16-08ADE436677A}" presName="sibTrans" presStyleLbl="sibTrans1D1" presStyleIdx="3" presStyleCnt="5"/>
      <dgm:spPr/>
    </dgm:pt>
    <dgm:pt modelId="{93D0F832-A7D4-4FDF-B764-4D43B5BE8F87}" type="pres">
      <dgm:prSet presAssocID="{559567F6-F6FE-4A21-9C16-08ADE436677A}" presName="connectorText" presStyleLbl="sibTrans1D1" presStyleIdx="3" presStyleCnt="5"/>
      <dgm:spPr/>
    </dgm:pt>
    <dgm:pt modelId="{5E33677E-5D70-43A8-A1F3-CA6F713DED9E}" type="pres">
      <dgm:prSet presAssocID="{E7B765ED-03C6-4390-A834-D4A5A39D7AFF}" presName="node" presStyleLbl="node1" presStyleIdx="4" presStyleCnt="6">
        <dgm:presLayoutVars>
          <dgm:bulletEnabled val="1"/>
        </dgm:presLayoutVars>
      </dgm:prSet>
      <dgm:spPr/>
    </dgm:pt>
    <dgm:pt modelId="{8B107049-AA58-48EA-ACE5-6424A298077A}" type="pres">
      <dgm:prSet presAssocID="{09F2D87F-6700-4359-AE92-3A998DEDBC67}" presName="sibTrans" presStyleLbl="sibTrans1D1" presStyleIdx="4" presStyleCnt="5"/>
      <dgm:spPr/>
    </dgm:pt>
    <dgm:pt modelId="{1EB46580-1635-4F90-8B98-DC128F4581BF}" type="pres">
      <dgm:prSet presAssocID="{09F2D87F-6700-4359-AE92-3A998DEDBC67}" presName="connectorText" presStyleLbl="sibTrans1D1" presStyleIdx="4" presStyleCnt="5"/>
      <dgm:spPr/>
    </dgm:pt>
    <dgm:pt modelId="{82ABFA82-9E15-4B4C-AEF1-CF02A765A7D9}" type="pres">
      <dgm:prSet presAssocID="{5E9FF83E-3885-437A-9747-8358F16173D8}" presName="node" presStyleLbl="node1" presStyleIdx="5" presStyleCnt="6">
        <dgm:presLayoutVars>
          <dgm:bulletEnabled val="1"/>
        </dgm:presLayoutVars>
      </dgm:prSet>
      <dgm:spPr/>
    </dgm:pt>
  </dgm:ptLst>
  <dgm:cxnLst>
    <dgm:cxn modelId="{78F12401-85F3-4AC6-9726-531A0F968844}" type="presOf" srcId="{778727BD-402E-4665-9B06-7D905B7B03F0}" destId="{C7089859-9620-418C-9EDC-8C031A6B9FAB}" srcOrd="0" destOrd="0" presId="urn:microsoft.com/office/officeart/2005/8/layout/bProcess3"/>
    <dgm:cxn modelId="{B066D232-568E-437A-BF62-A00F3FBC50E7}" srcId="{EB0F59DF-0896-437D-9B5E-FF24FB7D4E86}" destId="{43BADC23-2F84-4B72-9AB2-B7A37896CC92}" srcOrd="1" destOrd="0" parTransId="{BA15AF5F-7A85-492F-8EA8-CC1AF744B9AF}" sibTransId="{5DEA1809-C4B0-4207-89C5-779E00417F0B}"/>
    <dgm:cxn modelId="{60CC8838-60CC-4D51-BE77-82C41907AEC6}" type="presOf" srcId="{559567F6-F6FE-4A21-9C16-08ADE436677A}" destId="{93D0F832-A7D4-4FDF-B764-4D43B5BE8F87}" srcOrd="1" destOrd="0" presId="urn:microsoft.com/office/officeart/2005/8/layout/bProcess3"/>
    <dgm:cxn modelId="{075CCC3F-8005-4569-8DBC-A8C57C18C911}" srcId="{EB0F59DF-0896-437D-9B5E-FF24FB7D4E86}" destId="{E7B765ED-03C6-4390-A834-D4A5A39D7AFF}" srcOrd="4" destOrd="0" parTransId="{38840E3C-1918-440F-9BAD-9C2126F48695}" sibTransId="{09F2D87F-6700-4359-AE92-3A998DEDBC67}"/>
    <dgm:cxn modelId="{8E79E54A-AA97-4850-B0D6-F615ABA9EFE4}" type="presOf" srcId="{08F4E628-659D-46E7-8997-4E0EBB39EF0B}" destId="{9C87F2A4-7314-4BC9-9258-4ACB301FDAE3}" srcOrd="0" destOrd="0" presId="urn:microsoft.com/office/officeart/2005/8/layout/bProcess3"/>
    <dgm:cxn modelId="{86450271-A8C4-4CC2-BE37-1767E5C5E28F}" type="presOf" srcId="{EB0F59DF-0896-437D-9B5E-FF24FB7D4E86}" destId="{962292C5-55C4-4720-9329-0A9F8058BFF3}" srcOrd="0" destOrd="0" presId="urn:microsoft.com/office/officeart/2005/8/layout/bProcess3"/>
    <dgm:cxn modelId="{27265B57-4C7C-440B-99DD-BBC69A26CCA0}" srcId="{EB0F59DF-0896-437D-9B5E-FF24FB7D4E86}" destId="{5E9FF83E-3885-437A-9747-8358F16173D8}" srcOrd="5" destOrd="0" parTransId="{82685516-272F-40AC-9F4C-3EA10504DBC2}" sibTransId="{39291946-7CED-476C-A780-0835B4121D7D}"/>
    <dgm:cxn modelId="{7D33A45A-20AA-4A5C-8E72-02526F2F53E9}" type="presOf" srcId="{5E9FF83E-3885-437A-9747-8358F16173D8}" destId="{82ABFA82-9E15-4B4C-AEF1-CF02A765A7D9}" srcOrd="0" destOrd="0" presId="urn:microsoft.com/office/officeart/2005/8/layout/bProcess3"/>
    <dgm:cxn modelId="{9A84D1A2-7A95-42AF-935C-1B0AFA9C002A}" type="presOf" srcId="{F8217EC7-CB09-4956-AAE7-F751A99C0216}" destId="{33EDE6DF-9641-4712-A448-D2D568F92A1D}" srcOrd="0" destOrd="0" presId="urn:microsoft.com/office/officeart/2005/8/layout/bProcess3"/>
    <dgm:cxn modelId="{7E9AEAAB-26E7-402A-92F4-A3B859CC1A21}" srcId="{EB0F59DF-0896-437D-9B5E-FF24FB7D4E86}" destId="{08F4E628-659D-46E7-8997-4E0EBB39EF0B}" srcOrd="0" destOrd="0" parTransId="{4528C318-2D29-4934-BE0B-9BB62E3ABF26}" sibTransId="{F8217EC7-CB09-4956-AAE7-F751A99C0216}"/>
    <dgm:cxn modelId="{117A74AE-A592-4104-A08B-039A40E7DA60}" srcId="{EB0F59DF-0896-437D-9B5E-FF24FB7D4E86}" destId="{778727BD-402E-4665-9B06-7D905B7B03F0}" srcOrd="3" destOrd="0" parTransId="{28A0CA7A-EDF1-4B3B-BC0F-D3D6424090D9}" sibTransId="{559567F6-F6FE-4A21-9C16-08ADE436677A}"/>
    <dgm:cxn modelId="{652B41AF-024F-4399-8CCE-513327793474}" type="presOf" srcId="{09F2D87F-6700-4359-AE92-3A998DEDBC67}" destId="{1EB46580-1635-4F90-8B98-DC128F4581BF}" srcOrd="1" destOrd="0" presId="urn:microsoft.com/office/officeart/2005/8/layout/bProcess3"/>
    <dgm:cxn modelId="{04D6EFB0-BBE4-4A1E-9CDF-A795036A0952}" type="presOf" srcId="{559567F6-F6FE-4A21-9C16-08ADE436677A}" destId="{AD873AF8-687A-4308-A9D7-9D9BCF524EDE}" srcOrd="0" destOrd="0" presId="urn:microsoft.com/office/officeart/2005/8/layout/bProcess3"/>
    <dgm:cxn modelId="{FBE5A8C1-1F97-4D90-A3E3-271C16CEB7DB}" srcId="{EB0F59DF-0896-437D-9B5E-FF24FB7D4E86}" destId="{F7991D34-D6AC-49AA-9AC2-C69EDB06B2FC}" srcOrd="2" destOrd="0" parTransId="{90C957E1-0879-49CB-A833-82109DC7E5AB}" sibTransId="{66D93E4E-A33E-40A8-95EA-57192A7EA153}"/>
    <dgm:cxn modelId="{F42793C2-4CFF-492E-8775-84339FDBFBE2}" type="presOf" srcId="{5DEA1809-C4B0-4207-89C5-779E00417F0B}" destId="{79B12142-6240-4512-999C-D03F5436221C}" srcOrd="0" destOrd="0" presId="urn:microsoft.com/office/officeart/2005/8/layout/bProcess3"/>
    <dgm:cxn modelId="{57005DC4-C66C-45B7-819B-238201E0FF2F}" type="presOf" srcId="{E7B765ED-03C6-4390-A834-D4A5A39D7AFF}" destId="{5E33677E-5D70-43A8-A1F3-CA6F713DED9E}" srcOrd="0" destOrd="0" presId="urn:microsoft.com/office/officeart/2005/8/layout/bProcess3"/>
    <dgm:cxn modelId="{B2D2C5C7-AF6E-4C76-AC30-53088E2FE3EA}" type="presOf" srcId="{66D93E4E-A33E-40A8-95EA-57192A7EA153}" destId="{58B68D47-DBC6-47DD-A300-9945D92E2286}" srcOrd="1" destOrd="0" presId="urn:microsoft.com/office/officeart/2005/8/layout/bProcess3"/>
    <dgm:cxn modelId="{1657ABCE-5AEA-44D2-938D-74FD8819F3A2}" type="presOf" srcId="{F7991D34-D6AC-49AA-9AC2-C69EDB06B2FC}" destId="{B3660791-AB28-4C13-86C6-A4DA086A64FF}" srcOrd="0" destOrd="0" presId="urn:microsoft.com/office/officeart/2005/8/layout/bProcess3"/>
    <dgm:cxn modelId="{280B81DD-9F58-469B-B1FF-6808ADCA5944}" type="presOf" srcId="{66D93E4E-A33E-40A8-95EA-57192A7EA153}" destId="{D804CADC-CFC1-4D03-8CD1-69F734EAEB3F}" srcOrd="0" destOrd="0" presId="urn:microsoft.com/office/officeart/2005/8/layout/bProcess3"/>
    <dgm:cxn modelId="{215CDFE3-8D5E-434D-B033-436C077E1896}" type="presOf" srcId="{5DEA1809-C4B0-4207-89C5-779E00417F0B}" destId="{70B03AB9-F3A0-4DDF-A760-ABEA5A59D971}" srcOrd="1" destOrd="0" presId="urn:microsoft.com/office/officeart/2005/8/layout/bProcess3"/>
    <dgm:cxn modelId="{B0766AF3-43B0-4F20-B243-414E7D3AFE23}" type="presOf" srcId="{09F2D87F-6700-4359-AE92-3A998DEDBC67}" destId="{8B107049-AA58-48EA-ACE5-6424A298077A}" srcOrd="0" destOrd="0" presId="urn:microsoft.com/office/officeart/2005/8/layout/bProcess3"/>
    <dgm:cxn modelId="{C19421F6-BBA6-4DAA-8A86-8F18DCF4B1EC}" type="presOf" srcId="{43BADC23-2F84-4B72-9AB2-B7A37896CC92}" destId="{1A4639E9-9BB0-4222-BAC3-A49E0369DBE1}" srcOrd="0" destOrd="0" presId="urn:microsoft.com/office/officeart/2005/8/layout/bProcess3"/>
    <dgm:cxn modelId="{AA7EF6FE-EFE1-409A-B0B3-AECB8551BB4E}" type="presOf" srcId="{F8217EC7-CB09-4956-AAE7-F751A99C0216}" destId="{9D43E1B9-E8CC-46D4-9818-AFF473320869}" srcOrd="1" destOrd="0" presId="urn:microsoft.com/office/officeart/2005/8/layout/bProcess3"/>
    <dgm:cxn modelId="{86D65EAC-E4D7-4EDB-9317-A24DE9C3877D}" type="presParOf" srcId="{962292C5-55C4-4720-9329-0A9F8058BFF3}" destId="{9C87F2A4-7314-4BC9-9258-4ACB301FDAE3}" srcOrd="0" destOrd="0" presId="urn:microsoft.com/office/officeart/2005/8/layout/bProcess3"/>
    <dgm:cxn modelId="{6A0B15A6-2F6C-462F-A0E8-19739EDFB982}" type="presParOf" srcId="{962292C5-55C4-4720-9329-0A9F8058BFF3}" destId="{33EDE6DF-9641-4712-A448-D2D568F92A1D}" srcOrd="1" destOrd="0" presId="urn:microsoft.com/office/officeart/2005/8/layout/bProcess3"/>
    <dgm:cxn modelId="{80A649F6-5E98-4D5E-9C04-1C584F2A36D1}" type="presParOf" srcId="{33EDE6DF-9641-4712-A448-D2D568F92A1D}" destId="{9D43E1B9-E8CC-46D4-9818-AFF473320869}" srcOrd="0" destOrd="0" presId="urn:microsoft.com/office/officeart/2005/8/layout/bProcess3"/>
    <dgm:cxn modelId="{EEBCEFD7-94FF-4F18-8EF1-CA7E2E703F4E}" type="presParOf" srcId="{962292C5-55C4-4720-9329-0A9F8058BFF3}" destId="{1A4639E9-9BB0-4222-BAC3-A49E0369DBE1}" srcOrd="2" destOrd="0" presId="urn:microsoft.com/office/officeart/2005/8/layout/bProcess3"/>
    <dgm:cxn modelId="{640322C5-4278-4F4A-BF8E-5247C77B35F7}" type="presParOf" srcId="{962292C5-55C4-4720-9329-0A9F8058BFF3}" destId="{79B12142-6240-4512-999C-D03F5436221C}" srcOrd="3" destOrd="0" presId="urn:microsoft.com/office/officeart/2005/8/layout/bProcess3"/>
    <dgm:cxn modelId="{20BC7716-FA0E-4E1B-9982-7FB508B00CC7}" type="presParOf" srcId="{79B12142-6240-4512-999C-D03F5436221C}" destId="{70B03AB9-F3A0-4DDF-A760-ABEA5A59D971}" srcOrd="0" destOrd="0" presId="urn:microsoft.com/office/officeart/2005/8/layout/bProcess3"/>
    <dgm:cxn modelId="{4D0271B4-B2B4-4CD7-A9BB-2C605219980B}" type="presParOf" srcId="{962292C5-55C4-4720-9329-0A9F8058BFF3}" destId="{B3660791-AB28-4C13-86C6-A4DA086A64FF}" srcOrd="4" destOrd="0" presId="urn:microsoft.com/office/officeart/2005/8/layout/bProcess3"/>
    <dgm:cxn modelId="{23FD0368-E27D-4F5C-85DD-DF9A4B0B48CE}" type="presParOf" srcId="{962292C5-55C4-4720-9329-0A9F8058BFF3}" destId="{D804CADC-CFC1-4D03-8CD1-69F734EAEB3F}" srcOrd="5" destOrd="0" presId="urn:microsoft.com/office/officeart/2005/8/layout/bProcess3"/>
    <dgm:cxn modelId="{AF1EFCD3-6D51-4592-87D8-79865D6FE3B6}" type="presParOf" srcId="{D804CADC-CFC1-4D03-8CD1-69F734EAEB3F}" destId="{58B68D47-DBC6-47DD-A300-9945D92E2286}" srcOrd="0" destOrd="0" presId="urn:microsoft.com/office/officeart/2005/8/layout/bProcess3"/>
    <dgm:cxn modelId="{D906FBDE-942A-4413-8F16-5ECFF16BA70B}" type="presParOf" srcId="{962292C5-55C4-4720-9329-0A9F8058BFF3}" destId="{C7089859-9620-418C-9EDC-8C031A6B9FAB}" srcOrd="6" destOrd="0" presId="urn:microsoft.com/office/officeart/2005/8/layout/bProcess3"/>
    <dgm:cxn modelId="{660C1912-977D-4D69-A38D-438DBD8BAC6F}" type="presParOf" srcId="{962292C5-55C4-4720-9329-0A9F8058BFF3}" destId="{AD873AF8-687A-4308-A9D7-9D9BCF524EDE}" srcOrd="7" destOrd="0" presId="urn:microsoft.com/office/officeart/2005/8/layout/bProcess3"/>
    <dgm:cxn modelId="{6FA99E68-2149-4714-A513-2696848C6C33}" type="presParOf" srcId="{AD873AF8-687A-4308-A9D7-9D9BCF524EDE}" destId="{93D0F832-A7D4-4FDF-B764-4D43B5BE8F87}" srcOrd="0" destOrd="0" presId="urn:microsoft.com/office/officeart/2005/8/layout/bProcess3"/>
    <dgm:cxn modelId="{CD6AB6F9-D11A-489D-A11D-449DE93F7AFD}" type="presParOf" srcId="{962292C5-55C4-4720-9329-0A9F8058BFF3}" destId="{5E33677E-5D70-43A8-A1F3-CA6F713DED9E}" srcOrd="8" destOrd="0" presId="urn:microsoft.com/office/officeart/2005/8/layout/bProcess3"/>
    <dgm:cxn modelId="{A8E239C5-D972-428B-9ADF-A769EA29C1C0}" type="presParOf" srcId="{962292C5-55C4-4720-9329-0A9F8058BFF3}" destId="{8B107049-AA58-48EA-ACE5-6424A298077A}" srcOrd="9" destOrd="0" presId="urn:microsoft.com/office/officeart/2005/8/layout/bProcess3"/>
    <dgm:cxn modelId="{0A72EBF3-E14F-4784-92B6-5804F37B4D91}" type="presParOf" srcId="{8B107049-AA58-48EA-ACE5-6424A298077A}" destId="{1EB46580-1635-4F90-8B98-DC128F4581BF}" srcOrd="0" destOrd="0" presId="urn:microsoft.com/office/officeart/2005/8/layout/bProcess3"/>
    <dgm:cxn modelId="{636BEDC6-1FA5-4887-BFC6-D14C0E5EC378}" type="presParOf" srcId="{962292C5-55C4-4720-9329-0A9F8058BFF3}" destId="{82ABFA82-9E15-4B4C-AEF1-CF02A765A7D9}"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DE6DF-9641-4712-A448-D2D568F92A1D}">
      <dsp:nvSpPr>
        <dsp:cNvPr id="0" name=""/>
        <dsp:cNvSpPr/>
      </dsp:nvSpPr>
      <dsp:spPr>
        <a:xfrm>
          <a:off x="4921555" y="953058"/>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994965"/>
        <a:ext cx="38126" cy="7625"/>
      </dsp:txXfrm>
    </dsp:sp>
    <dsp:sp modelId="{9C87F2A4-7314-4BC9-9258-4ACB301FDAE3}">
      <dsp:nvSpPr>
        <dsp:cNvPr id="0" name=""/>
        <dsp:cNvSpPr/>
      </dsp:nvSpPr>
      <dsp:spPr>
        <a:xfrm>
          <a:off x="1607964" y="4161"/>
          <a:ext cx="3315390" cy="1989234"/>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MX" sz="2900" kern="1200" dirty="0"/>
            <a:t>Investigación y análisis</a:t>
          </a:r>
          <a:endParaRPr lang="es-EC" sz="2900" kern="1200" dirty="0"/>
        </a:p>
      </dsp:txBody>
      <dsp:txXfrm>
        <a:off x="1607964" y="4161"/>
        <a:ext cx="3315390" cy="1989234"/>
      </dsp:txXfrm>
    </dsp:sp>
    <dsp:sp modelId="{79B12142-6240-4512-999C-D03F5436221C}">
      <dsp:nvSpPr>
        <dsp:cNvPr id="0" name=""/>
        <dsp:cNvSpPr/>
      </dsp:nvSpPr>
      <dsp:spPr>
        <a:xfrm>
          <a:off x="3265660" y="1991595"/>
          <a:ext cx="4077930" cy="731939"/>
        </a:xfrm>
        <a:custGeom>
          <a:avLst/>
          <a:gdLst/>
          <a:ahLst/>
          <a:cxnLst/>
          <a:rect l="0" t="0" r="0" b="0"/>
          <a:pathLst>
            <a:path>
              <a:moveTo>
                <a:pt x="4077930" y="0"/>
              </a:moveTo>
              <a:lnTo>
                <a:pt x="4077930" y="383069"/>
              </a:lnTo>
              <a:lnTo>
                <a:pt x="0" y="383069"/>
              </a:lnTo>
              <a:lnTo>
                <a:pt x="0" y="731939"/>
              </a:lnTo>
            </a:path>
          </a:pathLst>
        </a:custGeom>
        <a:noFill/>
        <a:ln w="9525" cap="flat" cmpd="sng" algn="ctr">
          <a:solidFill>
            <a:schemeClr val="accent1">
              <a:shade val="90000"/>
              <a:hueOff val="150045"/>
              <a:satOff val="-2771"/>
              <a:lumOff val="12851"/>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00910" y="2353753"/>
        <a:ext cx="207430" cy="7625"/>
      </dsp:txXfrm>
    </dsp:sp>
    <dsp:sp modelId="{1A4639E9-9BB0-4222-BAC3-A49E0369DBE1}">
      <dsp:nvSpPr>
        <dsp:cNvPr id="0" name=""/>
        <dsp:cNvSpPr/>
      </dsp:nvSpPr>
      <dsp:spPr>
        <a:xfrm>
          <a:off x="5685895" y="4161"/>
          <a:ext cx="3315390" cy="1989234"/>
        </a:xfrm>
        <a:prstGeom prst="rect">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Diseño y simulación del diagrama de bloque</a:t>
          </a:r>
        </a:p>
      </dsp:txBody>
      <dsp:txXfrm>
        <a:off x="5685895" y="4161"/>
        <a:ext cx="3315390" cy="1989234"/>
      </dsp:txXfrm>
    </dsp:sp>
    <dsp:sp modelId="{D804CADC-CFC1-4D03-8CD1-69F734EAEB3F}">
      <dsp:nvSpPr>
        <dsp:cNvPr id="0" name=""/>
        <dsp:cNvSpPr/>
      </dsp:nvSpPr>
      <dsp:spPr>
        <a:xfrm>
          <a:off x="4921555" y="3704833"/>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300089"/>
              <a:satOff val="-5542"/>
              <a:lumOff val="25702"/>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3746740"/>
        <a:ext cx="38126" cy="7625"/>
      </dsp:txXfrm>
    </dsp:sp>
    <dsp:sp modelId="{B3660791-AB28-4C13-86C6-A4DA086A64FF}">
      <dsp:nvSpPr>
        <dsp:cNvPr id="0" name=""/>
        <dsp:cNvSpPr/>
      </dsp:nvSpPr>
      <dsp:spPr>
        <a:xfrm>
          <a:off x="1607964" y="2755935"/>
          <a:ext cx="3315390" cy="1989234"/>
        </a:xfrm>
        <a:prstGeom prst="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Construcción del prototipo</a:t>
          </a:r>
        </a:p>
      </dsp:txBody>
      <dsp:txXfrm>
        <a:off x="1607964" y="2755935"/>
        <a:ext cx="3315390" cy="1989234"/>
      </dsp:txXfrm>
    </dsp:sp>
    <dsp:sp modelId="{AD873AF8-687A-4308-A9D7-9D9BCF524EDE}">
      <dsp:nvSpPr>
        <dsp:cNvPr id="0" name=""/>
        <dsp:cNvSpPr/>
      </dsp:nvSpPr>
      <dsp:spPr>
        <a:xfrm>
          <a:off x="3265660" y="4743370"/>
          <a:ext cx="4077930" cy="731939"/>
        </a:xfrm>
        <a:custGeom>
          <a:avLst/>
          <a:gdLst/>
          <a:ahLst/>
          <a:cxnLst/>
          <a:rect l="0" t="0" r="0" b="0"/>
          <a:pathLst>
            <a:path>
              <a:moveTo>
                <a:pt x="4077930" y="0"/>
              </a:moveTo>
              <a:lnTo>
                <a:pt x="4077930" y="383069"/>
              </a:lnTo>
              <a:lnTo>
                <a:pt x="0" y="383069"/>
              </a:lnTo>
              <a:lnTo>
                <a:pt x="0" y="731939"/>
              </a:lnTo>
            </a:path>
          </a:pathLst>
        </a:custGeom>
        <a:noFill/>
        <a:ln w="9525" cap="flat" cmpd="sng" algn="ctr">
          <a:solidFill>
            <a:schemeClr val="accent1">
              <a:shade val="90000"/>
              <a:hueOff val="300089"/>
              <a:satOff val="-5542"/>
              <a:lumOff val="25702"/>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00910" y="5105527"/>
        <a:ext cx="207430" cy="7625"/>
      </dsp:txXfrm>
    </dsp:sp>
    <dsp:sp modelId="{C7089859-9620-418C-9EDC-8C031A6B9FAB}">
      <dsp:nvSpPr>
        <dsp:cNvPr id="0" name=""/>
        <dsp:cNvSpPr/>
      </dsp:nvSpPr>
      <dsp:spPr>
        <a:xfrm>
          <a:off x="5685895" y="2755935"/>
          <a:ext cx="3315390" cy="1989234"/>
        </a:xfrm>
        <a:prstGeom prst="rect">
          <a:avLst/>
        </a:prstGeom>
        <a:solidFill>
          <a:schemeClr val="accent1">
            <a:shade val="50000"/>
            <a:hueOff val="361436"/>
            <a:satOff val="-7560"/>
            <a:lumOff val="4206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Pruebas, validación y resultados</a:t>
          </a:r>
        </a:p>
      </dsp:txBody>
      <dsp:txXfrm>
        <a:off x="5685895" y="2755935"/>
        <a:ext cx="3315390" cy="1989234"/>
      </dsp:txXfrm>
    </dsp:sp>
    <dsp:sp modelId="{8B107049-AA58-48EA-ACE5-6424A298077A}">
      <dsp:nvSpPr>
        <dsp:cNvPr id="0" name=""/>
        <dsp:cNvSpPr/>
      </dsp:nvSpPr>
      <dsp:spPr>
        <a:xfrm>
          <a:off x="4921555" y="6456607"/>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150045"/>
              <a:satOff val="-2771"/>
              <a:lumOff val="12851"/>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6498514"/>
        <a:ext cx="38126" cy="7625"/>
      </dsp:txXfrm>
    </dsp:sp>
    <dsp:sp modelId="{5E33677E-5D70-43A8-A1F3-CA6F713DED9E}">
      <dsp:nvSpPr>
        <dsp:cNvPr id="0" name=""/>
        <dsp:cNvSpPr/>
      </dsp:nvSpPr>
      <dsp:spPr>
        <a:xfrm>
          <a:off x="1607964" y="5507710"/>
          <a:ext cx="3315390" cy="1989234"/>
        </a:xfrm>
        <a:prstGeom prst="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Mejoras y optimización</a:t>
          </a:r>
        </a:p>
      </dsp:txBody>
      <dsp:txXfrm>
        <a:off x="1607964" y="5507710"/>
        <a:ext cx="3315390" cy="1989234"/>
      </dsp:txXfrm>
    </dsp:sp>
    <dsp:sp modelId="{82ABFA82-9E15-4B4C-AEF1-CF02A765A7D9}">
      <dsp:nvSpPr>
        <dsp:cNvPr id="0" name=""/>
        <dsp:cNvSpPr/>
      </dsp:nvSpPr>
      <dsp:spPr>
        <a:xfrm>
          <a:off x="5685895" y="5507710"/>
          <a:ext cx="3315390" cy="1989234"/>
        </a:xfrm>
        <a:prstGeom prst="rect">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Construcción del prototipo final</a:t>
          </a:r>
        </a:p>
      </dsp:txBody>
      <dsp:txXfrm>
        <a:off x="5685895" y="5507710"/>
        <a:ext cx="3315390" cy="198923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7" name="PlaceHolder 2"/>
          <p:cNvSpPr>
            <a:spLocks noGrp="1"/>
          </p:cNvSpPr>
          <p:nvPr>
            <p:ph type="body"/>
          </p:nvPr>
        </p:nvSpPr>
        <p:spPr>
          <a:xfrm>
            <a:off x="1080360" y="1010988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8" name="PlaceHolder 3"/>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0"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1"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2"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3" name="PlaceHolder 5"/>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5" name="PlaceHolder 2"/>
          <p:cNvSpPr>
            <a:spLocks noGrp="1"/>
          </p:cNvSpPr>
          <p:nvPr>
            <p:ph type="body"/>
          </p:nvPr>
        </p:nvSpPr>
        <p:spPr>
          <a:xfrm>
            <a:off x="108036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6" name="PlaceHolder 3"/>
          <p:cNvSpPr>
            <a:spLocks noGrp="1"/>
          </p:cNvSpPr>
          <p:nvPr>
            <p:ph type="body"/>
          </p:nvPr>
        </p:nvSpPr>
        <p:spPr>
          <a:xfrm>
            <a:off x="765540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7" name="PlaceHolder 4"/>
          <p:cNvSpPr>
            <a:spLocks noGrp="1"/>
          </p:cNvSpPr>
          <p:nvPr>
            <p:ph type="body"/>
          </p:nvPr>
        </p:nvSpPr>
        <p:spPr>
          <a:xfrm>
            <a:off x="1423008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8" name="PlaceHolder 5"/>
          <p:cNvSpPr>
            <a:spLocks noGrp="1"/>
          </p:cNvSpPr>
          <p:nvPr>
            <p:ph type="body"/>
          </p:nvPr>
        </p:nvSpPr>
        <p:spPr>
          <a:xfrm>
            <a:off x="108036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9" name="PlaceHolder 6"/>
          <p:cNvSpPr>
            <a:spLocks noGrp="1"/>
          </p:cNvSpPr>
          <p:nvPr>
            <p:ph type="body"/>
          </p:nvPr>
        </p:nvSpPr>
        <p:spPr>
          <a:xfrm>
            <a:off x="765540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40" name="PlaceHolder 7"/>
          <p:cNvSpPr>
            <a:spLocks noGrp="1"/>
          </p:cNvSpPr>
          <p:nvPr>
            <p:ph type="body"/>
          </p:nvPr>
        </p:nvSpPr>
        <p:spPr>
          <a:xfrm>
            <a:off x="1423008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6" name="PlaceHolder 2"/>
          <p:cNvSpPr>
            <a:spLocks noGrp="1"/>
          </p:cNvSpPr>
          <p:nvPr>
            <p:ph type="subTitle"/>
          </p:nvPr>
        </p:nvSpPr>
        <p:spPr>
          <a:xfrm>
            <a:off x="1080360" y="10109880"/>
            <a:ext cx="19446120" cy="2505852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8" name="PlaceHolder 2"/>
          <p:cNvSpPr>
            <a:spLocks noGrp="1"/>
          </p:cNvSpPr>
          <p:nvPr>
            <p:ph type="body"/>
          </p:nvPr>
        </p:nvSpPr>
        <p:spPr>
          <a:xfrm>
            <a:off x="1080360" y="10109880"/>
            <a:ext cx="1944612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0"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1"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720" y="13421520"/>
            <a:ext cx="18366120" cy="4292820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5"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6"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7"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9"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0"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1" name="PlaceHolder 4"/>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3"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4"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5" name="PlaceHolder 4"/>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370440" tIns="185040" rIns="370440" bIns="185040" anchor="ctr">
            <a:normAutofit/>
          </a:bodyPr>
          <a:lstStyle/>
          <a:p>
            <a:r>
              <a:rPr lang="es-EC" sz="17800" b="0" strike="noStrike" spc="-1">
                <a:solidFill>
                  <a:srgbClr val="000000"/>
                </a:solidFill>
                <a:latin typeface="Arial"/>
              </a:rPr>
              <a:t>Click to edit the title text format</a:t>
            </a:r>
          </a:p>
        </p:txBody>
      </p:sp>
      <p:sp>
        <p:nvSpPr>
          <p:cNvPr id="6" name="PlaceHolder 2"/>
          <p:cNvSpPr>
            <a:spLocks noGrp="1"/>
          </p:cNvSpPr>
          <p:nvPr>
            <p:ph type="dt"/>
          </p:nvPr>
        </p:nvSpPr>
        <p:spPr>
          <a:xfrm>
            <a:off x="1080360" y="40044960"/>
            <a:ext cx="504144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2" name="PlaceHolder 3"/>
          <p:cNvSpPr>
            <a:spLocks noGrp="1"/>
          </p:cNvSpPr>
          <p:nvPr>
            <p:ph type="ftr"/>
          </p:nvPr>
        </p:nvSpPr>
        <p:spPr>
          <a:xfrm>
            <a:off x="7382520" y="40044960"/>
            <a:ext cx="684216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3" name="PlaceHolder 4"/>
          <p:cNvSpPr>
            <a:spLocks noGrp="1"/>
          </p:cNvSpPr>
          <p:nvPr>
            <p:ph type="sldNum"/>
          </p:nvPr>
        </p:nvSpPr>
        <p:spPr>
          <a:xfrm>
            <a:off x="15485400" y="40044960"/>
            <a:ext cx="5041440" cy="2300040"/>
          </a:xfrm>
          <a:prstGeom prst="rect">
            <a:avLst/>
          </a:prstGeom>
        </p:spPr>
        <p:txBody>
          <a:bodyPr lIns="370440" tIns="185040" rIns="370440" bIns="185040" anchor="ctr">
            <a:noAutofit/>
          </a:bodyPr>
          <a:lstStyle/>
          <a:p>
            <a:pPr algn="r">
              <a:lnSpc>
                <a:spcPct val="100000"/>
              </a:lnSpc>
              <a:tabLst>
                <a:tab pos="0" algn="l"/>
              </a:tabLst>
            </a:pPr>
            <a:fld id="{281234CA-DD26-4506-B1EC-3EBD5165AB4E}" type="slidenum">
              <a:rPr lang="es-ES" sz="4900" b="0" strike="noStrike" spc="-1">
                <a:solidFill>
                  <a:srgbClr val="888888"/>
                </a:solidFill>
                <a:latin typeface="Calibri"/>
                <a:ea typeface="Calibri"/>
              </a:rPr>
              <a:t>‹Nº›</a:t>
            </a:fld>
            <a:endParaRPr lang="es-EC" sz="4900" b="0" strike="noStrike" spc="-1" dirty="0">
              <a:latin typeface="Times New Roman"/>
            </a:endParaRPr>
          </a:p>
        </p:txBody>
      </p:sp>
      <p:sp>
        <p:nvSpPr>
          <p:cNvPr id="4" name="PlaceHolder 5"/>
          <p:cNvSpPr>
            <a:spLocks noGrp="1"/>
          </p:cNvSpPr>
          <p:nvPr>
            <p:ph type="body"/>
          </p:nvPr>
        </p:nvSpPr>
        <p:spPr>
          <a:xfrm>
            <a:off x="1080360" y="10109880"/>
            <a:ext cx="19446120" cy="2505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C"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EC"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EC"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EC"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EC"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EC"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EC"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5" Type="http://schemas.openxmlformats.org/officeDocument/2006/relationships/image" Target="../media/image9.jpeg"/><Relationship Id="rId10" Type="http://schemas.openxmlformats.org/officeDocument/2006/relationships/image" Target="../media/image4.jpg"/><Relationship Id="rId4" Type="http://schemas.openxmlformats.org/officeDocument/2006/relationships/diagramLayout" Target="../diagrams/layout1.xml"/><Relationship Id="rId9" Type="http://schemas.openxmlformats.org/officeDocument/2006/relationships/image" Target="../media/image3.jpeg"/><Relationship Id="rId1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ector recto 36">
            <a:extLst>
              <a:ext uri="{FF2B5EF4-FFF2-40B4-BE49-F238E27FC236}">
                <a16:creationId xmlns:a16="http://schemas.microsoft.com/office/drawing/2014/main" id="{BB3B2A6C-C22B-4756-BEAD-3127C3E648B4}"/>
              </a:ext>
            </a:extLst>
          </p:cNvPr>
          <p:cNvCxnSpPr/>
          <p:nvPr/>
        </p:nvCxnSpPr>
        <p:spPr>
          <a:xfrm>
            <a:off x="2677200" y="368502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51C94714-6C0A-47CB-8FA6-00D0B4A3D8D0}"/>
              </a:ext>
            </a:extLst>
          </p:cNvPr>
          <p:cNvCxnSpPr/>
          <p:nvPr/>
        </p:nvCxnSpPr>
        <p:spPr>
          <a:xfrm>
            <a:off x="2677200" y="264870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a:extLst>
              <a:ext uri="{FF2B5EF4-FFF2-40B4-BE49-F238E27FC236}">
                <a16:creationId xmlns:a16="http://schemas.microsoft.com/office/drawing/2014/main" id="{4B53A55A-5E79-4933-A3D8-68D9B697B714}"/>
              </a:ext>
            </a:extLst>
          </p:cNvPr>
          <p:cNvCxnSpPr/>
          <p:nvPr/>
        </p:nvCxnSpPr>
        <p:spPr>
          <a:xfrm>
            <a:off x="2677200" y="417270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1" name="CustomShape 1"/>
          <p:cNvSpPr/>
          <p:nvPr/>
        </p:nvSpPr>
        <p:spPr>
          <a:xfrm>
            <a:off x="720720" y="4313520"/>
            <a:ext cx="20157840" cy="21124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288000" rIns="288000" anchor="ctr">
            <a:normAutofit/>
          </a:bodyPr>
          <a:lstStyle/>
          <a:p>
            <a:pPr algn="ctr">
              <a:lnSpc>
                <a:spcPct val="100000"/>
              </a:lnSpc>
            </a:pPr>
            <a:r>
              <a:rPr lang="en-US" sz="6000" b="1" spc="-1" dirty="0">
                <a:solidFill>
                  <a:srgbClr val="FFFFFF"/>
                </a:solidFill>
                <a:latin typeface="Calibri" panose="020F0502020204030204" pitchFamily="34" charset="0"/>
                <a:ea typeface="Calibri"/>
                <a:cs typeface="Calibri" panose="020F0502020204030204" pitchFamily="34" charset="0"/>
              </a:rPr>
              <a:t>Sistema de </a:t>
            </a:r>
            <a:r>
              <a:rPr lang="en-US" sz="6000" b="1" spc="-1" dirty="0" err="1">
                <a:solidFill>
                  <a:srgbClr val="FFFFFF"/>
                </a:solidFill>
                <a:latin typeface="Calibri" panose="020F0502020204030204" pitchFamily="34" charset="0"/>
                <a:ea typeface="Calibri"/>
                <a:cs typeface="Calibri" panose="020F0502020204030204" pitchFamily="34" charset="0"/>
              </a:rPr>
              <a:t>monitoreo</a:t>
            </a:r>
            <a:r>
              <a:rPr lang="en-US" sz="6000" b="1" spc="-1" dirty="0">
                <a:solidFill>
                  <a:srgbClr val="FFFFFF"/>
                </a:solidFill>
                <a:latin typeface="Calibri" panose="020F0502020204030204" pitchFamily="34" charset="0"/>
                <a:ea typeface="Calibri"/>
                <a:cs typeface="Calibri" panose="020F0502020204030204" pitchFamily="34" charset="0"/>
              </a:rPr>
              <a:t> de </a:t>
            </a:r>
            <a:r>
              <a:rPr lang="en-US" sz="6000" b="1" spc="-1" dirty="0" err="1">
                <a:solidFill>
                  <a:srgbClr val="FFFFFF"/>
                </a:solidFill>
                <a:latin typeface="Calibri" panose="020F0502020204030204" pitchFamily="34" charset="0"/>
                <a:ea typeface="Calibri"/>
                <a:cs typeface="Calibri" panose="020F0502020204030204" pitchFamily="34" charset="0"/>
              </a:rPr>
              <a:t>temperatura</a:t>
            </a:r>
            <a:r>
              <a:rPr lang="en-US" sz="6000" b="1" spc="-1" dirty="0">
                <a:solidFill>
                  <a:srgbClr val="FFFFFF"/>
                </a:solidFill>
                <a:latin typeface="Calibri" panose="020F0502020204030204" pitchFamily="34" charset="0"/>
                <a:ea typeface="Calibri"/>
                <a:cs typeface="Calibri" panose="020F0502020204030204" pitchFamily="34" charset="0"/>
              </a:rPr>
              <a:t> </a:t>
            </a:r>
            <a:r>
              <a:rPr lang="en-US" sz="6000" b="1" spc="-1" dirty="0" err="1">
                <a:solidFill>
                  <a:srgbClr val="FFFFFF"/>
                </a:solidFill>
                <a:latin typeface="Calibri" panose="020F0502020204030204" pitchFamily="34" charset="0"/>
                <a:ea typeface="Calibri"/>
                <a:cs typeface="Calibri" panose="020F0502020204030204" pitchFamily="34" charset="0"/>
              </a:rPr>
              <a:t>en</a:t>
            </a:r>
            <a:r>
              <a:rPr lang="en-US" sz="6000" b="1" spc="-1" dirty="0">
                <a:solidFill>
                  <a:srgbClr val="FFFFFF"/>
                </a:solidFill>
                <a:latin typeface="Calibri" panose="020F0502020204030204" pitchFamily="34" charset="0"/>
                <a:ea typeface="Calibri"/>
                <a:cs typeface="Calibri" panose="020F0502020204030204" pitchFamily="34" charset="0"/>
              </a:rPr>
              <a:t> laboratorios</a:t>
            </a:r>
            <a:endParaRPr lang="es-EC" sz="6000" b="0" strike="noStrike" spc="-1" dirty="0">
              <a:latin typeface="Calibri" panose="020F0502020204030204" pitchFamily="34" charset="0"/>
              <a:cs typeface="Calibri" panose="020F0502020204030204" pitchFamily="34" charset="0"/>
            </a:endParaRPr>
          </a:p>
        </p:txBody>
      </p:sp>
      <p:sp>
        <p:nvSpPr>
          <p:cNvPr id="42" name="CustomShape 2"/>
          <p:cNvSpPr/>
          <p:nvPr/>
        </p:nvSpPr>
        <p:spPr>
          <a:xfrm>
            <a:off x="1391040" y="7171200"/>
            <a:ext cx="3874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tabLst>
                <a:tab pos="0" algn="l"/>
              </a:tabLst>
            </a:pPr>
            <a:r>
              <a:rPr lang="es-ES" sz="4000" b="1" strike="noStrike" spc="-1" dirty="0">
                <a:solidFill>
                  <a:srgbClr val="FFFFFF"/>
                </a:solidFill>
                <a:latin typeface="Calibri" panose="020F0502020204030204" pitchFamily="34" charset="0"/>
                <a:ea typeface="Calibri"/>
                <a:cs typeface="Calibri" panose="020F0502020204030204" pitchFamily="34" charset="0"/>
              </a:rPr>
              <a:t>PROBLEMA</a:t>
            </a:r>
            <a:endParaRPr lang="es-EC" sz="4000" b="0" strike="noStrike" spc="-1" dirty="0">
              <a:latin typeface="Calibri" panose="020F0502020204030204" pitchFamily="34" charset="0"/>
              <a:cs typeface="Calibri" panose="020F0502020204030204" pitchFamily="34" charset="0"/>
            </a:endParaRPr>
          </a:p>
        </p:txBody>
      </p:sp>
      <p:sp>
        <p:nvSpPr>
          <p:cNvPr id="43" name="CustomShape 3"/>
          <p:cNvSpPr/>
          <p:nvPr/>
        </p:nvSpPr>
        <p:spPr>
          <a:xfrm>
            <a:off x="1391040" y="10889810"/>
            <a:ext cx="6154200" cy="9532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OBJETIVO  GENERAL</a:t>
            </a:r>
            <a:endParaRPr lang="es-EC" sz="4000" b="0" strike="noStrike" spc="-1" dirty="0">
              <a:latin typeface="Calibri" panose="020F0502020204030204" pitchFamily="34" charset="0"/>
              <a:cs typeface="Calibri" panose="020F0502020204030204" pitchFamily="34" charset="0"/>
            </a:endParaRPr>
          </a:p>
        </p:txBody>
      </p:sp>
      <p:sp>
        <p:nvSpPr>
          <p:cNvPr id="45" name="CustomShape 5"/>
          <p:cNvSpPr/>
          <p:nvPr/>
        </p:nvSpPr>
        <p:spPr>
          <a:xfrm>
            <a:off x="1391040" y="26034120"/>
            <a:ext cx="417276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RESULTADOS</a:t>
            </a:r>
            <a:endParaRPr lang="es-EC" sz="4000" b="0" strike="noStrike" spc="-1" dirty="0">
              <a:latin typeface="Calibri" panose="020F0502020204030204" pitchFamily="34" charset="0"/>
              <a:cs typeface="Calibri" panose="020F0502020204030204" pitchFamily="34" charset="0"/>
            </a:endParaRPr>
          </a:p>
        </p:txBody>
      </p:sp>
      <p:sp>
        <p:nvSpPr>
          <p:cNvPr id="46" name="CustomShape 6"/>
          <p:cNvSpPr/>
          <p:nvPr/>
        </p:nvSpPr>
        <p:spPr>
          <a:xfrm>
            <a:off x="1391040" y="36371880"/>
            <a:ext cx="4666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CONCLUSIONES</a:t>
            </a:r>
            <a:endParaRPr lang="es-EC" sz="4000" b="0" strike="noStrike" spc="-1" dirty="0">
              <a:latin typeface="Calibri" panose="020F0502020204030204" pitchFamily="34" charset="0"/>
              <a:cs typeface="Calibri" panose="020F0502020204030204" pitchFamily="34" charset="0"/>
            </a:endParaRPr>
          </a:p>
        </p:txBody>
      </p:sp>
      <p:sp>
        <p:nvSpPr>
          <p:cNvPr id="52" name="CustomShape 12"/>
          <p:cNvSpPr/>
          <p:nvPr/>
        </p:nvSpPr>
        <p:spPr>
          <a:xfrm>
            <a:off x="1517196" y="8375160"/>
            <a:ext cx="18864360" cy="230832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just">
              <a:lnSpc>
                <a:spcPct val="100000"/>
              </a:lnSpc>
            </a:pPr>
            <a:r>
              <a:rPr lang="es-ES_tradnl" sz="3000" b="0" strike="noStrike" spc="-1" dirty="0">
                <a:solidFill>
                  <a:srgbClr val="595959"/>
                </a:solidFill>
                <a:latin typeface="Calibri" panose="020F0502020204030204" pitchFamily="34" charset="0"/>
                <a:ea typeface="Calibri"/>
                <a:cs typeface="Calibri" panose="020F0502020204030204" pitchFamily="34" charset="0"/>
              </a:rPr>
              <a:t>El problema que se aborda es la falta de un sistema de monitoreo de temperatura en la sala de laboratorio utilizando dos sensores, ubicados en diferentes lugares dentro de la sala que permita </a:t>
            </a:r>
            <a:r>
              <a:rPr lang="es-ES_tradnl" sz="3000" spc="-1" dirty="0">
                <a:solidFill>
                  <a:srgbClr val="595959"/>
                </a:solidFill>
                <a:latin typeface="Calibri" panose="020F0502020204030204" pitchFamily="34" charset="0"/>
                <a:ea typeface="Calibri"/>
                <a:cs typeface="Calibri" panose="020F0502020204030204" pitchFamily="34" charset="0"/>
              </a:rPr>
              <a:t>visualiza</a:t>
            </a:r>
            <a:r>
              <a:rPr lang="es-ES_tradnl" sz="3000" b="0" strike="noStrike" spc="-1" dirty="0">
                <a:solidFill>
                  <a:srgbClr val="595959"/>
                </a:solidFill>
                <a:latin typeface="Calibri" panose="020F0502020204030204" pitchFamily="34" charset="0"/>
                <a:ea typeface="Calibri"/>
                <a:cs typeface="Calibri" panose="020F0502020204030204" pitchFamily="34" charset="0"/>
              </a:rPr>
              <a:t>r los valores de temperatura medidos con el fin de habilitar un sistema de enfriamiento. La ausencia de este sistema no garantiza el correcto funcionamiento de equipos y materiales dedicados a la investigación que permiten perseverar la integridad de las mediciones obtenidas durante las fases experimentales. </a:t>
            </a:r>
            <a:endParaRPr lang="es-EC" sz="3000" b="0" strike="noStrike" spc="-1" dirty="0">
              <a:latin typeface="Calibri" panose="020F0502020204030204" pitchFamily="34" charset="0"/>
              <a:cs typeface="Calibri" panose="020F0502020204030204" pitchFamily="34" charset="0"/>
            </a:endParaRPr>
          </a:p>
        </p:txBody>
      </p:sp>
      <p:sp>
        <p:nvSpPr>
          <p:cNvPr id="53" name="CustomShape 13"/>
          <p:cNvSpPr/>
          <p:nvPr/>
        </p:nvSpPr>
        <p:spPr>
          <a:xfrm>
            <a:off x="1260456" y="12422010"/>
            <a:ext cx="9585344" cy="2769989"/>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457200" indent="-456565" algn="just">
              <a:buClr>
                <a:srgbClr val="000000"/>
              </a:buClr>
              <a:buFont typeface="Arial"/>
              <a:buChar char="•"/>
            </a:pPr>
            <a:r>
              <a:rPr lang="es-MX" sz="3000" spc="-1" dirty="0">
                <a:solidFill>
                  <a:srgbClr val="595959"/>
                </a:solidFill>
                <a:latin typeface="Calibri"/>
                <a:ea typeface="Calibri"/>
                <a:cs typeface="Calibri"/>
              </a:rPr>
              <a:t>Optimizar las condiciones ambientales en el laboratorio, garantizando el funcionamiento de equipos y materiales utilizados en investigaciones experimentales, con el fin de preservar la integridad de las muestras y mediciones durante todas las fases experimentales mediante un sistema de monitoreo de temperatura.</a:t>
            </a:r>
            <a:endParaRPr lang="es-EC" sz="3000" b="0" strike="noStrike" spc="-1" dirty="0">
              <a:highlight>
                <a:srgbClr val="FFFF00"/>
              </a:highlight>
              <a:latin typeface="Calibri"/>
              <a:cs typeface="Calibri"/>
            </a:endParaRPr>
          </a:p>
        </p:txBody>
      </p:sp>
      <p:sp>
        <p:nvSpPr>
          <p:cNvPr id="56" name="CustomShape 16"/>
          <p:cNvSpPr/>
          <p:nvPr/>
        </p:nvSpPr>
        <p:spPr>
          <a:xfrm>
            <a:off x="1434960" y="28256460"/>
            <a:ext cx="9410840" cy="6924973"/>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spAutoFit/>
          </a:bodyPr>
          <a:lstStyle/>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Mediante una botonera, el usuario puede escoger con los sensores de temperatura el proceso deseado: número mayor, número menor, promedio y la diferencia entre temperaturas.</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Se logró que el proceso deseado se mostrará como unidades y decenas en los dos displays de 7 segmentos.</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Se logró que cuando el promedio sea mayor a 12 grados, se prenda el red rojo para la activación de un sistema de refrigeración, cuando sea menor a 10 se mantiene prendido el led verde, y si se mantiene entre 10 y 12, se prende el led azul.</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p:txBody>
      </p:sp>
      <p:sp>
        <p:nvSpPr>
          <p:cNvPr id="58" name="CustomShape 18"/>
          <p:cNvSpPr/>
          <p:nvPr/>
        </p:nvSpPr>
        <p:spPr>
          <a:xfrm>
            <a:off x="1391040" y="41184000"/>
            <a:ext cx="357696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3200" b="1" strike="noStrike" spc="-1" dirty="0">
                <a:solidFill>
                  <a:srgbClr val="FFFFFF"/>
                </a:solidFill>
                <a:latin typeface="Calibri" panose="020F0502020204030204" pitchFamily="34" charset="0"/>
                <a:ea typeface="Arial"/>
                <a:cs typeface="Calibri" panose="020F0502020204030204" pitchFamily="34" charset="0"/>
              </a:rPr>
              <a:t>REFERENCIAS</a:t>
            </a:r>
            <a:endParaRPr lang="es-EC" sz="3200" b="0" strike="noStrike" spc="-1" dirty="0">
              <a:latin typeface="Calibri" panose="020F0502020204030204" pitchFamily="34" charset="0"/>
              <a:cs typeface="Calibri" panose="020F0502020204030204" pitchFamily="34" charset="0"/>
            </a:endParaRPr>
          </a:p>
        </p:txBody>
      </p:sp>
      <p:sp>
        <p:nvSpPr>
          <p:cNvPr id="62" name="CustomShape 21"/>
          <p:cNvSpPr/>
          <p:nvPr/>
        </p:nvSpPr>
        <p:spPr>
          <a:xfrm>
            <a:off x="9282401" y="17465931"/>
            <a:ext cx="11391891" cy="7501099"/>
          </a:xfrm>
          <a:prstGeom prst="rect">
            <a:avLst/>
          </a:prstGeom>
          <a:solidFill>
            <a:schemeClr val="bg1">
              <a:lumMod val="95000"/>
            </a:schemeClr>
          </a:solidFill>
          <a:ln>
            <a:solidFill>
              <a:srgbClr val="7096AC"/>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s-EC" sz="3600" b="0" strike="noStrike" spc="-1" dirty="0">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0AF460C2-CCE4-4B1C-BC97-FBD73461CA08}"/>
              </a:ext>
            </a:extLst>
          </p:cNvPr>
          <p:cNvSpPr txBox="1"/>
          <p:nvPr/>
        </p:nvSpPr>
        <p:spPr>
          <a:xfrm>
            <a:off x="12409095" y="521927"/>
            <a:ext cx="4241002" cy="1201687"/>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Jefferson David </a:t>
            </a:r>
            <a:r>
              <a:rPr lang="es-ES" sz="2500" dirty="0" err="1">
                <a:solidFill>
                  <a:srgbClr val="506F7F"/>
                </a:solidFill>
                <a:latin typeface="Calibri"/>
                <a:cs typeface="Calibri"/>
              </a:rPr>
              <a:t>Pogyo</a:t>
            </a:r>
            <a:r>
              <a:rPr lang="es-ES" sz="2500" dirty="0">
                <a:solidFill>
                  <a:srgbClr val="506F7F"/>
                </a:solidFill>
                <a:latin typeface="Calibri"/>
                <a:cs typeface="Calibri"/>
              </a:rPr>
              <a:t> </a:t>
            </a:r>
            <a:r>
              <a:rPr lang="es-ES" sz="2500" dirty="0" err="1">
                <a:solidFill>
                  <a:srgbClr val="506F7F"/>
                </a:solidFill>
                <a:latin typeface="Calibri"/>
                <a:cs typeface="Calibri"/>
              </a:rPr>
              <a:t>Pogyo</a:t>
            </a:r>
            <a:endParaRPr lang="es-ES" sz="2500" dirty="0">
              <a:solidFill>
                <a:srgbClr val="506F7F"/>
              </a:solidFill>
              <a:latin typeface="Calibri"/>
              <a:cs typeface="Calibri"/>
            </a:endParaRPr>
          </a:p>
          <a:p>
            <a:r>
              <a:rPr lang="es-ES" sz="2500" dirty="0">
                <a:solidFill>
                  <a:schemeClr val="tx1">
                    <a:lumMod val="65000"/>
                    <a:lumOff val="35000"/>
                  </a:schemeClr>
                </a:solidFill>
                <a:latin typeface="Calibri"/>
                <a:cs typeface="Calibri"/>
              </a:rPr>
              <a:t>udonibrio@espol.edu.ec</a:t>
            </a:r>
          </a:p>
        </p:txBody>
      </p:sp>
      <p:sp>
        <p:nvSpPr>
          <p:cNvPr id="29" name="CuadroTexto 28">
            <a:extLst>
              <a:ext uri="{FF2B5EF4-FFF2-40B4-BE49-F238E27FC236}">
                <a16:creationId xmlns:a16="http://schemas.microsoft.com/office/drawing/2014/main" id="{4573E53D-92AF-4791-AE97-CB64FDF98ABF}"/>
              </a:ext>
            </a:extLst>
          </p:cNvPr>
          <p:cNvSpPr txBox="1"/>
          <p:nvPr/>
        </p:nvSpPr>
        <p:spPr>
          <a:xfrm>
            <a:off x="7721047" y="546141"/>
            <a:ext cx="4113684" cy="1361358"/>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Kevin Giovanni Ramirez Borbor</a:t>
            </a:r>
          </a:p>
          <a:p>
            <a:r>
              <a:rPr lang="es-ES" sz="2500" dirty="0">
                <a:solidFill>
                  <a:schemeClr val="tx1">
                    <a:lumMod val="65000"/>
                    <a:lumOff val="35000"/>
                  </a:schemeClr>
                </a:solidFill>
                <a:latin typeface="Calibri"/>
                <a:cs typeface="Calibri"/>
              </a:rPr>
              <a:t>Kevgiram@espol.edu.ec</a:t>
            </a:r>
          </a:p>
        </p:txBody>
      </p:sp>
      <p:cxnSp>
        <p:nvCxnSpPr>
          <p:cNvPr id="30" name="Conector recto 29">
            <a:extLst>
              <a:ext uri="{FF2B5EF4-FFF2-40B4-BE49-F238E27FC236}">
                <a16:creationId xmlns:a16="http://schemas.microsoft.com/office/drawing/2014/main" id="{A5BC3714-31F2-4963-8629-E155F5A57AAB}"/>
              </a:ext>
            </a:extLst>
          </p:cNvPr>
          <p:cNvCxnSpPr>
            <a:cxnSpLocks/>
          </p:cNvCxnSpPr>
          <p:nvPr/>
        </p:nvCxnSpPr>
        <p:spPr>
          <a:xfrm>
            <a:off x="12021287" y="334457"/>
            <a:ext cx="0" cy="2778314"/>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1" name="Conector recto 30">
            <a:extLst>
              <a:ext uri="{FF2B5EF4-FFF2-40B4-BE49-F238E27FC236}">
                <a16:creationId xmlns:a16="http://schemas.microsoft.com/office/drawing/2014/main" id="{1BEDB25C-D7F5-4F02-A0DA-69AA88A7425D}"/>
              </a:ext>
            </a:extLst>
          </p:cNvPr>
          <p:cNvCxnSpPr>
            <a:cxnSpLocks/>
          </p:cNvCxnSpPr>
          <p:nvPr/>
        </p:nvCxnSpPr>
        <p:spPr>
          <a:xfrm>
            <a:off x="16836654" y="400336"/>
            <a:ext cx="0" cy="2812401"/>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pic>
        <p:nvPicPr>
          <p:cNvPr id="32" name="Imagen 31">
            <a:extLst>
              <a:ext uri="{FF2B5EF4-FFF2-40B4-BE49-F238E27FC236}">
                <a16:creationId xmlns:a16="http://schemas.microsoft.com/office/drawing/2014/main" id="{761E10EC-08FE-4514-AD0B-1A5621115014}"/>
              </a:ext>
            </a:extLst>
          </p:cNvPr>
          <p:cNvPicPr>
            <a:picLocks noChangeAspect="1"/>
          </p:cNvPicPr>
          <p:nvPr/>
        </p:nvPicPr>
        <p:blipFill>
          <a:blip r:embed="rId2"/>
          <a:srcRect/>
          <a:stretch/>
        </p:blipFill>
        <p:spPr>
          <a:xfrm>
            <a:off x="844200" y="1797713"/>
            <a:ext cx="5760000" cy="850362"/>
          </a:xfrm>
          <a:prstGeom prst="rect">
            <a:avLst/>
          </a:prstGeom>
        </p:spPr>
      </p:pic>
      <p:cxnSp>
        <p:nvCxnSpPr>
          <p:cNvPr id="34" name="Conector recto 33">
            <a:extLst>
              <a:ext uri="{FF2B5EF4-FFF2-40B4-BE49-F238E27FC236}">
                <a16:creationId xmlns:a16="http://schemas.microsoft.com/office/drawing/2014/main" id="{0A8DA390-732C-4A59-8699-ADB9240B1428}"/>
              </a:ext>
            </a:extLst>
          </p:cNvPr>
          <p:cNvCxnSpPr/>
          <p:nvPr/>
        </p:nvCxnSpPr>
        <p:spPr>
          <a:xfrm>
            <a:off x="2677200" y="16227388"/>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4" name="CustomShape 4"/>
          <p:cNvSpPr/>
          <p:nvPr/>
        </p:nvSpPr>
        <p:spPr>
          <a:xfrm>
            <a:off x="1391040" y="15719091"/>
            <a:ext cx="461304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METODOLOGÍA</a:t>
            </a:r>
            <a:endParaRPr lang="es-EC" sz="4000" b="0" strike="noStrike" spc="-1" dirty="0">
              <a:latin typeface="Calibri" panose="020F0502020204030204" pitchFamily="34" charset="0"/>
              <a:cs typeface="Calibri" panose="020F0502020204030204" pitchFamily="34" charset="0"/>
            </a:endParaRPr>
          </a:p>
        </p:txBody>
      </p:sp>
      <p:graphicFrame>
        <p:nvGraphicFramePr>
          <p:cNvPr id="9" name="Diagrama 8">
            <a:extLst>
              <a:ext uri="{FF2B5EF4-FFF2-40B4-BE49-F238E27FC236}">
                <a16:creationId xmlns:a16="http://schemas.microsoft.com/office/drawing/2014/main" id="{36DC0D2D-AED8-B85C-B8A8-ECF31B01658B}"/>
              </a:ext>
            </a:extLst>
          </p:cNvPr>
          <p:cNvGraphicFramePr/>
          <p:nvPr>
            <p:extLst>
              <p:ext uri="{D42A27DB-BD31-4B8C-83A1-F6EECF244321}">
                <p14:modId xmlns:p14="http://schemas.microsoft.com/office/powerpoint/2010/main" val="584841447"/>
              </p:ext>
            </p:extLst>
          </p:nvPr>
        </p:nvGraphicFramePr>
        <p:xfrm>
          <a:off x="-234148" y="17389596"/>
          <a:ext cx="10609251" cy="7501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Imagen 12">
            <a:extLst>
              <a:ext uri="{FF2B5EF4-FFF2-40B4-BE49-F238E27FC236}">
                <a16:creationId xmlns:a16="http://schemas.microsoft.com/office/drawing/2014/main" id="{9C022D4B-7EEE-4F02-B97E-9224EA3FA9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56439" y="1518677"/>
            <a:ext cx="1712608" cy="17126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927436A1-AC09-41D2-9AF7-4002E194E3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11199" y="1478328"/>
            <a:ext cx="1837404" cy="18374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Imagen 2">
            <a:extLst>
              <a:ext uri="{FF2B5EF4-FFF2-40B4-BE49-F238E27FC236}">
                <a16:creationId xmlns:a16="http://schemas.microsoft.com/office/drawing/2014/main" id="{BB639AD8-0A1D-4612-9C13-74A4DAF6D2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4697" y="11273096"/>
            <a:ext cx="8711223" cy="4232203"/>
          </a:xfrm>
          <a:prstGeom prst="rect">
            <a:avLst/>
          </a:prstGeom>
        </p:spPr>
      </p:pic>
      <p:pic>
        <p:nvPicPr>
          <p:cNvPr id="5" name="Imagen 4">
            <a:extLst>
              <a:ext uri="{FF2B5EF4-FFF2-40B4-BE49-F238E27FC236}">
                <a16:creationId xmlns:a16="http://schemas.microsoft.com/office/drawing/2014/main" id="{345E0039-4B0D-4574-9D5D-6BD7E42F9B21}"/>
              </a:ext>
            </a:extLst>
          </p:cNvPr>
          <p:cNvPicPr>
            <a:picLocks noChangeAspect="1"/>
          </p:cNvPicPr>
          <p:nvPr/>
        </p:nvPicPr>
        <p:blipFill>
          <a:blip r:embed="rId11"/>
          <a:stretch>
            <a:fillRect/>
          </a:stretch>
        </p:blipFill>
        <p:spPr>
          <a:xfrm>
            <a:off x="9791073" y="17938351"/>
            <a:ext cx="3482762" cy="3082889"/>
          </a:xfrm>
          <a:prstGeom prst="rect">
            <a:avLst/>
          </a:prstGeom>
        </p:spPr>
      </p:pic>
      <p:pic>
        <p:nvPicPr>
          <p:cNvPr id="6" name="Imagen 5">
            <a:extLst>
              <a:ext uri="{FF2B5EF4-FFF2-40B4-BE49-F238E27FC236}">
                <a16:creationId xmlns:a16="http://schemas.microsoft.com/office/drawing/2014/main" id="{188F7196-FACA-4AC7-B44F-3C4765974A71}"/>
              </a:ext>
            </a:extLst>
          </p:cNvPr>
          <p:cNvPicPr>
            <a:picLocks noChangeAspect="1"/>
          </p:cNvPicPr>
          <p:nvPr/>
        </p:nvPicPr>
        <p:blipFill>
          <a:blip r:embed="rId12"/>
          <a:stretch>
            <a:fillRect/>
          </a:stretch>
        </p:blipFill>
        <p:spPr>
          <a:xfrm>
            <a:off x="13752165" y="18030653"/>
            <a:ext cx="6767318" cy="3109496"/>
          </a:xfrm>
          <a:prstGeom prst="rect">
            <a:avLst/>
          </a:prstGeom>
        </p:spPr>
      </p:pic>
      <p:cxnSp>
        <p:nvCxnSpPr>
          <p:cNvPr id="8" name="Conector recto de flecha 7">
            <a:extLst>
              <a:ext uri="{FF2B5EF4-FFF2-40B4-BE49-F238E27FC236}">
                <a16:creationId xmlns:a16="http://schemas.microsoft.com/office/drawing/2014/main" id="{03F6DAD8-37BC-415C-A6ED-BC07E3245700}"/>
              </a:ext>
            </a:extLst>
          </p:cNvPr>
          <p:cNvCxnSpPr/>
          <p:nvPr/>
        </p:nvCxnSpPr>
        <p:spPr>
          <a:xfrm>
            <a:off x="13273835" y="19606150"/>
            <a:ext cx="47833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1" name="Conector recto de flecha 10">
            <a:extLst>
              <a:ext uri="{FF2B5EF4-FFF2-40B4-BE49-F238E27FC236}">
                <a16:creationId xmlns:a16="http://schemas.microsoft.com/office/drawing/2014/main" id="{8B25C1CA-04BE-41FD-9C54-0B04AE698752}"/>
              </a:ext>
            </a:extLst>
          </p:cNvPr>
          <p:cNvCxnSpPr>
            <a:cxnSpLocks/>
          </p:cNvCxnSpPr>
          <p:nvPr/>
        </p:nvCxnSpPr>
        <p:spPr>
          <a:xfrm>
            <a:off x="17133002" y="21140149"/>
            <a:ext cx="0" cy="123854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2" name="Imagen 11">
            <a:extLst>
              <a:ext uri="{FF2B5EF4-FFF2-40B4-BE49-F238E27FC236}">
                <a16:creationId xmlns:a16="http://schemas.microsoft.com/office/drawing/2014/main" id="{AC64D158-EF98-4A0F-BF6A-60D48473BF2F}"/>
              </a:ext>
            </a:extLst>
          </p:cNvPr>
          <p:cNvPicPr>
            <a:picLocks noChangeAspect="1"/>
          </p:cNvPicPr>
          <p:nvPr/>
        </p:nvPicPr>
        <p:blipFill rotWithShape="1">
          <a:blip r:embed="rId13"/>
          <a:srcRect r="20518" b="16690"/>
          <a:stretch/>
        </p:blipFill>
        <p:spPr>
          <a:xfrm>
            <a:off x="13752165" y="22415152"/>
            <a:ext cx="6772961" cy="2349071"/>
          </a:xfrm>
          <a:prstGeom prst="rect">
            <a:avLst/>
          </a:prstGeom>
        </p:spPr>
      </p:pic>
      <p:pic>
        <p:nvPicPr>
          <p:cNvPr id="19" name="Imagen 18">
            <a:extLst>
              <a:ext uri="{FF2B5EF4-FFF2-40B4-BE49-F238E27FC236}">
                <a16:creationId xmlns:a16="http://schemas.microsoft.com/office/drawing/2014/main" id="{7E84058C-468E-4EF3-A3DE-5DB227DBC8B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70589" y="21297764"/>
            <a:ext cx="4036072" cy="2246469"/>
          </a:xfrm>
          <a:prstGeom prst="rect">
            <a:avLst/>
          </a:prstGeom>
        </p:spPr>
      </p:pic>
      <p:cxnSp>
        <p:nvCxnSpPr>
          <p:cNvPr id="21" name="Conector recto 20">
            <a:extLst>
              <a:ext uri="{FF2B5EF4-FFF2-40B4-BE49-F238E27FC236}">
                <a16:creationId xmlns:a16="http://schemas.microsoft.com/office/drawing/2014/main" id="{76EE421F-57D9-4D2A-8B4E-B65A8BCA47DE}"/>
              </a:ext>
            </a:extLst>
          </p:cNvPr>
          <p:cNvCxnSpPr/>
          <p:nvPr/>
        </p:nvCxnSpPr>
        <p:spPr>
          <a:xfrm flipV="1">
            <a:off x="14498600" y="21883607"/>
            <a:ext cx="0" cy="531545"/>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Conector recto de flecha 22">
            <a:extLst>
              <a:ext uri="{FF2B5EF4-FFF2-40B4-BE49-F238E27FC236}">
                <a16:creationId xmlns:a16="http://schemas.microsoft.com/office/drawing/2014/main" id="{862C99AA-EABB-4731-8EA4-50D4DF5EDDF8}"/>
              </a:ext>
            </a:extLst>
          </p:cNvPr>
          <p:cNvCxnSpPr/>
          <p:nvPr/>
        </p:nvCxnSpPr>
        <p:spPr>
          <a:xfrm flipH="1">
            <a:off x="13506661" y="21883606"/>
            <a:ext cx="1022935"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25" name="Imagen 24">
            <a:extLst>
              <a:ext uri="{FF2B5EF4-FFF2-40B4-BE49-F238E27FC236}">
                <a16:creationId xmlns:a16="http://schemas.microsoft.com/office/drawing/2014/main" id="{A517E0CF-0CA3-47F2-9F74-5B52EEA98D27}"/>
              </a:ext>
            </a:extLst>
          </p:cNvPr>
          <p:cNvPicPr>
            <a:picLocks noChangeAspect="1"/>
          </p:cNvPicPr>
          <p:nvPr/>
        </p:nvPicPr>
        <p:blipFill rotWithShape="1">
          <a:blip r:embed="rId15">
            <a:extLst>
              <a:ext uri="{28A0092B-C50C-407E-A947-70E740481C1C}">
                <a14:useLocalDpi xmlns:a14="http://schemas.microsoft.com/office/drawing/2010/main" val="0"/>
              </a:ext>
            </a:extLst>
          </a:blip>
          <a:srcRect l="1519" t="-1" r="4881" b="5014"/>
          <a:stretch/>
        </p:blipFill>
        <p:spPr>
          <a:xfrm>
            <a:off x="11639925" y="26941771"/>
            <a:ext cx="8391006" cy="4576974"/>
          </a:xfrm>
          <a:prstGeom prst="rect">
            <a:avLst/>
          </a:prstGeom>
        </p:spPr>
      </p:pic>
      <p:sp>
        <p:nvSpPr>
          <p:cNvPr id="26" name="CuadroTexto 25">
            <a:extLst>
              <a:ext uri="{FF2B5EF4-FFF2-40B4-BE49-F238E27FC236}">
                <a16:creationId xmlns:a16="http://schemas.microsoft.com/office/drawing/2014/main" id="{65756BA8-8D8A-4EF9-8878-79B420491C4C}"/>
              </a:ext>
            </a:extLst>
          </p:cNvPr>
          <p:cNvSpPr txBox="1"/>
          <p:nvPr/>
        </p:nvSpPr>
        <p:spPr>
          <a:xfrm>
            <a:off x="1845129" y="38012914"/>
            <a:ext cx="184731" cy="369332"/>
          </a:xfrm>
          <a:prstGeom prst="rect">
            <a:avLst/>
          </a:prstGeom>
          <a:noFill/>
        </p:spPr>
        <p:txBody>
          <a:bodyPr wrap="none" rtlCol="0">
            <a:spAutoFit/>
          </a:bodyPr>
          <a:lstStyle/>
          <a:p>
            <a:endParaRPr lang="es-MX" dirty="0"/>
          </a:p>
        </p:txBody>
      </p:sp>
      <p:sp>
        <p:nvSpPr>
          <p:cNvPr id="49" name="CustomShape 13">
            <a:extLst>
              <a:ext uri="{FF2B5EF4-FFF2-40B4-BE49-F238E27FC236}">
                <a16:creationId xmlns:a16="http://schemas.microsoft.com/office/drawing/2014/main" id="{E26FF073-9517-4454-ACCA-99C25C470F64}"/>
              </a:ext>
            </a:extLst>
          </p:cNvPr>
          <p:cNvSpPr/>
          <p:nvPr/>
        </p:nvSpPr>
        <p:spPr>
          <a:xfrm>
            <a:off x="1211408" y="38129183"/>
            <a:ext cx="18819523" cy="1846659"/>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457200" indent="-456565" algn="just">
              <a:buClr>
                <a:srgbClr val="000000"/>
              </a:buClr>
              <a:buFont typeface="Arial"/>
              <a:buChar char="•"/>
            </a:pPr>
            <a:r>
              <a:rPr lang="es-MX" sz="3000" spc="-1" dirty="0">
                <a:solidFill>
                  <a:srgbClr val="595959"/>
                </a:solidFill>
                <a:latin typeface="Calibri"/>
                <a:ea typeface="Calibri"/>
                <a:cs typeface="Calibri"/>
              </a:rPr>
              <a:t>Con los resultados se llegó que el sistema de control de temperaturas es óptimo para controlar las condiciones ambientales dentro de los laboratorios, garantizando el funcionamiento de los equipos y el bienestar de los usuarios durante las pruebas experimentales. Así, dando a conocer la importancia de este sistema de control de temperaturas junto al sistema de refrigeración. </a:t>
            </a:r>
          </a:p>
        </p:txBody>
      </p:sp>
      <p:sp>
        <p:nvSpPr>
          <p:cNvPr id="33" name="Rectángulo 32">
            <a:extLst>
              <a:ext uri="{FF2B5EF4-FFF2-40B4-BE49-F238E27FC236}">
                <a16:creationId xmlns:a16="http://schemas.microsoft.com/office/drawing/2014/main" id="{4C3CB031-5EC1-454E-A22B-D75575761D94}"/>
              </a:ext>
            </a:extLst>
          </p:cNvPr>
          <p:cNvSpPr/>
          <p:nvPr/>
        </p:nvSpPr>
        <p:spPr>
          <a:xfrm>
            <a:off x="1517197" y="42403180"/>
            <a:ext cx="19157096" cy="923330"/>
          </a:xfrm>
          <a:prstGeom prst="rect">
            <a:avLst/>
          </a:prstGeom>
        </p:spPr>
        <p:txBody>
          <a:bodyPr wrap="square">
            <a:spAutoFit/>
          </a:bodyPr>
          <a:lstStyle/>
          <a:p>
            <a:pPr marL="285750" indent="-285750">
              <a:buFont typeface="Arial" panose="020B0604020202020204" pitchFamily="34" charset="0"/>
              <a:buChar char="•"/>
            </a:pPr>
            <a:r>
              <a:rPr lang="es-MX" dirty="0"/>
              <a:t> </a:t>
            </a:r>
            <a:r>
              <a:rPr lang="es-MX" dirty="0" err="1"/>
              <a:t>Barriobero</a:t>
            </a:r>
            <a:r>
              <a:rPr lang="es-MX" dirty="0"/>
              <a:t> Moreno, Marcos (2017). Diseño y desarrollo de un sistema de control de temperatura de un horno. Proyecto Fin de Carrera / Trabajo Fin de Grado, E.T.S.I. y Sistemas de Telecomunicación (UPM), Madrid. </a:t>
            </a:r>
          </a:p>
          <a:p>
            <a:pPr marL="285750" indent="-285750">
              <a:buFont typeface="Arial" panose="020B0604020202020204" pitchFamily="34" charset="0"/>
              <a:buChar char="•"/>
            </a:pPr>
            <a:r>
              <a:rPr lang="en-US" dirty="0"/>
              <a:t>Meyer, I. Z. L., Pereira, D. A. S., </a:t>
            </a:r>
            <a:r>
              <a:rPr lang="en-US" dirty="0" err="1"/>
              <a:t>Diniz</a:t>
            </a:r>
            <a:r>
              <a:rPr lang="en-US" dirty="0"/>
              <a:t>, G., &amp; Miranda, L. S. A. P. PROJECT FOR THE CONTROL OF A DIDACTIC PLATFORM FOR HEAT TRANSFER PRACTICE CLASSES.</a:t>
            </a:r>
            <a:endParaRPr lang="es-MX" dirty="0"/>
          </a:p>
        </p:txBody>
      </p:sp>
      <p:pic>
        <p:nvPicPr>
          <p:cNvPr id="7" name="Imagen 6">
            <a:extLst>
              <a:ext uri="{FF2B5EF4-FFF2-40B4-BE49-F238E27FC236}">
                <a16:creationId xmlns:a16="http://schemas.microsoft.com/office/drawing/2014/main" id="{057D301A-0087-4346-888D-3BCF00589EE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639925" y="31900029"/>
            <a:ext cx="8391006" cy="4148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352</Words>
  <Application>Microsoft Office PowerPoint</Application>
  <PresentationFormat>Personalizado</PresentationFormat>
  <Paragraphs>27</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DejaVu Sans</vt:lpstr>
      <vt:lpstr>Symbol</vt:lpstr>
      <vt:lpstr>Times New Roman</vt:lpstr>
      <vt:lpstr>Wingdings</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espol</dc:creator>
  <dc:description/>
  <cp:lastModifiedBy>Kevin Giovanni Ramirez Borbor</cp:lastModifiedBy>
  <cp:revision>76</cp:revision>
  <dcterms:created xsi:type="dcterms:W3CDTF">2018-07-17T13:46:25Z</dcterms:created>
  <dcterms:modified xsi:type="dcterms:W3CDTF">2024-01-19T18:25:45Z</dcterms:modified>
  <dc:language>es-EC</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0x0101007C8CBE02BF410D449024895B145608E1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