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607463" cy="432054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6F7F"/>
    <a:srgbClr val="7096AC"/>
    <a:srgbClr val="604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p:scale>
          <a:sx n="41" d="100"/>
          <a:sy n="41" d="100"/>
        </p:scale>
        <p:origin x="630" y="-2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F59DF-0896-437D-9B5E-FF24FB7D4E86}" type="doc">
      <dgm:prSet loTypeId="urn:microsoft.com/office/officeart/2005/8/layout/bProcess3" loCatId="process" qsTypeId="urn:microsoft.com/office/officeart/2005/8/quickstyle/simple1" qsCatId="simple" csTypeId="urn:microsoft.com/office/officeart/2005/8/colors/accent1_4" csCatId="accent1" phldr="1"/>
      <dgm:spPr/>
      <dgm:t>
        <a:bodyPr/>
        <a:lstStyle/>
        <a:p>
          <a:endParaRPr lang="es-EC"/>
        </a:p>
      </dgm:t>
    </dgm:pt>
    <dgm:pt modelId="{08F4E628-659D-46E7-8997-4E0EBB39EF0B}">
      <dgm:prSet phldrT="[Texto]"/>
      <dgm:spPr/>
      <dgm:t>
        <a:bodyPr/>
        <a:lstStyle/>
        <a:p>
          <a:r>
            <a:rPr lang="es-MX" dirty="0"/>
            <a:t>Investigación y análisis</a:t>
          </a:r>
          <a:endParaRPr lang="es-EC" dirty="0"/>
        </a:p>
      </dgm:t>
    </dgm:pt>
    <dgm:pt modelId="{4528C318-2D29-4934-BE0B-9BB62E3ABF26}" type="parTrans" cxnId="{7E9AEAAB-26E7-402A-92F4-A3B859CC1A21}">
      <dgm:prSet/>
      <dgm:spPr/>
      <dgm:t>
        <a:bodyPr/>
        <a:lstStyle/>
        <a:p>
          <a:endParaRPr lang="es-EC"/>
        </a:p>
      </dgm:t>
    </dgm:pt>
    <dgm:pt modelId="{F8217EC7-CB09-4956-AAE7-F751A99C0216}" type="sibTrans" cxnId="{7E9AEAAB-26E7-402A-92F4-A3B859CC1A21}">
      <dgm:prSet/>
      <dgm:spPr/>
      <dgm:t>
        <a:bodyPr/>
        <a:lstStyle/>
        <a:p>
          <a:endParaRPr lang="es-EC" dirty="0"/>
        </a:p>
      </dgm:t>
    </dgm:pt>
    <dgm:pt modelId="{43BADC23-2F84-4B72-9AB2-B7A37896CC92}">
      <dgm:prSet phldrT="[Texto]"/>
      <dgm:spPr/>
      <dgm:t>
        <a:bodyPr/>
        <a:lstStyle/>
        <a:p>
          <a:r>
            <a:rPr lang="es-EC" dirty="0"/>
            <a:t>Diseño y simulación del diagrama de bloque</a:t>
          </a:r>
        </a:p>
      </dgm:t>
    </dgm:pt>
    <dgm:pt modelId="{BA15AF5F-7A85-492F-8EA8-CC1AF744B9AF}" type="parTrans" cxnId="{B066D232-568E-437A-BF62-A00F3FBC50E7}">
      <dgm:prSet/>
      <dgm:spPr/>
      <dgm:t>
        <a:bodyPr/>
        <a:lstStyle/>
        <a:p>
          <a:endParaRPr lang="es-EC"/>
        </a:p>
      </dgm:t>
    </dgm:pt>
    <dgm:pt modelId="{5DEA1809-C4B0-4207-89C5-779E00417F0B}" type="sibTrans" cxnId="{B066D232-568E-437A-BF62-A00F3FBC50E7}">
      <dgm:prSet/>
      <dgm:spPr/>
      <dgm:t>
        <a:bodyPr/>
        <a:lstStyle/>
        <a:p>
          <a:endParaRPr lang="es-EC" dirty="0"/>
        </a:p>
      </dgm:t>
    </dgm:pt>
    <dgm:pt modelId="{F7991D34-D6AC-49AA-9AC2-C69EDB06B2FC}">
      <dgm:prSet phldrT="[Texto]"/>
      <dgm:spPr/>
      <dgm:t>
        <a:bodyPr/>
        <a:lstStyle/>
        <a:p>
          <a:r>
            <a:rPr lang="es-EC" dirty="0"/>
            <a:t>Construcción del prototipo</a:t>
          </a:r>
        </a:p>
      </dgm:t>
    </dgm:pt>
    <dgm:pt modelId="{90C957E1-0879-49CB-A833-82109DC7E5AB}" type="parTrans" cxnId="{FBE5A8C1-1F97-4D90-A3E3-271C16CEB7DB}">
      <dgm:prSet/>
      <dgm:spPr/>
      <dgm:t>
        <a:bodyPr/>
        <a:lstStyle/>
        <a:p>
          <a:endParaRPr lang="es-EC"/>
        </a:p>
      </dgm:t>
    </dgm:pt>
    <dgm:pt modelId="{66D93E4E-A33E-40A8-95EA-57192A7EA153}" type="sibTrans" cxnId="{FBE5A8C1-1F97-4D90-A3E3-271C16CEB7DB}">
      <dgm:prSet/>
      <dgm:spPr/>
      <dgm:t>
        <a:bodyPr/>
        <a:lstStyle/>
        <a:p>
          <a:endParaRPr lang="es-EC" dirty="0"/>
        </a:p>
      </dgm:t>
    </dgm:pt>
    <dgm:pt modelId="{778727BD-402E-4665-9B06-7D905B7B03F0}">
      <dgm:prSet phldrT="[Texto]"/>
      <dgm:spPr/>
      <dgm:t>
        <a:bodyPr/>
        <a:lstStyle/>
        <a:p>
          <a:r>
            <a:rPr lang="es-EC" dirty="0"/>
            <a:t>Pruebas, validación y resultados</a:t>
          </a:r>
        </a:p>
      </dgm:t>
    </dgm:pt>
    <dgm:pt modelId="{28A0CA7A-EDF1-4B3B-BC0F-D3D6424090D9}" type="parTrans" cxnId="{117A74AE-A592-4104-A08B-039A40E7DA60}">
      <dgm:prSet/>
      <dgm:spPr/>
      <dgm:t>
        <a:bodyPr/>
        <a:lstStyle/>
        <a:p>
          <a:endParaRPr lang="es-EC"/>
        </a:p>
      </dgm:t>
    </dgm:pt>
    <dgm:pt modelId="{559567F6-F6FE-4A21-9C16-08ADE436677A}" type="sibTrans" cxnId="{117A74AE-A592-4104-A08B-039A40E7DA60}">
      <dgm:prSet/>
      <dgm:spPr/>
      <dgm:t>
        <a:bodyPr/>
        <a:lstStyle/>
        <a:p>
          <a:endParaRPr lang="es-EC" dirty="0"/>
        </a:p>
      </dgm:t>
    </dgm:pt>
    <dgm:pt modelId="{E7B765ED-03C6-4390-A834-D4A5A39D7AFF}">
      <dgm:prSet phldrT="[Texto]"/>
      <dgm:spPr/>
      <dgm:t>
        <a:bodyPr/>
        <a:lstStyle/>
        <a:p>
          <a:r>
            <a:rPr lang="es-EC" dirty="0"/>
            <a:t>Mejoras y optimización</a:t>
          </a:r>
        </a:p>
      </dgm:t>
    </dgm:pt>
    <dgm:pt modelId="{38840E3C-1918-440F-9BAD-9C2126F48695}" type="parTrans" cxnId="{075CCC3F-8005-4569-8DBC-A8C57C18C911}">
      <dgm:prSet/>
      <dgm:spPr/>
      <dgm:t>
        <a:bodyPr/>
        <a:lstStyle/>
        <a:p>
          <a:endParaRPr lang="es-EC"/>
        </a:p>
      </dgm:t>
    </dgm:pt>
    <dgm:pt modelId="{09F2D87F-6700-4359-AE92-3A998DEDBC67}" type="sibTrans" cxnId="{075CCC3F-8005-4569-8DBC-A8C57C18C911}">
      <dgm:prSet/>
      <dgm:spPr/>
      <dgm:t>
        <a:bodyPr/>
        <a:lstStyle/>
        <a:p>
          <a:endParaRPr lang="es-EC" dirty="0"/>
        </a:p>
      </dgm:t>
    </dgm:pt>
    <dgm:pt modelId="{5E9FF83E-3885-437A-9747-8358F16173D8}">
      <dgm:prSet phldrT="[Texto]"/>
      <dgm:spPr/>
      <dgm:t>
        <a:bodyPr/>
        <a:lstStyle/>
        <a:p>
          <a:r>
            <a:rPr lang="es-EC" dirty="0"/>
            <a:t>Construcción del prototipo final</a:t>
          </a:r>
        </a:p>
      </dgm:t>
    </dgm:pt>
    <dgm:pt modelId="{82685516-272F-40AC-9F4C-3EA10504DBC2}" type="parTrans" cxnId="{27265B57-4C7C-440B-99DD-BBC69A26CCA0}">
      <dgm:prSet/>
      <dgm:spPr/>
      <dgm:t>
        <a:bodyPr/>
        <a:lstStyle/>
        <a:p>
          <a:endParaRPr lang="es-EC"/>
        </a:p>
      </dgm:t>
    </dgm:pt>
    <dgm:pt modelId="{39291946-7CED-476C-A780-0835B4121D7D}" type="sibTrans" cxnId="{27265B57-4C7C-440B-99DD-BBC69A26CCA0}">
      <dgm:prSet/>
      <dgm:spPr/>
      <dgm:t>
        <a:bodyPr/>
        <a:lstStyle/>
        <a:p>
          <a:endParaRPr lang="es-EC"/>
        </a:p>
      </dgm:t>
    </dgm:pt>
    <dgm:pt modelId="{962292C5-55C4-4720-9329-0A9F8058BFF3}" type="pres">
      <dgm:prSet presAssocID="{EB0F59DF-0896-437D-9B5E-FF24FB7D4E86}" presName="Name0" presStyleCnt="0">
        <dgm:presLayoutVars>
          <dgm:dir/>
          <dgm:resizeHandles val="exact"/>
        </dgm:presLayoutVars>
      </dgm:prSet>
      <dgm:spPr/>
    </dgm:pt>
    <dgm:pt modelId="{9C87F2A4-7314-4BC9-9258-4ACB301FDAE3}" type="pres">
      <dgm:prSet presAssocID="{08F4E628-659D-46E7-8997-4E0EBB39EF0B}" presName="node" presStyleLbl="node1" presStyleIdx="0" presStyleCnt="6">
        <dgm:presLayoutVars>
          <dgm:bulletEnabled val="1"/>
        </dgm:presLayoutVars>
      </dgm:prSet>
      <dgm:spPr/>
    </dgm:pt>
    <dgm:pt modelId="{33EDE6DF-9641-4712-A448-D2D568F92A1D}" type="pres">
      <dgm:prSet presAssocID="{F8217EC7-CB09-4956-AAE7-F751A99C0216}" presName="sibTrans" presStyleLbl="sibTrans1D1" presStyleIdx="0" presStyleCnt="5"/>
      <dgm:spPr/>
    </dgm:pt>
    <dgm:pt modelId="{9D43E1B9-E8CC-46D4-9818-AFF473320869}" type="pres">
      <dgm:prSet presAssocID="{F8217EC7-CB09-4956-AAE7-F751A99C0216}" presName="connectorText" presStyleLbl="sibTrans1D1" presStyleIdx="0" presStyleCnt="5"/>
      <dgm:spPr/>
    </dgm:pt>
    <dgm:pt modelId="{1A4639E9-9BB0-4222-BAC3-A49E0369DBE1}" type="pres">
      <dgm:prSet presAssocID="{43BADC23-2F84-4B72-9AB2-B7A37896CC92}" presName="node" presStyleLbl="node1" presStyleIdx="1" presStyleCnt="6">
        <dgm:presLayoutVars>
          <dgm:bulletEnabled val="1"/>
        </dgm:presLayoutVars>
      </dgm:prSet>
      <dgm:spPr/>
    </dgm:pt>
    <dgm:pt modelId="{79B12142-6240-4512-999C-D03F5436221C}" type="pres">
      <dgm:prSet presAssocID="{5DEA1809-C4B0-4207-89C5-779E00417F0B}" presName="sibTrans" presStyleLbl="sibTrans1D1" presStyleIdx="1" presStyleCnt="5"/>
      <dgm:spPr/>
    </dgm:pt>
    <dgm:pt modelId="{70B03AB9-F3A0-4DDF-A760-ABEA5A59D971}" type="pres">
      <dgm:prSet presAssocID="{5DEA1809-C4B0-4207-89C5-779E00417F0B}" presName="connectorText" presStyleLbl="sibTrans1D1" presStyleIdx="1" presStyleCnt="5"/>
      <dgm:spPr/>
    </dgm:pt>
    <dgm:pt modelId="{B3660791-AB28-4C13-86C6-A4DA086A64FF}" type="pres">
      <dgm:prSet presAssocID="{F7991D34-D6AC-49AA-9AC2-C69EDB06B2FC}" presName="node" presStyleLbl="node1" presStyleIdx="2" presStyleCnt="6">
        <dgm:presLayoutVars>
          <dgm:bulletEnabled val="1"/>
        </dgm:presLayoutVars>
      </dgm:prSet>
      <dgm:spPr/>
    </dgm:pt>
    <dgm:pt modelId="{D804CADC-CFC1-4D03-8CD1-69F734EAEB3F}" type="pres">
      <dgm:prSet presAssocID="{66D93E4E-A33E-40A8-95EA-57192A7EA153}" presName="sibTrans" presStyleLbl="sibTrans1D1" presStyleIdx="2" presStyleCnt="5"/>
      <dgm:spPr/>
    </dgm:pt>
    <dgm:pt modelId="{58B68D47-DBC6-47DD-A300-9945D92E2286}" type="pres">
      <dgm:prSet presAssocID="{66D93E4E-A33E-40A8-95EA-57192A7EA153}" presName="connectorText" presStyleLbl="sibTrans1D1" presStyleIdx="2" presStyleCnt="5"/>
      <dgm:spPr/>
    </dgm:pt>
    <dgm:pt modelId="{C7089859-9620-418C-9EDC-8C031A6B9FAB}" type="pres">
      <dgm:prSet presAssocID="{778727BD-402E-4665-9B06-7D905B7B03F0}" presName="node" presStyleLbl="node1" presStyleIdx="3" presStyleCnt="6">
        <dgm:presLayoutVars>
          <dgm:bulletEnabled val="1"/>
        </dgm:presLayoutVars>
      </dgm:prSet>
      <dgm:spPr/>
    </dgm:pt>
    <dgm:pt modelId="{AD873AF8-687A-4308-A9D7-9D9BCF524EDE}" type="pres">
      <dgm:prSet presAssocID="{559567F6-F6FE-4A21-9C16-08ADE436677A}" presName="sibTrans" presStyleLbl="sibTrans1D1" presStyleIdx="3" presStyleCnt="5"/>
      <dgm:spPr/>
    </dgm:pt>
    <dgm:pt modelId="{93D0F832-A7D4-4FDF-B764-4D43B5BE8F87}" type="pres">
      <dgm:prSet presAssocID="{559567F6-F6FE-4A21-9C16-08ADE436677A}" presName="connectorText" presStyleLbl="sibTrans1D1" presStyleIdx="3" presStyleCnt="5"/>
      <dgm:spPr/>
    </dgm:pt>
    <dgm:pt modelId="{5E33677E-5D70-43A8-A1F3-CA6F713DED9E}" type="pres">
      <dgm:prSet presAssocID="{E7B765ED-03C6-4390-A834-D4A5A39D7AFF}" presName="node" presStyleLbl="node1" presStyleIdx="4" presStyleCnt="6">
        <dgm:presLayoutVars>
          <dgm:bulletEnabled val="1"/>
        </dgm:presLayoutVars>
      </dgm:prSet>
      <dgm:spPr/>
    </dgm:pt>
    <dgm:pt modelId="{8B107049-AA58-48EA-ACE5-6424A298077A}" type="pres">
      <dgm:prSet presAssocID="{09F2D87F-6700-4359-AE92-3A998DEDBC67}" presName="sibTrans" presStyleLbl="sibTrans1D1" presStyleIdx="4" presStyleCnt="5"/>
      <dgm:spPr/>
    </dgm:pt>
    <dgm:pt modelId="{1EB46580-1635-4F90-8B98-DC128F4581BF}" type="pres">
      <dgm:prSet presAssocID="{09F2D87F-6700-4359-AE92-3A998DEDBC67}" presName="connectorText" presStyleLbl="sibTrans1D1" presStyleIdx="4" presStyleCnt="5"/>
      <dgm:spPr/>
    </dgm:pt>
    <dgm:pt modelId="{82ABFA82-9E15-4B4C-AEF1-CF02A765A7D9}" type="pres">
      <dgm:prSet presAssocID="{5E9FF83E-3885-437A-9747-8358F16173D8}" presName="node" presStyleLbl="node1" presStyleIdx="5" presStyleCnt="6">
        <dgm:presLayoutVars>
          <dgm:bulletEnabled val="1"/>
        </dgm:presLayoutVars>
      </dgm:prSet>
      <dgm:spPr/>
    </dgm:pt>
  </dgm:ptLst>
  <dgm:cxnLst>
    <dgm:cxn modelId="{78F12401-85F3-4AC6-9726-531A0F968844}" type="presOf" srcId="{778727BD-402E-4665-9B06-7D905B7B03F0}" destId="{C7089859-9620-418C-9EDC-8C031A6B9FAB}" srcOrd="0" destOrd="0" presId="urn:microsoft.com/office/officeart/2005/8/layout/bProcess3"/>
    <dgm:cxn modelId="{B066D232-568E-437A-BF62-A00F3FBC50E7}" srcId="{EB0F59DF-0896-437D-9B5E-FF24FB7D4E86}" destId="{43BADC23-2F84-4B72-9AB2-B7A37896CC92}" srcOrd="1" destOrd="0" parTransId="{BA15AF5F-7A85-492F-8EA8-CC1AF744B9AF}" sibTransId="{5DEA1809-C4B0-4207-89C5-779E00417F0B}"/>
    <dgm:cxn modelId="{60CC8838-60CC-4D51-BE77-82C41907AEC6}" type="presOf" srcId="{559567F6-F6FE-4A21-9C16-08ADE436677A}" destId="{93D0F832-A7D4-4FDF-B764-4D43B5BE8F87}" srcOrd="1" destOrd="0" presId="urn:microsoft.com/office/officeart/2005/8/layout/bProcess3"/>
    <dgm:cxn modelId="{075CCC3F-8005-4569-8DBC-A8C57C18C911}" srcId="{EB0F59DF-0896-437D-9B5E-FF24FB7D4E86}" destId="{E7B765ED-03C6-4390-A834-D4A5A39D7AFF}" srcOrd="4" destOrd="0" parTransId="{38840E3C-1918-440F-9BAD-9C2126F48695}" sibTransId="{09F2D87F-6700-4359-AE92-3A998DEDBC67}"/>
    <dgm:cxn modelId="{8E79E54A-AA97-4850-B0D6-F615ABA9EFE4}" type="presOf" srcId="{08F4E628-659D-46E7-8997-4E0EBB39EF0B}" destId="{9C87F2A4-7314-4BC9-9258-4ACB301FDAE3}" srcOrd="0" destOrd="0" presId="urn:microsoft.com/office/officeart/2005/8/layout/bProcess3"/>
    <dgm:cxn modelId="{86450271-A8C4-4CC2-BE37-1767E5C5E28F}" type="presOf" srcId="{EB0F59DF-0896-437D-9B5E-FF24FB7D4E86}" destId="{962292C5-55C4-4720-9329-0A9F8058BFF3}" srcOrd="0" destOrd="0" presId="urn:microsoft.com/office/officeart/2005/8/layout/bProcess3"/>
    <dgm:cxn modelId="{27265B57-4C7C-440B-99DD-BBC69A26CCA0}" srcId="{EB0F59DF-0896-437D-9B5E-FF24FB7D4E86}" destId="{5E9FF83E-3885-437A-9747-8358F16173D8}" srcOrd="5" destOrd="0" parTransId="{82685516-272F-40AC-9F4C-3EA10504DBC2}" sibTransId="{39291946-7CED-476C-A780-0835B4121D7D}"/>
    <dgm:cxn modelId="{7D33A45A-20AA-4A5C-8E72-02526F2F53E9}" type="presOf" srcId="{5E9FF83E-3885-437A-9747-8358F16173D8}" destId="{82ABFA82-9E15-4B4C-AEF1-CF02A765A7D9}" srcOrd="0" destOrd="0" presId="urn:microsoft.com/office/officeart/2005/8/layout/bProcess3"/>
    <dgm:cxn modelId="{9A84D1A2-7A95-42AF-935C-1B0AFA9C002A}" type="presOf" srcId="{F8217EC7-CB09-4956-AAE7-F751A99C0216}" destId="{33EDE6DF-9641-4712-A448-D2D568F92A1D}" srcOrd="0" destOrd="0" presId="urn:microsoft.com/office/officeart/2005/8/layout/bProcess3"/>
    <dgm:cxn modelId="{7E9AEAAB-26E7-402A-92F4-A3B859CC1A21}" srcId="{EB0F59DF-0896-437D-9B5E-FF24FB7D4E86}" destId="{08F4E628-659D-46E7-8997-4E0EBB39EF0B}" srcOrd="0" destOrd="0" parTransId="{4528C318-2D29-4934-BE0B-9BB62E3ABF26}" sibTransId="{F8217EC7-CB09-4956-AAE7-F751A99C0216}"/>
    <dgm:cxn modelId="{117A74AE-A592-4104-A08B-039A40E7DA60}" srcId="{EB0F59DF-0896-437D-9B5E-FF24FB7D4E86}" destId="{778727BD-402E-4665-9B06-7D905B7B03F0}" srcOrd="3" destOrd="0" parTransId="{28A0CA7A-EDF1-4B3B-BC0F-D3D6424090D9}" sibTransId="{559567F6-F6FE-4A21-9C16-08ADE436677A}"/>
    <dgm:cxn modelId="{652B41AF-024F-4399-8CCE-513327793474}" type="presOf" srcId="{09F2D87F-6700-4359-AE92-3A998DEDBC67}" destId="{1EB46580-1635-4F90-8B98-DC128F4581BF}" srcOrd="1" destOrd="0" presId="urn:microsoft.com/office/officeart/2005/8/layout/bProcess3"/>
    <dgm:cxn modelId="{04D6EFB0-BBE4-4A1E-9CDF-A795036A0952}" type="presOf" srcId="{559567F6-F6FE-4A21-9C16-08ADE436677A}" destId="{AD873AF8-687A-4308-A9D7-9D9BCF524EDE}" srcOrd="0" destOrd="0" presId="urn:microsoft.com/office/officeart/2005/8/layout/bProcess3"/>
    <dgm:cxn modelId="{FBE5A8C1-1F97-4D90-A3E3-271C16CEB7DB}" srcId="{EB0F59DF-0896-437D-9B5E-FF24FB7D4E86}" destId="{F7991D34-D6AC-49AA-9AC2-C69EDB06B2FC}" srcOrd="2" destOrd="0" parTransId="{90C957E1-0879-49CB-A833-82109DC7E5AB}" sibTransId="{66D93E4E-A33E-40A8-95EA-57192A7EA153}"/>
    <dgm:cxn modelId="{F42793C2-4CFF-492E-8775-84339FDBFBE2}" type="presOf" srcId="{5DEA1809-C4B0-4207-89C5-779E00417F0B}" destId="{79B12142-6240-4512-999C-D03F5436221C}" srcOrd="0" destOrd="0" presId="urn:microsoft.com/office/officeart/2005/8/layout/bProcess3"/>
    <dgm:cxn modelId="{57005DC4-C66C-45B7-819B-238201E0FF2F}" type="presOf" srcId="{E7B765ED-03C6-4390-A834-D4A5A39D7AFF}" destId="{5E33677E-5D70-43A8-A1F3-CA6F713DED9E}" srcOrd="0" destOrd="0" presId="urn:microsoft.com/office/officeart/2005/8/layout/bProcess3"/>
    <dgm:cxn modelId="{B2D2C5C7-AF6E-4C76-AC30-53088E2FE3EA}" type="presOf" srcId="{66D93E4E-A33E-40A8-95EA-57192A7EA153}" destId="{58B68D47-DBC6-47DD-A300-9945D92E2286}" srcOrd="1" destOrd="0" presId="urn:microsoft.com/office/officeart/2005/8/layout/bProcess3"/>
    <dgm:cxn modelId="{1657ABCE-5AEA-44D2-938D-74FD8819F3A2}" type="presOf" srcId="{F7991D34-D6AC-49AA-9AC2-C69EDB06B2FC}" destId="{B3660791-AB28-4C13-86C6-A4DA086A64FF}" srcOrd="0" destOrd="0" presId="urn:microsoft.com/office/officeart/2005/8/layout/bProcess3"/>
    <dgm:cxn modelId="{280B81DD-9F58-469B-B1FF-6808ADCA5944}" type="presOf" srcId="{66D93E4E-A33E-40A8-95EA-57192A7EA153}" destId="{D804CADC-CFC1-4D03-8CD1-69F734EAEB3F}" srcOrd="0" destOrd="0" presId="urn:microsoft.com/office/officeart/2005/8/layout/bProcess3"/>
    <dgm:cxn modelId="{215CDFE3-8D5E-434D-B033-436C077E1896}" type="presOf" srcId="{5DEA1809-C4B0-4207-89C5-779E00417F0B}" destId="{70B03AB9-F3A0-4DDF-A760-ABEA5A59D971}" srcOrd="1" destOrd="0" presId="urn:microsoft.com/office/officeart/2005/8/layout/bProcess3"/>
    <dgm:cxn modelId="{B0766AF3-43B0-4F20-B243-414E7D3AFE23}" type="presOf" srcId="{09F2D87F-6700-4359-AE92-3A998DEDBC67}" destId="{8B107049-AA58-48EA-ACE5-6424A298077A}" srcOrd="0" destOrd="0" presId="urn:microsoft.com/office/officeart/2005/8/layout/bProcess3"/>
    <dgm:cxn modelId="{C19421F6-BBA6-4DAA-8A86-8F18DCF4B1EC}" type="presOf" srcId="{43BADC23-2F84-4B72-9AB2-B7A37896CC92}" destId="{1A4639E9-9BB0-4222-BAC3-A49E0369DBE1}" srcOrd="0" destOrd="0" presId="urn:microsoft.com/office/officeart/2005/8/layout/bProcess3"/>
    <dgm:cxn modelId="{AA7EF6FE-EFE1-409A-B0B3-AECB8551BB4E}" type="presOf" srcId="{F8217EC7-CB09-4956-AAE7-F751A99C0216}" destId="{9D43E1B9-E8CC-46D4-9818-AFF473320869}" srcOrd="1" destOrd="0" presId="urn:microsoft.com/office/officeart/2005/8/layout/bProcess3"/>
    <dgm:cxn modelId="{86D65EAC-E4D7-4EDB-9317-A24DE9C3877D}" type="presParOf" srcId="{962292C5-55C4-4720-9329-0A9F8058BFF3}" destId="{9C87F2A4-7314-4BC9-9258-4ACB301FDAE3}" srcOrd="0" destOrd="0" presId="urn:microsoft.com/office/officeart/2005/8/layout/bProcess3"/>
    <dgm:cxn modelId="{6A0B15A6-2F6C-462F-A0E8-19739EDFB982}" type="presParOf" srcId="{962292C5-55C4-4720-9329-0A9F8058BFF3}" destId="{33EDE6DF-9641-4712-A448-D2D568F92A1D}" srcOrd="1" destOrd="0" presId="urn:microsoft.com/office/officeart/2005/8/layout/bProcess3"/>
    <dgm:cxn modelId="{80A649F6-5E98-4D5E-9C04-1C584F2A36D1}" type="presParOf" srcId="{33EDE6DF-9641-4712-A448-D2D568F92A1D}" destId="{9D43E1B9-E8CC-46D4-9818-AFF473320869}" srcOrd="0" destOrd="0" presId="urn:microsoft.com/office/officeart/2005/8/layout/bProcess3"/>
    <dgm:cxn modelId="{EEBCEFD7-94FF-4F18-8EF1-CA7E2E703F4E}" type="presParOf" srcId="{962292C5-55C4-4720-9329-0A9F8058BFF3}" destId="{1A4639E9-9BB0-4222-BAC3-A49E0369DBE1}" srcOrd="2" destOrd="0" presId="urn:microsoft.com/office/officeart/2005/8/layout/bProcess3"/>
    <dgm:cxn modelId="{640322C5-4278-4F4A-BF8E-5247C77B35F7}" type="presParOf" srcId="{962292C5-55C4-4720-9329-0A9F8058BFF3}" destId="{79B12142-6240-4512-999C-D03F5436221C}" srcOrd="3" destOrd="0" presId="urn:microsoft.com/office/officeart/2005/8/layout/bProcess3"/>
    <dgm:cxn modelId="{20BC7716-FA0E-4E1B-9982-7FB508B00CC7}" type="presParOf" srcId="{79B12142-6240-4512-999C-D03F5436221C}" destId="{70B03AB9-F3A0-4DDF-A760-ABEA5A59D971}" srcOrd="0" destOrd="0" presId="urn:microsoft.com/office/officeart/2005/8/layout/bProcess3"/>
    <dgm:cxn modelId="{4D0271B4-B2B4-4CD7-A9BB-2C605219980B}" type="presParOf" srcId="{962292C5-55C4-4720-9329-0A9F8058BFF3}" destId="{B3660791-AB28-4C13-86C6-A4DA086A64FF}" srcOrd="4" destOrd="0" presId="urn:microsoft.com/office/officeart/2005/8/layout/bProcess3"/>
    <dgm:cxn modelId="{23FD0368-E27D-4F5C-85DD-DF9A4B0B48CE}" type="presParOf" srcId="{962292C5-55C4-4720-9329-0A9F8058BFF3}" destId="{D804CADC-CFC1-4D03-8CD1-69F734EAEB3F}" srcOrd="5" destOrd="0" presId="urn:microsoft.com/office/officeart/2005/8/layout/bProcess3"/>
    <dgm:cxn modelId="{AF1EFCD3-6D51-4592-87D8-79865D6FE3B6}" type="presParOf" srcId="{D804CADC-CFC1-4D03-8CD1-69F734EAEB3F}" destId="{58B68D47-DBC6-47DD-A300-9945D92E2286}" srcOrd="0" destOrd="0" presId="urn:microsoft.com/office/officeart/2005/8/layout/bProcess3"/>
    <dgm:cxn modelId="{D906FBDE-942A-4413-8F16-5ECFF16BA70B}" type="presParOf" srcId="{962292C5-55C4-4720-9329-0A9F8058BFF3}" destId="{C7089859-9620-418C-9EDC-8C031A6B9FAB}" srcOrd="6" destOrd="0" presId="urn:microsoft.com/office/officeart/2005/8/layout/bProcess3"/>
    <dgm:cxn modelId="{660C1912-977D-4D69-A38D-438DBD8BAC6F}" type="presParOf" srcId="{962292C5-55C4-4720-9329-0A9F8058BFF3}" destId="{AD873AF8-687A-4308-A9D7-9D9BCF524EDE}" srcOrd="7" destOrd="0" presId="urn:microsoft.com/office/officeart/2005/8/layout/bProcess3"/>
    <dgm:cxn modelId="{6FA99E68-2149-4714-A513-2696848C6C33}" type="presParOf" srcId="{AD873AF8-687A-4308-A9D7-9D9BCF524EDE}" destId="{93D0F832-A7D4-4FDF-B764-4D43B5BE8F87}" srcOrd="0" destOrd="0" presId="urn:microsoft.com/office/officeart/2005/8/layout/bProcess3"/>
    <dgm:cxn modelId="{CD6AB6F9-D11A-489D-A11D-449DE93F7AFD}" type="presParOf" srcId="{962292C5-55C4-4720-9329-0A9F8058BFF3}" destId="{5E33677E-5D70-43A8-A1F3-CA6F713DED9E}" srcOrd="8" destOrd="0" presId="urn:microsoft.com/office/officeart/2005/8/layout/bProcess3"/>
    <dgm:cxn modelId="{A8E239C5-D972-428B-9ADF-A769EA29C1C0}" type="presParOf" srcId="{962292C5-55C4-4720-9329-0A9F8058BFF3}" destId="{8B107049-AA58-48EA-ACE5-6424A298077A}" srcOrd="9" destOrd="0" presId="urn:microsoft.com/office/officeart/2005/8/layout/bProcess3"/>
    <dgm:cxn modelId="{0A72EBF3-E14F-4784-92B6-5804F37B4D91}" type="presParOf" srcId="{8B107049-AA58-48EA-ACE5-6424A298077A}" destId="{1EB46580-1635-4F90-8B98-DC128F4581BF}" srcOrd="0" destOrd="0" presId="urn:microsoft.com/office/officeart/2005/8/layout/bProcess3"/>
    <dgm:cxn modelId="{636BEDC6-1FA5-4887-BFC6-D14C0E5EC378}" type="presParOf" srcId="{962292C5-55C4-4720-9329-0A9F8058BFF3}" destId="{82ABFA82-9E15-4B4C-AEF1-CF02A765A7D9}"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DE6DF-9641-4712-A448-D2D568F92A1D}">
      <dsp:nvSpPr>
        <dsp:cNvPr id="0" name=""/>
        <dsp:cNvSpPr/>
      </dsp:nvSpPr>
      <dsp:spPr>
        <a:xfrm>
          <a:off x="4921555" y="953058"/>
          <a:ext cx="731939" cy="91440"/>
        </a:xfrm>
        <a:custGeom>
          <a:avLst/>
          <a:gdLst/>
          <a:ahLst/>
          <a:cxnLst/>
          <a:rect l="0" t="0" r="0" b="0"/>
          <a:pathLst>
            <a:path>
              <a:moveTo>
                <a:pt x="0" y="45720"/>
              </a:moveTo>
              <a:lnTo>
                <a:pt x="731939" y="45720"/>
              </a:lnTo>
            </a:path>
          </a:pathLst>
        </a:custGeom>
        <a:noFill/>
        <a:ln w="9525" cap="flat" cmpd="sng" algn="ctr">
          <a:solidFill>
            <a:schemeClr val="accent1">
              <a:shade val="90000"/>
              <a:hueOff val="0"/>
              <a:satOff val="0"/>
              <a:lumOff val="0"/>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68462" y="994965"/>
        <a:ext cx="38126" cy="7625"/>
      </dsp:txXfrm>
    </dsp:sp>
    <dsp:sp modelId="{9C87F2A4-7314-4BC9-9258-4ACB301FDAE3}">
      <dsp:nvSpPr>
        <dsp:cNvPr id="0" name=""/>
        <dsp:cNvSpPr/>
      </dsp:nvSpPr>
      <dsp:spPr>
        <a:xfrm>
          <a:off x="1607964" y="4161"/>
          <a:ext cx="3315390" cy="1989234"/>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MX" sz="2900" kern="1200" dirty="0"/>
            <a:t>Investigación y análisis</a:t>
          </a:r>
          <a:endParaRPr lang="es-EC" sz="2900" kern="1200" dirty="0"/>
        </a:p>
      </dsp:txBody>
      <dsp:txXfrm>
        <a:off x="1607964" y="4161"/>
        <a:ext cx="3315390" cy="1989234"/>
      </dsp:txXfrm>
    </dsp:sp>
    <dsp:sp modelId="{79B12142-6240-4512-999C-D03F5436221C}">
      <dsp:nvSpPr>
        <dsp:cNvPr id="0" name=""/>
        <dsp:cNvSpPr/>
      </dsp:nvSpPr>
      <dsp:spPr>
        <a:xfrm>
          <a:off x="3265660" y="1991595"/>
          <a:ext cx="4077930" cy="731939"/>
        </a:xfrm>
        <a:custGeom>
          <a:avLst/>
          <a:gdLst/>
          <a:ahLst/>
          <a:cxnLst/>
          <a:rect l="0" t="0" r="0" b="0"/>
          <a:pathLst>
            <a:path>
              <a:moveTo>
                <a:pt x="4077930" y="0"/>
              </a:moveTo>
              <a:lnTo>
                <a:pt x="4077930" y="383069"/>
              </a:lnTo>
              <a:lnTo>
                <a:pt x="0" y="383069"/>
              </a:lnTo>
              <a:lnTo>
                <a:pt x="0" y="731939"/>
              </a:lnTo>
            </a:path>
          </a:pathLst>
        </a:custGeom>
        <a:noFill/>
        <a:ln w="9525" cap="flat" cmpd="sng" algn="ctr">
          <a:solidFill>
            <a:schemeClr val="accent1">
              <a:shade val="90000"/>
              <a:hueOff val="150045"/>
              <a:satOff val="-2771"/>
              <a:lumOff val="12851"/>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00910" y="2353753"/>
        <a:ext cx="207430" cy="7625"/>
      </dsp:txXfrm>
    </dsp:sp>
    <dsp:sp modelId="{1A4639E9-9BB0-4222-BAC3-A49E0369DBE1}">
      <dsp:nvSpPr>
        <dsp:cNvPr id="0" name=""/>
        <dsp:cNvSpPr/>
      </dsp:nvSpPr>
      <dsp:spPr>
        <a:xfrm>
          <a:off x="5685895" y="4161"/>
          <a:ext cx="3315390" cy="1989234"/>
        </a:xfrm>
        <a:prstGeom prst="rect">
          <a:avLst/>
        </a:prstGeom>
        <a:solidFill>
          <a:schemeClr val="accent1">
            <a:shade val="50000"/>
            <a:hueOff val="120479"/>
            <a:satOff val="-2520"/>
            <a:lumOff val="1402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Diseño y simulación del diagrama de bloque</a:t>
          </a:r>
        </a:p>
      </dsp:txBody>
      <dsp:txXfrm>
        <a:off x="5685895" y="4161"/>
        <a:ext cx="3315390" cy="1989234"/>
      </dsp:txXfrm>
    </dsp:sp>
    <dsp:sp modelId="{D804CADC-CFC1-4D03-8CD1-69F734EAEB3F}">
      <dsp:nvSpPr>
        <dsp:cNvPr id="0" name=""/>
        <dsp:cNvSpPr/>
      </dsp:nvSpPr>
      <dsp:spPr>
        <a:xfrm>
          <a:off x="4921555" y="3704833"/>
          <a:ext cx="731939" cy="91440"/>
        </a:xfrm>
        <a:custGeom>
          <a:avLst/>
          <a:gdLst/>
          <a:ahLst/>
          <a:cxnLst/>
          <a:rect l="0" t="0" r="0" b="0"/>
          <a:pathLst>
            <a:path>
              <a:moveTo>
                <a:pt x="0" y="45720"/>
              </a:moveTo>
              <a:lnTo>
                <a:pt x="731939" y="45720"/>
              </a:lnTo>
            </a:path>
          </a:pathLst>
        </a:custGeom>
        <a:noFill/>
        <a:ln w="9525" cap="flat" cmpd="sng" algn="ctr">
          <a:solidFill>
            <a:schemeClr val="accent1">
              <a:shade val="90000"/>
              <a:hueOff val="300089"/>
              <a:satOff val="-5542"/>
              <a:lumOff val="25702"/>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68462" y="3746740"/>
        <a:ext cx="38126" cy="7625"/>
      </dsp:txXfrm>
    </dsp:sp>
    <dsp:sp modelId="{B3660791-AB28-4C13-86C6-A4DA086A64FF}">
      <dsp:nvSpPr>
        <dsp:cNvPr id="0" name=""/>
        <dsp:cNvSpPr/>
      </dsp:nvSpPr>
      <dsp:spPr>
        <a:xfrm>
          <a:off x="1607964" y="2755935"/>
          <a:ext cx="3315390" cy="1989234"/>
        </a:xfrm>
        <a:prstGeom prst="rect">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Construcción del prototipo</a:t>
          </a:r>
        </a:p>
      </dsp:txBody>
      <dsp:txXfrm>
        <a:off x="1607964" y="2755935"/>
        <a:ext cx="3315390" cy="1989234"/>
      </dsp:txXfrm>
    </dsp:sp>
    <dsp:sp modelId="{AD873AF8-687A-4308-A9D7-9D9BCF524EDE}">
      <dsp:nvSpPr>
        <dsp:cNvPr id="0" name=""/>
        <dsp:cNvSpPr/>
      </dsp:nvSpPr>
      <dsp:spPr>
        <a:xfrm>
          <a:off x="3265660" y="4743370"/>
          <a:ext cx="4077930" cy="731939"/>
        </a:xfrm>
        <a:custGeom>
          <a:avLst/>
          <a:gdLst/>
          <a:ahLst/>
          <a:cxnLst/>
          <a:rect l="0" t="0" r="0" b="0"/>
          <a:pathLst>
            <a:path>
              <a:moveTo>
                <a:pt x="4077930" y="0"/>
              </a:moveTo>
              <a:lnTo>
                <a:pt x="4077930" y="383069"/>
              </a:lnTo>
              <a:lnTo>
                <a:pt x="0" y="383069"/>
              </a:lnTo>
              <a:lnTo>
                <a:pt x="0" y="731939"/>
              </a:lnTo>
            </a:path>
          </a:pathLst>
        </a:custGeom>
        <a:noFill/>
        <a:ln w="9525" cap="flat" cmpd="sng" algn="ctr">
          <a:solidFill>
            <a:schemeClr val="accent1">
              <a:shade val="90000"/>
              <a:hueOff val="300089"/>
              <a:satOff val="-5542"/>
              <a:lumOff val="25702"/>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00910" y="5105527"/>
        <a:ext cx="207430" cy="7625"/>
      </dsp:txXfrm>
    </dsp:sp>
    <dsp:sp modelId="{C7089859-9620-418C-9EDC-8C031A6B9FAB}">
      <dsp:nvSpPr>
        <dsp:cNvPr id="0" name=""/>
        <dsp:cNvSpPr/>
      </dsp:nvSpPr>
      <dsp:spPr>
        <a:xfrm>
          <a:off x="5685895" y="2755935"/>
          <a:ext cx="3315390" cy="1989234"/>
        </a:xfrm>
        <a:prstGeom prst="rect">
          <a:avLst/>
        </a:prstGeom>
        <a:solidFill>
          <a:schemeClr val="accent1">
            <a:shade val="50000"/>
            <a:hueOff val="361437"/>
            <a:satOff val="-7560"/>
            <a:lumOff val="4206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Pruebas, validación y resultados</a:t>
          </a:r>
        </a:p>
      </dsp:txBody>
      <dsp:txXfrm>
        <a:off x="5685895" y="2755935"/>
        <a:ext cx="3315390" cy="1989234"/>
      </dsp:txXfrm>
    </dsp:sp>
    <dsp:sp modelId="{8B107049-AA58-48EA-ACE5-6424A298077A}">
      <dsp:nvSpPr>
        <dsp:cNvPr id="0" name=""/>
        <dsp:cNvSpPr/>
      </dsp:nvSpPr>
      <dsp:spPr>
        <a:xfrm>
          <a:off x="4921555" y="6456607"/>
          <a:ext cx="731939" cy="91440"/>
        </a:xfrm>
        <a:custGeom>
          <a:avLst/>
          <a:gdLst/>
          <a:ahLst/>
          <a:cxnLst/>
          <a:rect l="0" t="0" r="0" b="0"/>
          <a:pathLst>
            <a:path>
              <a:moveTo>
                <a:pt x="0" y="45720"/>
              </a:moveTo>
              <a:lnTo>
                <a:pt x="731939" y="45720"/>
              </a:lnTo>
            </a:path>
          </a:pathLst>
        </a:custGeom>
        <a:noFill/>
        <a:ln w="9525" cap="flat" cmpd="sng" algn="ctr">
          <a:solidFill>
            <a:schemeClr val="accent1">
              <a:shade val="90000"/>
              <a:hueOff val="150045"/>
              <a:satOff val="-2771"/>
              <a:lumOff val="12851"/>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dirty="0"/>
        </a:p>
      </dsp:txBody>
      <dsp:txXfrm>
        <a:off x="5268462" y="6498514"/>
        <a:ext cx="38126" cy="7625"/>
      </dsp:txXfrm>
    </dsp:sp>
    <dsp:sp modelId="{5E33677E-5D70-43A8-A1F3-CA6F713DED9E}">
      <dsp:nvSpPr>
        <dsp:cNvPr id="0" name=""/>
        <dsp:cNvSpPr/>
      </dsp:nvSpPr>
      <dsp:spPr>
        <a:xfrm>
          <a:off x="1607964" y="5507710"/>
          <a:ext cx="3315390" cy="1989234"/>
        </a:xfrm>
        <a:prstGeom prst="rect">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Mejoras y optimización</a:t>
          </a:r>
        </a:p>
      </dsp:txBody>
      <dsp:txXfrm>
        <a:off x="1607964" y="5507710"/>
        <a:ext cx="3315390" cy="1989234"/>
      </dsp:txXfrm>
    </dsp:sp>
    <dsp:sp modelId="{82ABFA82-9E15-4B4C-AEF1-CF02A765A7D9}">
      <dsp:nvSpPr>
        <dsp:cNvPr id="0" name=""/>
        <dsp:cNvSpPr/>
      </dsp:nvSpPr>
      <dsp:spPr>
        <a:xfrm>
          <a:off x="5685895" y="5507710"/>
          <a:ext cx="3315390" cy="1989234"/>
        </a:xfrm>
        <a:prstGeom prst="rect">
          <a:avLst/>
        </a:prstGeom>
        <a:solidFill>
          <a:schemeClr val="accent1">
            <a:shade val="50000"/>
            <a:hueOff val="120479"/>
            <a:satOff val="-2520"/>
            <a:lumOff val="1402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s-EC" sz="2900" kern="1200" dirty="0"/>
            <a:t>Construcción del prototipo final</a:t>
          </a:r>
        </a:p>
      </dsp:txBody>
      <dsp:txXfrm>
        <a:off x="5685895" y="5507710"/>
        <a:ext cx="3315390" cy="198923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27" name="PlaceHolder 2"/>
          <p:cNvSpPr>
            <a:spLocks noGrp="1"/>
          </p:cNvSpPr>
          <p:nvPr>
            <p:ph type="body"/>
          </p:nvPr>
        </p:nvSpPr>
        <p:spPr>
          <a:xfrm>
            <a:off x="1080360" y="1010988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8" name="PlaceHolder 3"/>
          <p:cNvSpPr>
            <a:spLocks noGrp="1"/>
          </p:cNvSpPr>
          <p:nvPr>
            <p:ph type="body"/>
          </p:nvPr>
        </p:nvSpPr>
        <p:spPr>
          <a:xfrm>
            <a:off x="1080360" y="2319840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30"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1"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2" name="PlaceHolder 4"/>
          <p:cNvSpPr>
            <a:spLocks noGrp="1"/>
          </p:cNvSpPr>
          <p:nvPr>
            <p:ph type="body"/>
          </p:nvPr>
        </p:nvSpPr>
        <p:spPr>
          <a:xfrm>
            <a:off x="108036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3" name="PlaceHolder 5"/>
          <p:cNvSpPr>
            <a:spLocks noGrp="1"/>
          </p:cNvSpPr>
          <p:nvPr>
            <p:ph type="body"/>
          </p:nvPr>
        </p:nvSpPr>
        <p:spPr>
          <a:xfrm>
            <a:off x="1104480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35" name="PlaceHolder 2"/>
          <p:cNvSpPr>
            <a:spLocks noGrp="1"/>
          </p:cNvSpPr>
          <p:nvPr>
            <p:ph type="body"/>
          </p:nvPr>
        </p:nvSpPr>
        <p:spPr>
          <a:xfrm>
            <a:off x="108036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6" name="PlaceHolder 3"/>
          <p:cNvSpPr>
            <a:spLocks noGrp="1"/>
          </p:cNvSpPr>
          <p:nvPr>
            <p:ph type="body"/>
          </p:nvPr>
        </p:nvSpPr>
        <p:spPr>
          <a:xfrm>
            <a:off x="765540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7" name="PlaceHolder 4"/>
          <p:cNvSpPr>
            <a:spLocks noGrp="1"/>
          </p:cNvSpPr>
          <p:nvPr>
            <p:ph type="body"/>
          </p:nvPr>
        </p:nvSpPr>
        <p:spPr>
          <a:xfrm>
            <a:off x="14230080" y="1010988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8" name="PlaceHolder 5"/>
          <p:cNvSpPr>
            <a:spLocks noGrp="1"/>
          </p:cNvSpPr>
          <p:nvPr>
            <p:ph type="body"/>
          </p:nvPr>
        </p:nvSpPr>
        <p:spPr>
          <a:xfrm>
            <a:off x="108036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39" name="PlaceHolder 6"/>
          <p:cNvSpPr>
            <a:spLocks noGrp="1"/>
          </p:cNvSpPr>
          <p:nvPr>
            <p:ph type="body"/>
          </p:nvPr>
        </p:nvSpPr>
        <p:spPr>
          <a:xfrm>
            <a:off x="765540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40" name="PlaceHolder 7"/>
          <p:cNvSpPr>
            <a:spLocks noGrp="1"/>
          </p:cNvSpPr>
          <p:nvPr>
            <p:ph type="body"/>
          </p:nvPr>
        </p:nvSpPr>
        <p:spPr>
          <a:xfrm>
            <a:off x="14230080" y="23198400"/>
            <a:ext cx="626148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6" name="PlaceHolder 2"/>
          <p:cNvSpPr>
            <a:spLocks noGrp="1"/>
          </p:cNvSpPr>
          <p:nvPr>
            <p:ph type="subTitle"/>
          </p:nvPr>
        </p:nvSpPr>
        <p:spPr>
          <a:xfrm>
            <a:off x="1080360" y="10109880"/>
            <a:ext cx="19446120" cy="25058520"/>
          </a:xfrm>
          <a:prstGeom prst="rect">
            <a:avLst/>
          </a:prstGeom>
        </p:spPr>
        <p:txBody>
          <a:bodyPr lIns="0" tIns="0" rIns="0" bIns="0" anchor="ctr">
            <a:noAutofit/>
          </a:bodyPr>
          <a:lstStyle/>
          <a:p>
            <a:pPr algn="ctr"/>
            <a:endParaRPr lang="es-EC"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8" name="PlaceHolder 2"/>
          <p:cNvSpPr>
            <a:spLocks noGrp="1"/>
          </p:cNvSpPr>
          <p:nvPr>
            <p:ph type="body"/>
          </p:nvPr>
        </p:nvSpPr>
        <p:spPr>
          <a:xfrm>
            <a:off x="1080360" y="10109880"/>
            <a:ext cx="19446120" cy="250585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0" name="PlaceHolder 2"/>
          <p:cNvSpPr>
            <a:spLocks noGrp="1"/>
          </p:cNvSpPr>
          <p:nvPr>
            <p:ph type="body"/>
          </p:nvPr>
        </p:nvSpPr>
        <p:spPr>
          <a:xfrm>
            <a:off x="108036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1" name="PlaceHolder 3"/>
          <p:cNvSpPr>
            <a:spLocks noGrp="1"/>
          </p:cNvSpPr>
          <p:nvPr>
            <p:ph type="body"/>
          </p:nvPr>
        </p:nvSpPr>
        <p:spPr>
          <a:xfrm>
            <a:off x="1104480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20720" y="13421520"/>
            <a:ext cx="18366120" cy="42928200"/>
          </a:xfrm>
          <a:prstGeom prst="rect">
            <a:avLst/>
          </a:prstGeom>
        </p:spPr>
        <p:txBody>
          <a:bodyPr lIns="0" tIns="0" rIns="0" bIns="0" anchor="ctr">
            <a:noAutofit/>
          </a:bodyPr>
          <a:lstStyle/>
          <a:p>
            <a:pPr algn="ctr"/>
            <a:endParaRPr lang="es-EC"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5"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6" name="PlaceHolder 3"/>
          <p:cNvSpPr>
            <a:spLocks noGrp="1"/>
          </p:cNvSpPr>
          <p:nvPr>
            <p:ph type="body"/>
          </p:nvPr>
        </p:nvSpPr>
        <p:spPr>
          <a:xfrm>
            <a:off x="1104480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17" name="PlaceHolder 4"/>
          <p:cNvSpPr>
            <a:spLocks noGrp="1"/>
          </p:cNvSpPr>
          <p:nvPr>
            <p:ph type="body"/>
          </p:nvPr>
        </p:nvSpPr>
        <p:spPr>
          <a:xfrm>
            <a:off x="108036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19" name="PlaceHolder 2"/>
          <p:cNvSpPr>
            <a:spLocks noGrp="1"/>
          </p:cNvSpPr>
          <p:nvPr>
            <p:ph type="body"/>
          </p:nvPr>
        </p:nvSpPr>
        <p:spPr>
          <a:xfrm>
            <a:off x="1080360" y="10109880"/>
            <a:ext cx="9489600" cy="250585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0"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1" name="PlaceHolder 4"/>
          <p:cNvSpPr>
            <a:spLocks noGrp="1"/>
          </p:cNvSpPr>
          <p:nvPr>
            <p:ph type="body"/>
          </p:nvPr>
        </p:nvSpPr>
        <p:spPr>
          <a:xfrm>
            <a:off x="11044800" y="2319840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20720" y="13421520"/>
            <a:ext cx="18366120" cy="9260640"/>
          </a:xfrm>
          <a:prstGeom prst="rect">
            <a:avLst/>
          </a:prstGeom>
        </p:spPr>
        <p:txBody>
          <a:bodyPr lIns="0" tIns="0" rIns="0" bIns="0" anchor="ctr">
            <a:noAutofit/>
          </a:bodyPr>
          <a:lstStyle/>
          <a:p>
            <a:endParaRPr lang="es-EC" sz="1400" b="0" strike="noStrike" spc="-1">
              <a:solidFill>
                <a:srgbClr val="000000"/>
              </a:solidFill>
              <a:latin typeface="Arial"/>
            </a:endParaRPr>
          </a:p>
        </p:txBody>
      </p:sp>
      <p:sp>
        <p:nvSpPr>
          <p:cNvPr id="23" name="PlaceHolder 2"/>
          <p:cNvSpPr>
            <a:spLocks noGrp="1"/>
          </p:cNvSpPr>
          <p:nvPr>
            <p:ph type="body"/>
          </p:nvPr>
        </p:nvSpPr>
        <p:spPr>
          <a:xfrm>
            <a:off x="108036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4" name="PlaceHolder 3"/>
          <p:cNvSpPr>
            <a:spLocks noGrp="1"/>
          </p:cNvSpPr>
          <p:nvPr>
            <p:ph type="body"/>
          </p:nvPr>
        </p:nvSpPr>
        <p:spPr>
          <a:xfrm>
            <a:off x="11044800" y="10109880"/>
            <a:ext cx="9489600" cy="11952720"/>
          </a:xfrm>
          <a:prstGeom prst="rect">
            <a:avLst/>
          </a:prstGeom>
        </p:spPr>
        <p:txBody>
          <a:bodyPr lIns="0" tIns="0" rIns="0" bIns="0">
            <a:normAutofit/>
          </a:bodyPr>
          <a:lstStyle/>
          <a:p>
            <a:endParaRPr lang="es-EC" sz="1400" b="0" strike="noStrike" spc="-1">
              <a:solidFill>
                <a:srgbClr val="000000"/>
              </a:solidFill>
              <a:latin typeface="Arial"/>
            </a:endParaRPr>
          </a:p>
        </p:txBody>
      </p:sp>
      <p:sp>
        <p:nvSpPr>
          <p:cNvPr id="25" name="PlaceHolder 4"/>
          <p:cNvSpPr>
            <a:spLocks noGrp="1"/>
          </p:cNvSpPr>
          <p:nvPr>
            <p:ph type="body"/>
          </p:nvPr>
        </p:nvSpPr>
        <p:spPr>
          <a:xfrm>
            <a:off x="1080360" y="23198400"/>
            <a:ext cx="19446120" cy="11952720"/>
          </a:xfrm>
          <a:prstGeom prst="rect">
            <a:avLst/>
          </a:prstGeom>
        </p:spPr>
        <p:txBody>
          <a:bodyPr lIns="0" tIns="0" rIns="0" bIns="0">
            <a:normAutofit/>
          </a:bodyPr>
          <a:lstStyle/>
          <a:p>
            <a:endParaRPr lang="es-EC"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620720" y="13421520"/>
            <a:ext cx="18366120" cy="9260640"/>
          </a:xfrm>
          <a:prstGeom prst="rect">
            <a:avLst/>
          </a:prstGeom>
        </p:spPr>
        <p:txBody>
          <a:bodyPr lIns="370440" tIns="185040" rIns="370440" bIns="185040" anchor="ctr">
            <a:normAutofit/>
          </a:bodyPr>
          <a:lstStyle/>
          <a:p>
            <a:r>
              <a:rPr lang="es-EC" sz="17800" b="0" strike="noStrike" spc="-1">
                <a:solidFill>
                  <a:srgbClr val="000000"/>
                </a:solidFill>
                <a:latin typeface="Arial"/>
              </a:rPr>
              <a:t>Click to edit the title text format</a:t>
            </a:r>
          </a:p>
        </p:txBody>
      </p:sp>
      <p:sp>
        <p:nvSpPr>
          <p:cNvPr id="6" name="PlaceHolder 2"/>
          <p:cNvSpPr>
            <a:spLocks noGrp="1"/>
          </p:cNvSpPr>
          <p:nvPr>
            <p:ph type="dt"/>
          </p:nvPr>
        </p:nvSpPr>
        <p:spPr>
          <a:xfrm>
            <a:off x="1080360" y="40044960"/>
            <a:ext cx="5041440" cy="2300040"/>
          </a:xfrm>
          <a:prstGeom prst="rect">
            <a:avLst/>
          </a:prstGeom>
        </p:spPr>
        <p:txBody>
          <a:bodyPr lIns="370440" tIns="185040" rIns="370440" bIns="185040" anchor="ctr">
            <a:noAutofit/>
          </a:bodyPr>
          <a:lstStyle/>
          <a:p>
            <a:endParaRPr lang="es-EC" sz="2400" b="0" strike="noStrike" spc="-1" dirty="0">
              <a:latin typeface="Times New Roman"/>
            </a:endParaRPr>
          </a:p>
        </p:txBody>
      </p:sp>
      <p:sp>
        <p:nvSpPr>
          <p:cNvPr id="2" name="PlaceHolder 3"/>
          <p:cNvSpPr>
            <a:spLocks noGrp="1"/>
          </p:cNvSpPr>
          <p:nvPr>
            <p:ph type="ftr"/>
          </p:nvPr>
        </p:nvSpPr>
        <p:spPr>
          <a:xfrm>
            <a:off x="7382520" y="40044960"/>
            <a:ext cx="6842160" cy="2300040"/>
          </a:xfrm>
          <a:prstGeom prst="rect">
            <a:avLst/>
          </a:prstGeom>
        </p:spPr>
        <p:txBody>
          <a:bodyPr lIns="370440" tIns="185040" rIns="370440" bIns="185040" anchor="ctr">
            <a:noAutofit/>
          </a:bodyPr>
          <a:lstStyle/>
          <a:p>
            <a:endParaRPr lang="es-EC" sz="2400" b="0" strike="noStrike" spc="-1" dirty="0">
              <a:latin typeface="Times New Roman"/>
            </a:endParaRPr>
          </a:p>
        </p:txBody>
      </p:sp>
      <p:sp>
        <p:nvSpPr>
          <p:cNvPr id="3" name="PlaceHolder 4"/>
          <p:cNvSpPr>
            <a:spLocks noGrp="1"/>
          </p:cNvSpPr>
          <p:nvPr>
            <p:ph type="sldNum"/>
          </p:nvPr>
        </p:nvSpPr>
        <p:spPr>
          <a:xfrm>
            <a:off x="15485400" y="40044960"/>
            <a:ext cx="5041440" cy="2300040"/>
          </a:xfrm>
          <a:prstGeom prst="rect">
            <a:avLst/>
          </a:prstGeom>
        </p:spPr>
        <p:txBody>
          <a:bodyPr lIns="370440" tIns="185040" rIns="370440" bIns="185040" anchor="ctr">
            <a:noAutofit/>
          </a:bodyPr>
          <a:lstStyle/>
          <a:p>
            <a:pPr algn="r">
              <a:lnSpc>
                <a:spcPct val="100000"/>
              </a:lnSpc>
              <a:tabLst>
                <a:tab pos="0" algn="l"/>
              </a:tabLst>
            </a:pPr>
            <a:fld id="{281234CA-DD26-4506-B1EC-3EBD5165AB4E}" type="slidenum">
              <a:rPr lang="es-ES" sz="4900" b="0" strike="noStrike" spc="-1">
                <a:solidFill>
                  <a:srgbClr val="888888"/>
                </a:solidFill>
                <a:latin typeface="Calibri"/>
                <a:ea typeface="Calibri"/>
              </a:rPr>
              <a:t>‹Nº›</a:t>
            </a:fld>
            <a:endParaRPr lang="es-EC" sz="4900" b="0" strike="noStrike" spc="-1" dirty="0">
              <a:latin typeface="Times New Roman"/>
            </a:endParaRPr>
          </a:p>
        </p:txBody>
      </p:sp>
      <p:sp>
        <p:nvSpPr>
          <p:cNvPr id="4" name="PlaceHolder 5"/>
          <p:cNvSpPr>
            <a:spLocks noGrp="1"/>
          </p:cNvSpPr>
          <p:nvPr>
            <p:ph type="body"/>
          </p:nvPr>
        </p:nvSpPr>
        <p:spPr>
          <a:xfrm>
            <a:off x="1080360" y="10109880"/>
            <a:ext cx="19446120" cy="25058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C"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s-EC"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s-EC"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s-EC"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s-EC"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s-EC"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s-EC"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 /><Relationship Id="rId13"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12" Type="http://schemas.openxmlformats.org/officeDocument/2006/relationships/image" Target="../media/image6.png" /><Relationship Id="rId2" Type="http://schemas.openxmlformats.org/officeDocument/2006/relationships/image" Target="../media/image1.png" /><Relationship Id="rId16" Type="http://schemas.openxmlformats.org/officeDocument/2006/relationships/image" Target="../media/image10.jpeg" /><Relationship Id="rId1" Type="http://schemas.openxmlformats.org/officeDocument/2006/relationships/slideLayout" Target="../slideLayouts/slideLayout2.xml" /><Relationship Id="rId6" Type="http://schemas.openxmlformats.org/officeDocument/2006/relationships/diagramColors" Target="../diagrams/colors1.xml" /><Relationship Id="rId11" Type="http://schemas.openxmlformats.org/officeDocument/2006/relationships/image" Target="../media/image5.png" /><Relationship Id="rId5" Type="http://schemas.openxmlformats.org/officeDocument/2006/relationships/diagramQuickStyle" Target="../diagrams/quickStyle1.xml" /><Relationship Id="rId15" Type="http://schemas.openxmlformats.org/officeDocument/2006/relationships/image" Target="../media/image9.jpeg" /><Relationship Id="rId10" Type="http://schemas.openxmlformats.org/officeDocument/2006/relationships/image" Target="../media/image4.jpg" /><Relationship Id="rId4" Type="http://schemas.openxmlformats.org/officeDocument/2006/relationships/diagramLayout" Target="../diagrams/layout1.xml" /><Relationship Id="rId9" Type="http://schemas.openxmlformats.org/officeDocument/2006/relationships/image" Target="../media/image3.jpeg" /><Relationship Id="rId14" Type="http://schemas.openxmlformats.org/officeDocument/2006/relationships/image" Target="../media/image8.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Conector recto 36">
            <a:extLst>
              <a:ext uri="{FF2B5EF4-FFF2-40B4-BE49-F238E27FC236}">
                <a16:creationId xmlns:a16="http://schemas.microsoft.com/office/drawing/2014/main" id="{BB3B2A6C-C22B-4756-BEAD-3127C3E648B4}"/>
              </a:ext>
            </a:extLst>
          </p:cNvPr>
          <p:cNvCxnSpPr/>
          <p:nvPr/>
        </p:nvCxnSpPr>
        <p:spPr>
          <a:xfrm>
            <a:off x="2677200" y="36850271"/>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cxnSp>
        <p:nvCxnSpPr>
          <p:cNvPr id="38" name="Conector recto 37">
            <a:extLst>
              <a:ext uri="{FF2B5EF4-FFF2-40B4-BE49-F238E27FC236}">
                <a16:creationId xmlns:a16="http://schemas.microsoft.com/office/drawing/2014/main" id="{51C94714-6C0A-47CB-8FA6-00D0B4A3D8D0}"/>
              </a:ext>
            </a:extLst>
          </p:cNvPr>
          <p:cNvCxnSpPr/>
          <p:nvPr/>
        </p:nvCxnSpPr>
        <p:spPr>
          <a:xfrm>
            <a:off x="2677200" y="26487071"/>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cxnSp>
        <p:nvCxnSpPr>
          <p:cNvPr id="36" name="Conector recto 35">
            <a:extLst>
              <a:ext uri="{FF2B5EF4-FFF2-40B4-BE49-F238E27FC236}">
                <a16:creationId xmlns:a16="http://schemas.microsoft.com/office/drawing/2014/main" id="{4B53A55A-5E79-4933-A3D8-68D9B697B714}"/>
              </a:ext>
            </a:extLst>
          </p:cNvPr>
          <p:cNvCxnSpPr/>
          <p:nvPr/>
        </p:nvCxnSpPr>
        <p:spPr>
          <a:xfrm>
            <a:off x="2677200" y="41727071"/>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sp>
        <p:nvSpPr>
          <p:cNvPr id="41" name="CustomShape 1"/>
          <p:cNvSpPr/>
          <p:nvPr/>
        </p:nvSpPr>
        <p:spPr>
          <a:xfrm>
            <a:off x="720720" y="4313520"/>
            <a:ext cx="20157840" cy="211248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288000" rIns="288000" anchor="ctr">
            <a:normAutofit/>
          </a:bodyPr>
          <a:lstStyle/>
          <a:p>
            <a:pPr algn="ctr">
              <a:lnSpc>
                <a:spcPct val="100000"/>
              </a:lnSpc>
            </a:pPr>
            <a:r>
              <a:rPr lang="en-US" sz="6000" b="1" spc="-1" dirty="0">
                <a:solidFill>
                  <a:srgbClr val="FFFFFF"/>
                </a:solidFill>
                <a:latin typeface="Calibri" panose="020F0502020204030204" pitchFamily="34" charset="0"/>
                <a:ea typeface="Calibri"/>
                <a:cs typeface="Calibri" panose="020F0502020204030204" pitchFamily="34" charset="0"/>
              </a:rPr>
              <a:t>Sistema de </a:t>
            </a:r>
            <a:r>
              <a:rPr lang="en-US" sz="6000" b="1" spc="-1" dirty="0" err="1">
                <a:solidFill>
                  <a:srgbClr val="FFFFFF"/>
                </a:solidFill>
                <a:latin typeface="Calibri" panose="020F0502020204030204" pitchFamily="34" charset="0"/>
                <a:ea typeface="Calibri"/>
                <a:cs typeface="Calibri" panose="020F0502020204030204" pitchFamily="34" charset="0"/>
              </a:rPr>
              <a:t>monitoreo</a:t>
            </a:r>
            <a:r>
              <a:rPr lang="en-US" sz="6000" b="1" spc="-1" dirty="0">
                <a:solidFill>
                  <a:srgbClr val="FFFFFF"/>
                </a:solidFill>
                <a:latin typeface="Calibri" panose="020F0502020204030204" pitchFamily="34" charset="0"/>
                <a:ea typeface="Calibri"/>
                <a:cs typeface="Calibri" panose="020F0502020204030204" pitchFamily="34" charset="0"/>
              </a:rPr>
              <a:t> de </a:t>
            </a:r>
            <a:r>
              <a:rPr lang="en-US" sz="6000" b="1" spc="-1" dirty="0" err="1">
                <a:solidFill>
                  <a:srgbClr val="FFFFFF"/>
                </a:solidFill>
                <a:latin typeface="Calibri" panose="020F0502020204030204" pitchFamily="34" charset="0"/>
                <a:ea typeface="Calibri"/>
                <a:cs typeface="Calibri" panose="020F0502020204030204" pitchFamily="34" charset="0"/>
              </a:rPr>
              <a:t>temperatura</a:t>
            </a:r>
            <a:r>
              <a:rPr lang="en-US" sz="6000" b="1" spc="-1" dirty="0">
                <a:solidFill>
                  <a:srgbClr val="FFFFFF"/>
                </a:solidFill>
                <a:latin typeface="Calibri" panose="020F0502020204030204" pitchFamily="34" charset="0"/>
                <a:ea typeface="Calibri"/>
                <a:cs typeface="Calibri" panose="020F0502020204030204" pitchFamily="34" charset="0"/>
              </a:rPr>
              <a:t> </a:t>
            </a:r>
            <a:r>
              <a:rPr lang="en-US" sz="6000" b="1" spc="-1" dirty="0" err="1">
                <a:solidFill>
                  <a:srgbClr val="FFFFFF"/>
                </a:solidFill>
                <a:latin typeface="Calibri" panose="020F0502020204030204" pitchFamily="34" charset="0"/>
                <a:ea typeface="Calibri"/>
                <a:cs typeface="Calibri" panose="020F0502020204030204" pitchFamily="34" charset="0"/>
              </a:rPr>
              <a:t>en</a:t>
            </a:r>
            <a:r>
              <a:rPr lang="en-US" sz="6000" b="1" spc="-1" dirty="0">
                <a:solidFill>
                  <a:srgbClr val="FFFFFF"/>
                </a:solidFill>
                <a:latin typeface="Calibri" panose="020F0502020204030204" pitchFamily="34" charset="0"/>
                <a:ea typeface="Calibri"/>
                <a:cs typeface="Calibri" panose="020F0502020204030204" pitchFamily="34" charset="0"/>
              </a:rPr>
              <a:t> laboratorios</a:t>
            </a:r>
            <a:endParaRPr lang="es-EC" sz="6000" b="0" strike="noStrike" spc="-1" dirty="0">
              <a:latin typeface="Calibri" panose="020F0502020204030204" pitchFamily="34" charset="0"/>
              <a:cs typeface="Calibri" panose="020F0502020204030204" pitchFamily="34" charset="0"/>
            </a:endParaRPr>
          </a:p>
        </p:txBody>
      </p:sp>
      <p:sp>
        <p:nvSpPr>
          <p:cNvPr id="42" name="CustomShape 2"/>
          <p:cNvSpPr/>
          <p:nvPr/>
        </p:nvSpPr>
        <p:spPr>
          <a:xfrm>
            <a:off x="1391040" y="7171200"/>
            <a:ext cx="387432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tabLst>
                <a:tab pos="0" algn="l"/>
              </a:tabLst>
            </a:pPr>
            <a:r>
              <a:rPr lang="es-ES" sz="4000" b="1" strike="noStrike" spc="-1" dirty="0">
                <a:solidFill>
                  <a:srgbClr val="FFFFFF"/>
                </a:solidFill>
                <a:latin typeface="Calibri" panose="020F0502020204030204" pitchFamily="34" charset="0"/>
                <a:ea typeface="Calibri"/>
                <a:cs typeface="Calibri" panose="020F0502020204030204" pitchFamily="34" charset="0"/>
              </a:rPr>
              <a:t>PROBLEMA</a:t>
            </a:r>
            <a:endParaRPr lang="es-EC" sz="4000" b="0" strike="noStrike" spc="-1" dirty="0">
              <a:latin typeface="Calibri" panose="020F0502020204030204" pitchFamily="34" charset="0"/>
              <a:cs typeface="Calibri" panose="020F0502020204030204" pitchFamily="34" charset="0"/>
            </a:endParaRPr>
          </a:p>
        </p:txBody>
      </p:sp>
      <p:sp>
        <p:nvSpPr>
          <p:cNvPr id="43" name="CustomShape 3"/>
          <p:cNvSpPr/>
          <p:nvPr/>
        </p:nvSpPr>
        <p:spPr>
          <a:xfrm>
            <a:off x="1391040" y="10889810"/>
            <a:ext cx="6154200" cy="95328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OBJETIVO  GENERAL</a:t>
            </a:r>
            <a:endParaRPr lang="es-EC" sz="4000" b="0" strike="noStrike" spc="-1" dirty="0">
              <a:latin typeface="Calibri" panose="020F0502020204030204" pitchFamily="34" charset="0"/>
              <a:cs typeface="Calibri" panose="020F0502020204030204" pitchFamily="34" charset="0"/>
            </a:endParaRPr>
          </a:p>
        </p:txBody>
      </p:sp>
      <p:sp>
        <p:nvSpPr>
          <p:cNvPr id="45" name="CustomShape 5"/>
          <p:cNvSpPr/>
          <p:nvPr/>
        </p:nvSpPr>
        <p:spPr>
          <a:xfrm>
            <a:off x="1391040" y="26034120"/>
            <a:ext cx="417276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RESULTADOS</a:t>
            </a:r>
            <a:endParaRPr lang="es-EC" sz="4000" b="0" strike="noStrike" spc="-1" dirty="0">
              <a:latin typeface="Calibri" panose="020F0502020204030204" pitchFamily="34" charset="0"/>
              <a:cs typeface="Calibri" panose="020F0502020204030204" pitchFamily="34" charset="0"/>
            </a:endParaRPr>
          </a:p>
        </p:txBody>
      </p:sp>
      <p:sp>
        <p:nvSpPr>
          <p:cNvPr id="46" name="CustomShape 6"/>
          <p:cNvSpPr/>
          <p:nvPr/>
        </p:nvSpPr>
        <p:spPr>
          <a:xfrm>
            <a:off x="1391040" y="36371880"/>
            <a:ext cx="466632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CONCLUSIONES</a:t>
            </a:r>
            <a:endParaRPr lang="es-EC" sz="4000" b="0" strike="noStrike" spc="-1" dirty="0">
              <a:latin typeface="Calibri" panose="020F0502020204030204" pitchFamily="34" charset="0"/>
              <a:cs typeface="Calibri" panose="020F0502020204030204" pitchFamily="34" charset="0"/>
            </a:endParaRPr>
          </a:p>
        </p:txBody>
      </p:sp>
      <p:sp>
        <p:nvSpPr>
          <p:cNvPr id="52" name="CustomShape 12"/>
          <p:cNvSpPr/>
          <p:nvPr/>
        </p:nvSpPr>
        <p:spPr>
          <a:xfrm>
            <a:off x="1517196" y="8375160"/>
            <a:ext cx="18864360" cy="2308324"/>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just">
              <a:lnSpc>
                <a:spcPct val="100000"/>
              </a:lnSpc>
            </a:pPr>
            <a:r>
              <a:rPr lang="es-ES_tradnl" sz="3000" b="0" strike="noStrike" spc="-1" dirty="0">
                <a:solidFill>
                  <a:srgbClr val="595959"/>
                </a:solidFill>
                <a:latin typeface="Calibri" panose="020F0502020204030204" pitchFamily="34" charset="0"/>
                <a:ea typeface="Calibri"/>
                <a:cs typeface="Calibri" panose="020F0502020204030204" pitchFamily="34" charset="0"/>
              </a:rPr>
              <a:t>El problema que se aborda es la falta de un sistema de monitoreo de temperatura en la sala de laboratorio utilizando dos sensores, ubicados en diferentes lugares dentro de la sala que permita </a:t>
            </a:r>
            <a:r>
              <a:rPr lang="es-ES_tradnl" sz="3000" spc="-1" dirty="0">
                <a:solidFill>
                  <a:srgbClr val="595959"/>
                </a:solidFill>
                <a:latin typeface="Calibri" panose="020F0502020204030204" pitchFamily="34" charset="0"/>
                <a:ea typeface="Calibri"/>
                <a:cs typeface="Calibri" panose="020F0502020204030204" pitchFamily="34" charset="0"/>
              </a:rPr>
              <a:t>visualiza</a:t>
            </a:r>
            <a:r>
              <a:rPr lang="es-ES_tradnl" sz="3000" b="0" strike="noStrike" spc="-1" dirty="0">
                <a:solidFill>
                  <a:srgbClr val="595959"/>
                </a:solidFill>
                <a:latin typeface="Calibri" panose="020F0502020204030204" pitchFamily="34" charset="0"/>
                <a:ea typeface="Calibri"/>
                <a:cs typeface="Calibri" panose="020F0502020204030204" pitchFamily="34" charset="0"/>
              </a:rPr>
              <a:t>r los valores de temperatura medidos con el fin de habilitar un sistema de enfriamiento. La ausencia de este sistema no garantiza el correcto funcionamiento de equipos y materiales dedicados a la investigación que permiten perseverar la integridad de las mediciones obtenidas durante las fases experimentales. </a:t>
            </a:r>
            <a:endParaRPr lang="es-EC" sz="3000" b="0" strike="noStrike" spc="-1" dirty="0">
              <a:latin typeface="Calibri" panose="020F0502020204030204" pitchFamily="34" charset="0"/>
              <a:cs typeface="Calibri" panose="020F0502020204030204" pitchFamily="34" charset="0"/>
            </a:endParaRPr>
          </a:p>
        </p:txBody>
      </p:sp>
      <p:sp>
        <p:nvSpPr>
          <p:cNvPr id="53" name="CustomShape 13"/>
          <p:cNvSpPr/>
          <p:nvPr/>
        </p:nvSpPr>
        <p:spPr>
          <a:xfrm>
            <a:off x="1260456" y="12422010"/>
            <a:ext cx="9585344" cy="2769989"/>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marL="457200" indent="-456565" algn="just">
              <a:buClr>
                <a:srgbClr val="000000"/>
              </a:buClr>
              <a:buFont typeface="Arial"/>
              <a:buChar char="•"/>
            </a:pPr>
            <a:r>
              <a:rPr lang="es-MX" sz="3000" spc="-1" dirty="0">
                <a:solidFill>
                  <a:srgbClr val="595959"/>
                </a:solidFill>
                <a:latin typeface="Calibri"/>
                <a:ea typeface="Calibri"/>
                <a:cs typeface="Calibri"/>
              </a:rPr>
              <a:t>Optimizar las condiciones ambientales en el laboratorio, garantizando el funcionamiento de equipos y materiales utilizados en investigaciones experimentales, con el fin de preservar la integridad de las muestras y mediciones durante todas las fases experimentales mediante un sistema de monitoreo de temperatura.</a:t>
            </a:r>
            <a:endParaRPr lang="es-EC" sz="3000" b="0" strike="noStrike" spc="-1" dirty="0">
              <a:highlight>
                <a:srgbClr val="FFFF00"/>
              </a:highlight>
              <a:latin typeface="Calibri"/>
              <a:cs typeface="Calibri"/>
            </a:endParaRPr>
          </a:p>
        </p:txBody>
      </p:sp>
      <p:sp>
        <p:nvSpPr>
          <p:cNvPr id="56" name="CustomShape 16"/>
          <p:cNvSpPr/>
          <p:nvPr/>
        </p:nvSpPr>
        <p:spPr>
          <a:xfrm>
            <a:off x="1434960" y="28256460"/>
            <a:ext cx="9410840" cy="6924973"/>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spAutoFit/>
          </a:bodyPr>
          <a:lstStyle/>
          <a:p>
            <a:pPr marL="457560" indent="-457200" algn="just">
              <a:lnSpc>
                <a:spcPct val="100000"/>
              </a:lnSpc>
              <a:buClr>
                <a:srgbClr val="000000"/>
              </a:buClr>
              <a:buFont typeface="Arial" panose="020B0604020202020204" pitchFamily="34" charset="0"/>
              <a:buChar char="•"/>
            </a:pPr>
            <a:r>
              <a:rPr lang="es-ES_tradnl" sz="3000" spc="-1" dirty="0">
                <a:solidFill>
                  <a:srgbClr val="595959"/>
                </a:solidFill>
                <a:latin typeface="Calibri" panose="020F0502020204030204" pitchFamily="34" charset="0"/>
                <a:cs typeface="Calibri" panose="020F0502020204030204" pitchFamily="34" charset="0"/>
              </a:rPr>
              <a:t>Mediante una botonera, el usuario puede escoger con los sensores de temperatura el proceso deseado: número mayor, número menor, promedio y la diferencia entre temperaturas.</a:t>
            </a:r>
          </a:p>
          <a:p>
            <a:pPr marL="457560" indent="-457200" algn="just">
              <a:lnSpc>
                <a:spcPct val="100000"/>
              </a:lnSpc>
              <a:buClr>
                <a:srgbClr val="000000"/>
              </a:buClr>
              <a:buFont typeface="Arial" panose="020B0604020202020204" pitchFamily="34" charset="0"/>
              <a:buChar char="•"/>
            </a:pPr>
            <a:endParaRPr lang="es-ES_tradnl" sz="3000" spc="-1" dirty="0">
              <a:solidFill>
                <a:srgbClr val="595959"/>
              </a:solidFill>
              <a:latin typeface="Calibri" panose="020F0502020204030204" pitchFamily="34" charset="0"/>
              <a:cs typeface="Calibri" panose="020F0502020204030204" pitchFamily="34" charset="0"/>
            </a:endParaRPr>
          </a:p>
          <a:p>
            <a:pPr marL="457560" indent="-457200" algn="just">
              <a:lnSpc>
                <a:spcPct val="100000"/>
              </a:lnSpc>
              <a:buClr>
                <a:srgbClr val="000000"/>
              </a:buClr>
              <a:buFont typeface="Arial" panose="020B0604020202020204" pitchFamily="34" charset="0"/>
              <a:buChar char="•"/>
            </a:pPr>
            <a:r>
              <a:rPr lang="es-ES_tradnl" sz="3000" spc="-1" dirty="0">
                <a:solidFill>
                  <a:srgbClr val="595959"/>
                </a:solidFill>
                <a:latin typeface="Calibri" panose="020F0502020204030204" pitchFamily="34" charset="0"/>
                <a:cs typeface="Calibri" panose="020F0502020204030204" pitchFamily="34" charset="0"/>
              </a:rPr>
              <a:t>Se logró que el proceso deseado se mostrará como unidades y decenas en los dos displays de 7 segmentos.</a:t>
            </a:r>
          </a:p>
          <a:p>
            <a:pPr marL="457560" indent="-457200" algn="just">
              <a:lnSpc>
                <a:spcPct val="100000"/>
              </a:lnSpc>
              <a:buClr>
                <a:srgbClr val="000000"/>
              </a:buClr>
              <a:buFont typeface="Arial" panose="020B0604020202020204" pitchFamily="34" charset="0"/>
              <a:buChar char="•"/>
            </a:pPr>
            <a:endParaRPr lang="es-ES_tradnl" sz="3000" spc="-1" dirty="0">
              <a:solidFill>
                <a:srgbClr val="595959"/>
              </a:solidFill>
              <a:latin typeface="Calibri" panose="020F0502020204030204" pitchFamily="34" charset="0"/>
              <a:cs typeface="Calibri" panose="020F0502020204030204" pitchFamily="34" charset="0"/>
            </a:endParaRPr>
          </a:p>
          <a:p>
            <a:pPr marL="457560" indent="-457200" algn="just">
              <a:lnSpc>
                <a:spcPct val="100000"/>
              </a:lnSpc>
              <a:buClr>
                <a:srgbClr val="000000"/>
              </a:buClr>
              <a:buFont typeface="Arial" panose="020B0604020202020204" pitchFamily="34" charset="0"/>
              <a:buChar char="•"/>
            </a:pPr>
            <a:r>
              <a:rPr lang="es-ES_tradnl" sz="3000" spc="-1" dirty="0">
                <a:solidFill>
                  <a:srgbClr val="595959"/>
                </a:solidFill>
                <a:latin typeface="Calibri" panose="020F0502020204030204" pitchFamily="34" charset="0"/>
                <a:cs typeface="Calibri" panose="020F0502020204030204" pitchFamily="34" charset="0"/>
              </a:rPr>
              <a:t>Se logró que cuando el promedio sea mayor a 12 grados, se prenda el red rojo para la activación de un sistema de refrigeración, cuando sea menor a 10 se mantiene prendido el led verde, y si se mantiene entre 10 y 12, se prende el led azul.</a:t>
            </a:r>
          </a:p>
          <a:p>
            <a:pPr marL="457560" indent="-457200" algn="just">
              <a:lnSpc>
                <a:spcPct val="100000"/>
              </a:lnSpc>
              <a:buClr>
                <a:srgbClr val="000000"/>
              </a:buClr>
              <a:buFont typeface="Arial" panose="020B0604020202020204" pitchFamily="34" charset="0"/>
              <a:buChar char="•"/>
            </a:pPr>
            <a:endParaRPr lang="es-ES_tradnl" sz="3000" spc="-1" dirty="0">
              <a:solidFill>
                <a:srgbClr val="595959"/>
              </a:solidFill>
              <a:latin typeface="Calibri" panose="020F0502020204030204" pitchFamily="34" charset="0"/>
              <a:cs typeface="Calibri" panose="020F0502020204030204" pitchFamily="34" charset="0"/>
            </a:endParaRPr>
          </a:p>
          <a:p>
            <a:pPr marL="457560" indent="-457200" algn="just">
              <a:lnSpc>
                <a:spcPct val="100000"/>
              </a:lnSpc>
              <a:buClr>
                <a:srgbClr val="000000"/>
              </a:buClr>
              <a:buFont typeface="Arial" panose="020B0604020202020204" pitchFamily="34" charset="0"/>
              <a:buChar char="•"/>
            </a:pPr>
            <a:endParaRPr lang="es-ES_tradnl" sz="3000" spc="-1" dirty="0">
              <a:solidFill>
                <a:srgbClr val="595959"/>
              </a:solidFill>
              <a:latin typeface="Calibri" panose="020F0502020204030204" pitchFamily="34" charset="0"/>
              <a:cs typeface="Calibri" panose="020F0502020204030204" pitchFamily="34" charset="0"/>
            </a:endParaRPr>
          </a:p>
        </p:txBody>
      </p:sp>
      <p:sp>
        <p:nvSpPr>
          <p:cNvPr id="58" name="CustomShape 18"/>
          <p:cNvSpPr/>
          <p:nvPr/>
        </p:nvSpPr>
        <p:spPr>
          <a:xfrm>
            <a:off x="1391040" y="41184000"/>
            <a:ext cx="357696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3200" b="1" strike="noStrike" spc="-1" dirty="0">
                <a:solidFill>
                  <a:srgbClr val="FFFFFF"/>
                </a:solidFill>
                <a:latin typeface="Calibri" panose="020F0502020204030204" pitchFamily="34" charset="0"/>
                <a:ea typeface="Arial"/>
                <a:cs typeface="Calibri" panose="020F0502020204030204" pitchFamily="34" charset="0"/>
              </a:rPr>
              <a:t>REFERENCIAS</a:t>
            </a:r>
            <a:endParaRPr lang="es-EC" sz="3200" b="0" strike="noStrike" spc="-1" dirty="0">
              <a:latin typeface="Calibri" panose="020F0502020204030204" pitchFamily="34" charset="0"/>
              <a:cs typeface="Calibri" panose="020F0502020204030204" pitchFamily="34" charset="0"/>
            </a:endParaRPr>
          </a:p>
        </p:txBody>
      </p:sp>
      <p:sp>
        <p:nvSpPr>
          <p:cNvPr id="62" name="CustomShape 21"/>
          <p:cNvSpPr/>
          <p:nvPr/>
        </p:nvSpPr>
        <p:spPr>
          <a:xfrm>
            <a:off x="9282401" y="17465931"/>
            <a:ext cx="11391891" cy="7501099"/>
          </a:xfrm>
          <a:prstGeom prst="rect">
            <a:avLst/>
          </a:prstGeom>
          <a:solidFill>
            <a:schemeClr val="bg1">
              <a:lumMod val="95000"/>
            </a:schemeClr>
          </a:solidFill>
          <a:ln>
            <a:solidFill>
              <a:srgbClr val="7096AC"/>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s-EC" sz="3600" b="0" strike="noStrike" spc="-1" dirty="0">
              <a:latin typeface="Calibri" panose="020F0502020204030204" pitchFamily="34" charset="0"/>
              <a:cs typeface="Calibri" panose="020F0502020204030204" pitchFamily="34" charset="0"/>
            </a:endParaRPr>
          </a:p>
        </p:txBody>
      </p:sp>
      <p:sp>
        <p:nvSpPr>
          <p:cNvPr id="28" name="CuadroTexto 27">
            <a:extLst>
              <a:ext uri="{FF2B5EF4-FFF2-40B4-BE49-F238E27FC236}">
                <a16:creationId xmlns:a16="http://schemas.microsoft.com/office/drawing/2014/main" id="{0AF460C2-CCE4-4B1C-BC97-FBD73461CA08}"/>
              </a:ext>
            </a:extLst>
          </p:cNvPr>
          <p:cNvSpPr txBox="1"/>
          <p:nvPr/>
        </p:nvSpPr>
        <p:spPr>
          <a:xfrm>
            <a:off x="12409095" y="521927"/>
            <a:ext cx="4241002" cy="1201687"/>
          </a:xfrm>
          <a:prstGeom prst="rect">
            <a:avLst/>
          </a:prstGeom>
          <a:noFill/>
        </p:spPr>
        <p:txBody>
          <a:bodyPr wrap="none" lIns="0" tIns="0" rIns="0" bIns="0" rtlCol="0" anchor="t" anchorCtr="0">
            <a:noAutofit/>
          </a:bodyPr>
          <a:lstStyle/>
          <a:p>
            <a:r>
              <a:rPr lang="es-ES" sz="2500" dirty="0">
                <a:solidFill>
                  <a:srgbClr val="506F7F"/>
                </a:solidFill>
                <a:latin typeface="Calibri"/>
                <a:cs typeface="Calibri"/>
              </a:rPr>
              <a:t>Jefferson David </a:t>
            </a:r>
            <a:r>
              <a:rPr lang="es-ES" sz="2500" dirty="0" err="1">
                <a:solidFill>
                  <a:srgbClr val="506F7F"/>
                </a:solidFill>
                <a:latin typeface="Calibri"/>
                <a:cs typeface="Calibri"/>
              </a:rPr>
              <a:t>Pogyo</a:t>
            </a:r>
            <a:r>
              <a:rPr lang="es-ES" sz="2500" dirty="0">
                <a:solidFill>
                  <a:srgbClr val="506F7F"/>
                </a:solidFill>
                <a:latin typeface="Calibri"/>
                <a:cs typeface="Calibri"/>
              </a:rPr>
              <a:t> </a:t>
            </a:r>
            <a:r>
              <a:rPr lang="es-ES" sz="2500" dirty="0" err="1">
                <a:solidFill>
                  <a:srgbClr val="506F7F"/>
                </a:solidFill>
                <a:latin typeface="Calibri"/>
                <a:cs typeface="Calibri"/>
              </a:rPr>
              <a:t>Pogyo</a:t>
            </a:r>
            <a:endParaRPr lang="es-ES" sz="2500" dirty="0">
              <a:solidFill>
                <a:srgbClr val="506F7F"/>
              </a:solidFill>
              <a:latin typeface="Calibri"/>
              <a:cs typeface="Calibri"/>
            </a:endParaRPr>
          </a:p>
          <a:p>
            <a:r>
              <a:rPr lang="es-ES" sz="2500" dirty="0">
                <a:solidFill>
                  <a:schemeClr val="tx1">
                    <a:lumMod val="65000"/>
                    <a:lumOff val="35000"/>
                  </a:schemeClr>
                </a:solidFill>
                <a:latin typeface="Calibri"/>
                <a:cs typeface="Calibri"/>
              </a:rPr>
              <a:t>udonibrio@espol.edu.ec</a:t>
            </a:r>
          </a:p>
        </p:txBody>
      </p:sp>
      <p:sp>
        <p:nvSpPr>
          <p:cNvPr id="29" name="CuadroTexto 28">
            <a:extLst>
              <a:ext uri="{FF2B5EF4-FFF2-40B4-BE49-F238E27FC236}">
                <a16:creationId xmlns:a16="http://schemas.microsoft.com/office/drawing/2014/main" id="{4573E53D-92AF-4791-AE97-CB64FDF98ABF}"/>
              </a:ext>
            </a:extLst>
          </p:cNvPr>
          <p:cNvSpPr txBox="1"/>
          <p:nvPr/>
        </p:nvSpPr>
        <p:spPr>
          <a:xfrm>
            <a:off x="7721047" y="546141"/>
            <a:ext cx="4113684" cy="1361358"/>
          </a:xfrm>
          <a:prstGeom prst="rect">
            <a:avLst/>
          </a:prstGeom>
          <a:noFill/>
        </p:spPr>
        <p:txBody>
          <a:bodyPr wrap="none" lIns="0" tIns="0" rIns="0" bIns="0" rtlCol="0" anchor="t" anchorCtr="0">
            <a:noAutofit/>
          </a:bodyPr>
          <a:lstStyle/>
          <a:p>
            <a:r>
              <a:rPr lang="es-ES" sz="2500" dirty="0">
                <a:solidFill>
                  <a:srgbClr val="506F7F"/>
                </a:solidFill>
                <a:latin typeface="Calibri"/>
                <a:cs typeface="Calibri"/>
              </a:rPr>
              <a:t>Kevin Giovanni Ramirez Borbor</a:t>
            </a:r>
          </a:p>
          <a:p>
            <a:r>
              <a:rPr lang="es-ES" sz="2500" dirty="0">
                <a:solidFill>
                  <a:schemeClr val="tx1">
                    <a:lumMod val="65000"/>
                    <a:lumOff val="35000"/>
                  </a:schemeClr>
                </a:solidFill>
                <a:latin typeface="Calibri"/>
                <a:cs typeface="Calibri"/>
              </a:rPr>
              <a:t>Kevgiram@espol.edu.ec</a:t>
            </a:r>
          </a:p>
        </p:txBody>
      </p:sp>
      <p:cxnSp>
        <p:nvCxnSpPr>
          <p:cNvPr id="30" name="Conector recto 29">
            <a:extLst>
              <a:ext uri="{FF2B5EF4-FFF2-40B4-BE49-F238E27FC236}">
                <a16:creationId xmlns:a16="http://schemas.microsoft.com/office/drawing/2014/main" id="{A5BC3714-31F2-4963-8629-E155F5A57AAB}"/>
              </a:ext>
            </a:extLst>
          </p:cNvPr>
          <p:cNvCxnSpPr>
            <a:cxnSpLocks/>
          </p:cNvCxnSpPr>
          <p:nvPr/>
        </p:nvCxnSpPr>
        <p:spPr>
          <a:xfrm>
            <a:off x="12021287" y="334457"/>
            <a:ext cx="0" cy="2778314"/>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cxnSp>
        <p:nvCxnSpPr>
          <p:cNvPr id="31" name="Conector recto 30">
            <a:extLst>
              <a:ext uri="{FF2B5EF4-FFF2-40B4-BE49-F238E27FC236}">
                <a16:creationId xmlns:a16="http://schemas.microsoft.com/office/drawing/2014/main" id="{1BEDB25C-D7F5-4F02-A0DA-69AA88A7425D}"/>
              </a:ext>
            </a:extLst>
          </p:cNvPr>
          <p:cNvCxnSpPr>
            <a:cxnSpLocks/>
          </p:cNvCxnSpPr>
          <p:nvPr/>
        </p:nvCxnSpPr>
        <p:spPr>
          <a:xfrm>
            <a:off x="16836654" y="400336"/>
            <a:ext cx="0" cy="2812401"/>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pic>
        <p:nvPicPr>
          <p:cNvPr id="32" name="Imagen 31">
            <a:extLst>
              <a:ext uri="{FF2B5EF4-FFF2-40B4-BE49-F238E27FC236}">
                <a16:creationId xmlns:a16="http://schemas.microsoft.com/office/drawing/2014/main" id="{761E10EC-08FE-4514-AD0B-1A5621115014}"/>
              </a:ext>
            </a:extLst>
          </p:cNvPr>
          <p:cNvPicPr>
            <a:picLocks noChangeAspect="1"/>
          </p:cNvPicPr>
          <p:nvPr/>
        </p:nvPicPr>
        <p:blipFill>
          <a:blip r:embed="rId2"/>
          <a:srcRect/>
          <a:stretch/>
        </p:blipFill>
        <p:spPr>
          <a:xfrm>
            <a:off x="844200" y="1797713"/>
            <a:ext cx="5760000" cy="850362"/>
          </a:xfrm>
          <a:prstGeom prst="rect">
            <a:avLst/>
          </a:prstGeom>
        </p:spPr>
      </p:pic>
      <p:cxnSp>
        <p:nvCxnSpPr>
          <p:cNvPr id="34" name="Conector recto 33">
            <a:extLst>
              <a:ext uri="{FF2B5EF4-FFF2-40B4-BE49-F238E27FC236}">
                <a16:creationId xmlns:a16="http://schemas.microsoft.com/office/drawing/2014/main" id="{0A8DA390-732C-4A59-8699-ADB9240B1428}"/>
              </a:ext>
            </a:extLst>
          </p:cNvPr>
          <p:cNvCxnSpPr/>
          <p:nvPr/>
        </p:nvCxnSpPr>
        <p:spPr>
          <a:xfrm>
            <a:off x="2677200" y="16227388"/>
            <a:ext cx="18000000" cy="0"/>
          </a:xfrm>
          <a:prstGeom prst="line">
            <a:avLst/>
          </a:prstGeom>
          <a:ln>
            <a:solidFill>
              <a:srgbClr val="7096AC"/>
            </a:solidFill>
          </a:ln>
          <a:effectLst/>
        </p:spPr>
        <p:style>
          <a:lnRef idx="2">
            <a:schemeClr val="accent1"/>
          </a:lnRef>
          <a:fillRef idx="0">
            <a:schemeClr val="accent1"/>
          </a:fillRef>
          <a:effectRef idx="1">
            <a:schemeClr val="accent1"/>
          </a:effectRef>
          <a:fontRef idx="minor">
            <a:schemeClr val="tx1"/>
          </a:fontRef>
        </p:style>
      </p:cxnSp>
      <p:sp>
        <p:nvSpPr>
          <p:cNvPr id="44" name="CustomShape 4"/>
          <p:cNvSpPr/>
          <p:nvPr/>
        </p:nvSpPr>
        <p:spPr>
          <a:xfrm>
            <a:off x="1391040" y="15719091"/>
            <a:ext cx="4613040" cy="941040"/>
          </a:xfrm>
          <a:prstGeom prst="rect">
            <a:avLst/>
          </a:prstGeom>
          <a:solidFill>
            <a:srgbClr val="7096AC"/>
          </a:solidFill>
          <a:ln>
            <a:solidFill>
              <a:srgbClr val="7096AC"/>
            </a:solidFill>
          </a:ln>
        </p:spPr>
        <p:style>
          <a:lnRef idx="0">
            <a:scrgbClr r="0" g="0" b="0"/>
          </a:lnRef>
          <a:fillRef idx="0">
            <a:scrgbClr r="0" g="0" b="0"/>
          </a:fillRef>
          <a:effectRef idx="0">
            <a:scrgbClr r="0" g="0" b="0"/>
          </a:effectRef>
          <a:fontRef idx="minor"/>
        </p:style>
        <p:txBody>
          <a:bodyPr lIns="360000" tIns="0" rIns="180000" bIns="0" anchor="ctr">
            <a:noAutofit/>
          </a:bodyPr>
          <a:lstStyle/>
          <a:p>
            <a:pPr>
              <a:lnSpc>
                <a:spcPct val="100000"/>
              </a:lnSpc>
            </a:pPr>
            <a:r>
              <a:rPr lang="es-ES" sz="4000" b="1" strike="noStrike" spc="-1" dirty="0">
                <a:solidFill>
                  <a:srgbClr val="FFFFFF"/>
                </a:solidFill>
                <a:latin typeface="Calibri" panose="020F0502020204030204" pitchFamily="34" charset="0"/>
                <a:ea typeface="Calibri"/>
                <a:cs typeface="Calibri" panose="020F0502020204030204" pitchFamily="34" charset="0"/>
              </a:rPr>
              <a:t>METODOLOGÍA</a:t>
            </a:r>
            <a:endParaRPr lang="es-EC" sz="4000" b="0" strike="noStrike" spc="-1" dirty="0">
              <a:latin typeface="Calibri" panose="020F0502020204030204" pitchFamily="34" charset="0"/>
              <a:cs typeface="Calibri" panose="020F0502020204030204" pitchFamily="34" charset="0"/>
            </a:endParaRPr>
          </a:p>
        </p:txBody>
      </p:sp>
      <p:graphicFrame>
        <p:nvGraphicFramePr>
          <p:cNvPr id="9" name="Diagrama 8">
            <a:extLst>
              <a:ext uri="{FF2B5EF4-FFF2-40B4-BE49-F238E27FC236}">
                <a16:creationId xmlns:a16="http://schemas.microsoft.com/office/drawing/2014/main" id="{36DC0D2D-AED8-B85C-B8A8-ECF31B01658B}"/>
              </a:ext>
            </a:extLst>
          </p:cNvPr>
          <p:cNvGraphicFramePr/>
          <p:nvPr>
            <p:extLst>
              <p:ext uri="{D42A27DB-BD31-4B8C-83A1-F6EECF244321}">
                <p14:modId xmlns:p14="http://schemas.microsoft.com/office/powerpoint/2010/main" val="584841447"/>
              </p:ext>
            </p:extLst>
          </p:nvPr>
        </p:nvGraphicFramePr>
        <p:xfrm>
          <a:off x="-234148" y="17389596"/>
          <a:ext cx="10609251" cy="7501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Imagen 12">
            <a:extLst>
              <a:ext uri="{FF2B5EF4-FFF2-40B4-BE49-F238E27FC236}">
                <a16:creationId xmlns:a16="http://schemas.microsoft.com/office/drawing/2014/main" id="{9C022D4B-7EEE-4F02-B97E-9224EA3FA9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56439" y="1518677"/>
            <a:ext cx="1712608" cy="17126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agen 14">
            <a:extLst>
              <a:ext uri="{FF2B5EF4-FFF2-40B4-BE49-F238E27FC236}">
                <a16:creationId xmlns:a16="http://schemas.microsoft.com/office/drawing/2014/main" id="{927436A1-AC09-41D2-9AF7-4002E194E3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11199" y="1478328"/>
            <a:ext cx="1837404" cy="18374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Imagen 2">
            <a:extLst>
              <a:ext uri="{FF2B5EF4-FFF2-40B4-BE49-F238E27FC236}">
                <a16:creationId xmlns:a16="http://schemas.microsoft.com/office/drawing/2014/main" id="{BB639AD8-0A1D-4612-9C13-74A4DAF6D2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84697" y="11273096"/>
            <a:ext cx="8711223" cy="4232203"/>
          </a:xfrm>
          <a:prstGeom prst="rect">
            <a:avLst/>
          </a:prstGeom>
        </p:spPr>
      </p:pic>
      <p:pic>
        <p:nvPicPr>
          <p:cNvPr id="5" name="Imagen 4">
            <a:extLst>
              <a:ext uri="{FF2B5EF4-FFF2-40B4-BE49-F238E27FC236}">
                <a16:creationId xmlns:a16="http://schemas.microsoft.com/office/drawing/2014/main" id="{345E0039-4B0D-4574-9D5D-6BD7E42F9B21}"/>
              </a:ext>
            </a:extLst>
          </p:cNvPr>
          <p:cNvPicPr>
            <a:picLocks noChangeAspect="1"/>
          </p:cNvPicPr>
          <p:nvPr/>
        </p:nvPicPr>
        <p:blipFill>
          <a:blip r:embed="rId11"/>
          <a:stretch>
            <a:fillRect/>
          </a:stretch>
        </p:blipFill>
        <p:spPr>
          <a:xfrm>
            <a:off x="9791073" y="17938351"/>
            <a:ext cx="3482762" cy="3082889"/>
          </a:xfrm>
          <a:prstGeom prst="rect">
            <a:avLst/>
          </a:prstGeom>
        </p:spPr>
      </p:pic>
      <p:pic>
        <p:nvPicPr>
          <p:cNvPr id="6" name="Imagen 5">
            <a:extLst>
              <a:ext uri="{FF2B5EF4-FFF2-40B4-BE49-F238E27FC236}">
                <a16:creationId xmlns:a16="http://schemas.microsoft.com/office/drawing/2014/main" id="{188F7196-FACA-4AC7-B44F-3C4765974A71}"/>
              </a:ext>
            </a:extLst>
          </p:cNvPr>
          <p:cNvPicPr>
            <a:picLocks noChangeAspect="1"/>
          </p:cNvPicPr>
          <p:nvPr/>
        </p:nvPicPr>
        <p:blipFill>
          <a:blip r:embed="rId12"/>
          <a:stretch>
            <a:fillRect/>
          </a:stretch>
        </p:blipFill>
        <p:spPr>
          <a:xfrm>
            <a:off x="13752165" y="18030653"/>
            <a:ext cx="6767318" cy="3109496"/>
          </a:xfrm>
          <a:prstGeom prst="rect">
            <a:avLst/>
          </a:prstGeom>
        </p:spPr>
      </p:pic>
      <p:cxnSp>
        <p:nvCxnSpPr>
          <p:cNvPr id="8" name="Conector recto de flecha 7">
            <a:extLst>
              <a:ext uri="{FF2B5EF4-FFF2-40B4-BE49-F238E27FC236}">
                <a16:creationId xmlns:a16="http://schemas.microsoft.com/office/drawing/2014/main" id="{03F6DAD8-37BC-415C-A6ED-BC07E3245700}"/>
              </a:ext>
            </a:extLst>
          </p:cNvPr>
          <p:cNvCxnSpPr/>
          <p:nvPr/>
        </p:nvCxnSpPr>
        <p:spPr>
          <a:xfrm>
            <a:off x="13273835" y="19606150"/>
            <a:ext cx="478330"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1" name="Conector recto de flecha 10">
            <a:extLst>
              <a:ext uri="{FF2B5EF4-FFF2-40B4-BE49-F238E27FC236}">
                <a16:creationId xmlns:a16="http://schemas.microsoft.com/office/drawing/2014/main" id="{8B25C1CA-04BE-41FD-9C54-0B04AE698752}"/>
              </a:ext>
            </a:extLst>
          </p:cNvPr>
          <p:cNvCxnSpPr>
            <a:cxnSpLocks/>
          </p:cNvCxnSpPr>
          <p:nvPr/>
        </p:nvCxnSpPr>
        <p:spPr>
          <a:xfrm>
            <a:off x="17133002" y="21140149"/>
            <a:ext cx="0" cy="123854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12" name="Imagen 11">
            <a:extLst>
              <a:ext uri="{FF2B5EF4-FFF2-40B4-BE49-F238E27FC236}">
                <a16:creationId xmlns:a16="http://schemas.microsoft.com/office/drawing/2014/main" id="{AC64D158-EF98-4A0F-BF6A-60D48473BF2F}"/>
              </a:ext>
            </a:extLst>
          </p:cNvPr>
          <p:cNvPicPr>
            <a:picLocks noChangeAspect="1"/>
          </p:cNvPicPr>
          <p:nvPr/>
        </p:nvPicPr>
        <p:blipFill rotWithShape="1">
          <a:blip r:embed="rId13"/>
          <a:srcRect r="20518" b="16690"/>
          <a:stretch/>
        </p:blipFill>
        <p:spPr>
          <a:xfrm>
            <a:off x="13752165" y="22415152"/>
            <a:ext cx="6772961" cy="2349071"/>
          </a:xfrm>
          <a:prstGeom prst="rect">
            <a:avLst/>
          </a:prstGeom>
        </p:spPr>
      </p:pic>
      <p:pic>
        <p:nvPicPr>
          <p:cNvPr id="19" name="Imagen 18">
            <a:extLst>
              <a:ext uri="{FF2B5EF4-FFF2-40B4-BE49-F238E27FC236}">
                <a16:creationId xmlns:a16="http://schemas.microsoft.com/office/drawing/2014/main" id="{7E84058C-468E-4EF3-A3DE-5DB227DBC8B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70589" y="21297764"/>
            <a:ext cx="4036072" cy="2246469"/>
          </a:xfrm>
          <a:prstGeom prst="rect">
            <a:avLst/>
          </a:prstGeom>
        </p:spPr>
      </p:pic>
      <p:cxnSp>
        <p:nvCxnSpPr>
          <p:cNvPr id="21" name="Conector recto 20">
            <a:extLst>
              <a:ext uri="{FF2B5EF4-FFF2-40B4-BE49-F238E27FC236}">
                <a16:creationId xmlns:a16="http://schemas.microsoft.com/office/drawing/2014/main" id="{76EE421F-57D9-4D2A-8B4E-B65A8BCA47DE}"/>
              </a:ext>
            </a:extLst>
          </p:cNvPr>
          <p:cNvCxnSpPr/>
          <p:nvPr/>
        </p:nvCxnSpPr>
        <p:spPr>
          <a:xfrm flipV="1">
            <a:off x="14498600" y="21883607"/>
            <a:ext cx="0" cy="531545"/>
          </a:xfrm>
          <a:prstGeom prst="line">
            <a:avLst/>
          </a:prstGeom>
          <a:ln w="76200"/>
        </p:spPr>
        <p:style>
          <a:lnRef idx="3">
            <a:schemeClr val="dk1"/>
          </a:lnRef>
          <a:fillRef idx="0">
            <a:schemeClr val="dk1"/>
          </a:fillRef>
          <a:effectRef idx="2">
            <a:schemeClr val="dk1"/>
          </a:effectRef>
          <a:fontRef idx="minor">
            <a:schemeClr val="tx1"/>
          </a:fontRef>
        </p:style>
      </p:cxnSp>
      <p:cxnSp>
        <p:nvCxnSpPr>
          <p:cNvPr id="23" name="Conector recto de flecha 22">
            <a:extLst>
              <a:ext uri="{FF2B5EF4-FFF2-40B4-BE49-F238E27FC236}">
                <a16:creationId xmlns:a16="http://schemas.microsoft.com/office/drawing/2014/main" id="{862C99AA-EABB-4731-8EA4-50D4DF5EDDF8}"/>
              </a:ext>
            </a:extLst>
          </p:cNvPr>
          <p:cNvCxnSpPr/>
          <p:nvPr/>
        </p:nvCxnSpPr>
        <p:spPr>
          <a:xfrm flipH="1">
            <a:off x="13506661" y="21883606"/>
            <a:ext cx="1022935"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25" name="Imagen 24">
            <a:extLst>
              <a:ext uri="{FF2B5EF4-FFF2-40B4-BE49-F238E27FC236}">
                <a16:creationId xmlns:a16="http://schemas.microsoft.com/office/drawing/2014/main" id="{A517E0CF-0CA3-47F2-9F74-5B52EEA98D27}"/>
              </a:ext>
            </a:extLst>
          </p:cNvPr>
          <p:cNvPicPr>
            <a:picLocks noChangeAspect="1"/>
          </p:cNvPicPr>
          <p:nvPr/>
        </p:nvPicPr>
        <p:blipFill rotWithShape="1">
          <a:blip r:embed="rId15">
            <a:extLst>
              <a:ext uri="{28A0092B-C50C-407E-A947-70E740481C1C}">
                <a14:useLocalDpi xmlns:a14="http://schemas.microsoft.com/office/drawing/2010/main" val="0"/>
              </a:ext>
            </a:extLst>
          </a:blip>
          <a:srcRect l="1519" t="-1" r="4881" b="5014"/>
          <a:stretch/>
        </p:blipFill>
        <p:spPr>
          <a:xfrm>
            <a:off x="11639925" y="26941771"/>
            <a:ext cx="8391006" cy="4576974"/>
          </a:xfrm>
          <a:prstGeom prst="rect">
            <a:avLst/>
          </a:prstGeom>
        </p:spPr>
      </p:pic>
      <p:sp>
        <p:nvSpPr>
          <p:cNvPr id="26" name="CuadroTexto 25">
            <a:extLst>
              <a:ext uri="{FF2B5EF4-FFF2-40B4-BE49-F238E27FC236}">
                <a16:creationId xmlns:a16="http://schemas.microsoft.com/office/drawing/2014/main" id="{65756BA8-8D8A-4EF9-8878-79B420491C4C}"/>
              </a:ext>
            </a:extLst>
          </p:cNvPr>
          <p:cNvSpPr txBox="1"/>
          <p:nvPr/>
        </p:nvSpPr>
        <p:spPr>
          <a:xfrm>
            <a:off x="1845129" y="38012914"/>
            <a:ext cx="184731" cy="369332"/>
          </a:xfrm>
          <a:prstGeom prst="rect">
            <a:avLst/>
          </a:prstGeom>
          <a:noFill/>
        </p:spPr>
        <p:txBody>
          <a:bodyPr wrap="none" rtlCol="0">
            <a:spAutoFit/>
          </a:bodyPr>
          <a:lstStyle/>
          <a:p>
            <a:endParaRPr lang="es-MX" dirty="0"/>
          </a:p>
        </p:txBody>
      </p:sp>
      <p:sp>
        <p:nvSpPr>
          <p:cNvPr id="49" name="CustomShape 13">
            <a:extLst>
              <a:ext uri="{FF2B5EF4-FFF2-40B4-BE49-F238E27FC236}">
                <a16:creationId xmlns:a16="http://schemas.microsoft.com/office/drawing/2014/main" id="{E26FF073-9517-4454-ACCA-99C25C470F64}"/>
              </a:ext>
            </a:extLst>
          </p:cNvPr>
          <p:cNvSpPr/>
          <p:nvPr/>
        </p:nvSpPr>
        <p:spPr>
          <a:xfrm>
            <a:off x="1211408" y="38129183"/>
            <a:ext cx="18819523" cy="1846659"/>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marL="457200" indent="-456565" algn="just">
              <a:buClr>
                <a:srgbClr val="000000"/>
              </a:buClr>
              <a:buFont typeface="Arial"/>
              <a:buChar char="•"/>
            </a:pPr>
            <a:r>
              <a:rPr lang="es-MX" sz="3000" spc="-1" dirty="0">
                <a:solidFill>
                  <a:srgbClr val="595959"/>
                </a:solidFill>
                <a:latin typeface="Calibri"/>
                <a:ea typeface="Calibri"/>
                <a:cs typeface="Calibri"/>
              </a:rPr>
              <a:t>Con los resultados se llegó que el sistema de control de temperaturas es óptimo para controlar las condiciones ambientales dentro de los laboratorios, garantizando el funcionamiento de los equipos y el bienestar de los usuarios durante las pruebas experimentales. Así, dando a conocer la importancia de este sistema de control de temperaturas junto al sistema de refrigeración. </a:t>
            </a:r>
          </a:p>
        </p:txBody>
      </p:sp>
      <p:sp>
        <p:nvSpPr>
          <p:cNvPr id="33" name="Rectángulo 32">
            <a:extLst>
              <a:ext uri="{FF2B5EF4-FFF2-40B4-BE49-F238E27FC236}">
                <a16:creationId xmlns:a16="http://schemas.microsoft.com/office/drawing/2014/main" id="{4C3CB031-5EC1-454E-A22B-D75575761D94}"/>
              </a:ext>
            </a:extLst>
          </p:cNvPr>
          <p:cNvSpPr/>
          <p:nvPr/>
        </p:nvSpPr>
        <p:spPr>
          <a:xfrm>
            <a:off x="1517197" y="42403180"/>
            <a:ext cx="19157096" cy="923330"/>
          </a:xfrm>
          <a:prstGeom prst="rect">
            <a:avLst/>
          </a:prstGeom>
        </p:spPr>
        <p:txBody>
          <a:bodyPr wrap="square">
            <a:spAutoFit/>
          </a:bodyPr>
          <a:lstStyle/>
          <a:p>
            <a:pPr marL="285750" indent="-285750">
              <a:buFont typeface="Arial" panose="020B0604020202020204" pitchFamily="34" charset="0"/>
              <a:buChar char="•"/>
            </a:pPr>
            <a:r>
              <a:rPr lang="es-MX" dirty="0"/>
              <a:t> </a:t>
            </a:r>
            <a:r>
              <a:rPr lang="es-MX" dirty="0" err="1"/>
              <a:t>Barriobero</a:t>
            </a:r>
            <a:r>
              <a:rPr lang="es-MX" dirty="0"/>
              <a:t> Moreno, Marcos (2017). Diseño y desarrollo de un sistema de control de temperatura de un horno. Proyecto Fin de Carrera / Trabajo Fin de Grado, E.T.S.I. y Sistemas de Telecomunicación (UPM), Madrid. </a:t>
            </a:r>
          </a:p>
          <a:p>
            <a:pPr marL="285750" indent="-285750">
              <a:buFont typeface="Arial" panose="020B0604020202020204" pitchFamily="34" charset="0"/>
              <a:buChar char="•"/>
            </a:pPr>
            <a:r>
              <a:rPr lang="en-US" dirty="0"/>
              <a:t>Meyer, I. Z. L., Pereira, D. A. S., </a:t>
            </a:r>
            <a:r>
              <a:rPr lang="en-US" dirty="0" err="1"/>
              <a:t>Diniz</a:t>
            </a:r>
            <a:r>
              <a:rPr lang="en-US" dirty="0"/>
              <a:t>, G., &amp; Miranda, L. S. A. P. PROJECT FOR THE CONTROL OF A DIDACTIC PLATFORM FOR HEAT TRANSFER PRACTICE CLASSES.</a:t>
            </a:r>
            <a:endParaRPr lang="es-MX" dirty="0"/>
          </a:p>
        </p:txBody>
      </p:sp>
      <p:pic>
        <p:nvPicPr>
          <p:cNvPr id="7" name="Imagen 6">
            <a:extLst>
              <a:ext uri="{FF2B5EF4-FFF2-40B4-BE49-F238E27FC236}">
                <a16:creationId xmlns:a16="http://schemas.microsoft.com/office/drawing/2014/main" id="{057D301A-0087-4346-888D-3BCF00589EE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639925" y="31900029"/>
            <a:ext cx="8391006" cy="4148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1616</TotalTime>
  <Words>352</Words>
  <Application>Microsoft Office PowerPoint</Application>
  <PresentationFormat>Personalizado</PresentationFormat>
  <Paragraphs>27</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espol</dc:creator>
  <dc:description/>
  <cp:lastModifiedBy>Kevin Giovanni Ramirez Borbor</cp:lastModifiedBy>
  <cp:revision>77</cp:revision>
  <dcterms:created xsi:type="dcterms:W3CDTF">2018-07-17T13:46:25Z</dcterms:created>
  <dcterms:modified xsi:type="dcterms:W3CDTF">2024-01-23T16:32:55Z</dcterms:modified>
  <dc:language>es-EC</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0x0101007C8CBE02BF410D449024895B145608E1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