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50305"/>
    <a:srgbClr val="7C0A0D"/>
    <a:srgbClr val="AC1C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08F74-26B4-4B54-B993-1EC35A4E3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994943-1F7D-B3FE-E942-D799D01AA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2E15B-2FDF-2145-2651-8BE4290B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EA16-9255-4BCC-BC3A-54D2D5658F23}" type="datetimeFigureOut">
              <a:rPr lang="es-CO" smtClean="0"/>
              <a:t>9/10/2023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A845EF-8391-C076-4CAC-717688BD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DDBED9-6AE6-B52A-2134-BF2DF14E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E4A0-4623-4152-B251-B2A7BAE927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84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CA426-8341-0D62-95BE-602DC51C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F2D800-57DE-2F51-61E3-EDCD89708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E782B2-AC7C-EF08-3C17-FE78E622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EA16-9255-4BCC-BC3A-54D2D5658F23}" type="datetimeFigureOut">
              <a:rPr lang="es-CO" smtClean="0"/>
              <a:t>9/10/2023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7A6987-0217-4ACA-3AE0-0C1A2370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560369-BF7F-FCC0-C379-3B6517A2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E4A0-4623-4152-B251-B2A7BAE927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780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D5FE4E-BE4B-1B4F-D7B2-DA08826B2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0F74D5-7339-CF17-ACC2-C8AFCC4A5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3790F9-5ACC-1116-6413-1003322A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EA16-9255-4BCC-BC3A-54D2D5658F23}" type="datetimeFigureOut">
              <a:rPr lang="es-CO" smtClean="0"/>
              <a:t>9/10/2023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7723F0-FB61-FDBC-B3DE-779FDD75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09A1DA-2CA8-1200-7C8C-DDADBA86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E4A0-4623-4152-B251-B2A7BAE927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943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15363-2B99-0A07-6114-D3626A1E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284661-48C9-F587-290A-3C1761630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6F94C8-D310-E0B2-F7B0-AE65EE55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EA16-9255-4BCC-BC3A-54D2D5658F23}" type="datetimeFigureOut">
              <a:rPr lang="es-CO" smtClean="0"/>
              <a:t>9/10/2023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81891E-3839-3B88-F6B6-4DB6393E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EA8B5-A56D-70D0-5B7B-A7AA898D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E4A0-4623-4152-B251-B2A7BAE927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561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CB148-7944-0918-ABC0-36297390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7BB09B-4606-1A25-168E-AD47BB78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7A2249-8F5A-C0DB-74A1-92140683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EA16-9255-4BCC-BC3A-54D2D5658F23}" type="datetimeFigureOut">
              <a:rPr lang="es-CO" smtClean="0"/>
              <a:t>9/10/2023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1E8168-6F37-1AFD-D319-2786CDB3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77FC97-7881-23C1-2AA4-36451D81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E4A0-4623-4152-B251-B2A7BAE927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364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AC4F8-2D75-E619-14F4-B317E6FB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9E01D-626E-81A3-9D97-1FEEAF85C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FB0249-57BA-CFC2-8053-9BB8BD18F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F686CC-0857-F075-4734-A4FA8F14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EA16-9255-4BCC-BC3A-54D2D5658F23}" type="datetimeFigureOut">
              <a:rPr lang="es-CO" smtClean="0"/>
              <a:t>9/10/2023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4EFF1E-E1D3-0E9F-7E49-1255CC7B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0722A9-F28D-DB15-9C3B-6B1DE836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E4A0-4623-4152-B251-B2A7BAE927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326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E098F-1D52-54F3-2FD3-454D0136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91DEBC-00D5-8264-03EE-DFA24BE7C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750F30-6DC4-41B5-62B1-53154DED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09FF36-16AF-66E1-CE52-F98F2FD7D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BD34C3-71F1-7A65-70D8-31129B7D8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7B1875C-8B82-5141-CFF8-F9A1C3A4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EA16-9255-4BCC-BC3A-54D2D5658F23}" type="datetimeFigureOut">
              <a:rPr lang="es-CO" smtClean="0"/>
              <a:t>9/10/2023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DC1349-42E4-CB48-7F96-FC66BE68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7C9B55-3670-DCB1-6441-C718CB5D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E4A0-4623-4152-B251-B2A7BAE927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630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00374-721A-A4CE-B5FD-2C53024B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1008B7-A68C-1A74-7B9A-4444D296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EA16-9255-4BCC-BC3A-54D2D5658F23}" type="datetimeFigureOut">
              <a:rPr lang="es-CO" smtClean="0"/>
              <a:t>9/10/2023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1D7135-2A91-A48F-90E0-0CA21AB6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BAE844-5F29-635B-ADB6-ACAA1E8C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E4A0-4623-4152-B251-B2A7BAE927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939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673988-7A1C-CD9D-B31E-A49C9139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EA16-9255-4BCC-BC3A-54D2D5658F23}" type="datetimeFigureOut">
              <a:rPr lang="es-CO" smtClean="0"/>
              <a:t>9/10/2023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B802D0-800D-C5BB-9AC1-3C5E248A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000B26-8DCF-D8C9-19DC-5283CFD8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E4A0-4623-4152-B251-B2A7BAE927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307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0B4A8-88DB-6E97-D3FC-DC9A78DC5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73C879-379D-1610-32FB-603D4443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3C2FB2-390E-0A39-F52D-ADE2C6D4B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EADD90-8BEF-9A14-7B90-C16CA849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EA16-9255-4BCC-BC3A-54D2D5658F23}" type="datetimeFigureOut">
              <a:rPr lang="es-CO" smtClean="0"/>
              <a:t>9/10/2023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4A39B0-A43D-4B5E-E994-E5EBF6BB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A4CB15-BC36-C67A-65F4-5E644446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E4A0-4623-4152-B251-B2A7BAE927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303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70762-2205-3A06-9D9C-C115373E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83DFD6-5340-9D76-8813-CA78E6C69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415B8E-A110-E9FB-4E81-91712C915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962A96-8275-1C1D-3733-CF1FEE9F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EA16-9255-4BCC-BC3A-54D2D5658F23}" type="datetimeFigureOut">
              <a:rPr lang="es-CO" smtClean="0"/>
              <a:t>9/10/2023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42273D-8C5E-36EA-25C8-EFBA213B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A522EE-1DBA-0D93-C88D-CDCE1068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E4A0-4623-4152-B251-B2A7BAE927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706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47BB32-C648-F7E8-3140-52D6D3B3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C4433B-74D9-1876-0F51-77E81D59A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BD31AB-BA68-65E5-8989-0B653AD0F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EA16-9255-4BCC-BC3A-54D2D5658F23}" type="datetimeFigureOut">
              <a:rPr lang="es-CO" smtClean="0"/>
              <a:t>9/10/2023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042F65-AAC5-F4AE-9B8E-1D8F40383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21A3E3-AF5E-16B7-D810-2BDF4C245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DE4A0-4623-4152-B251-B2A7BAE927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381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n">
            <a:extLst>
              <a:ext uri="{FF2B5EF4-FFF2-40B4-BE49-F238E27FC236}">
                <a16:creationId xmlns:a16="http://schemas.microsoft.com/office/drawing/2014/main" id="{B08EC8BB-EF6F-D93C-266C-A8F78DE7CB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5087"/>
          <a:stretch/>
        </p:blipFill>
        <p:spPr bwMode="auto">
          <a:xfrm rot="19673136">
            <a:off x="-2919907" y="-5646214"/>
            <a:ext cx="11966368" cy="109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F97BD7C0-9E00-19E2-5585-6E17742786BB}"/>
              </a:ext>
            </a:extLst>
          </p:cNvPr>
          <p:cNvSpPr/>
          <p:nvPr/>
        </p:nvSpPr>
        <p:spPr>
          <a:xfrm>
            <a:off x="-1039906" y="-1150610"/>
            <a:ext cx="13231906" cy="800861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11000">
                <a:srgbClr val="450305"/>
              </a:gs>
              <a:gs pos="32000">
                <a:srgbClr val="7C0A0D"/>
              </a:gs>
              <a:gs pos="80000">
                <a:srgbClr val="AC1C1F">
                  <a:shade val="100000"/>
                  <a:satMod val="115000"/>
                </a:srgbClr>
              </a:gs>
            </a:gsLst>
            <a:lin ang="13500000" scaled="1"/>
            <a:tileRect/>
          </a:gradFill>
          <a:ln w="762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9B6A72-2CF2-4BAF-662F-CAD642A9B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0142" y="1989274"/>
            <a:ext cx="3460377" cy="1065167"/>
          </a:xfrm>
        </p:spPr>
        <p:txBody>
          <a:bodyPr/>
          <a:lstStyle/>
          <a:p>
            <a:pPr algn="l"/>
            <a:r>
              <a:rPr lang="es-MX" dirty="0">
                <a:latin typeface="Montserrat" pitchFamily="2" charset="0"/>
              </a:rPr>
              <a:t> </a:t>
            </a:r>
            <a:endParaRPr lang="es-CO" dirty="0">
              <a:latin typeface="Montserrat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7B9A15-B7EF-9A52-21A8-771E7C872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5800" y="5809877"/>
            <a:ext cx="9144000" cy="1655762"/>
          </a:xfrm>
        </p:spPr>
        <p:txBody>
          <a:bodyPr/>
          <a:lstStyle/>
          <a:p>
            <a:r>
              <a:rPr lang="es-CO" i="1" dirty="0">
                <a:solidFill>
                  <a:schemeClr val="bg1"/>
                </a:solidFill>
              </a:rPr>
              <a:t>Giovanny Molina y Kevin A. Henao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018F580-D6B7-9286-54C5-44B9A77E30A2}"/>
              </a:ext>
            </a:extLst>
          </p:cNvPr>
          <p:cNvSpPr txBox="1"/>
          <p:nvPr/>
        </p:nvSpPr>
        <p:spPr>
          <a:xfrm>
            <a:off x="4730138" y="3911718"/>
            <a:ext cx="66255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i="1" dirty="0">
                <a:solidFill>
                  <a:schemeClr val="bg1"/>
                </a:solidFill>
                <a:latin typeface="Montserrat" pitchFamily="2" charset="0"/>
              </a:rPr>
              <a:t>Sistema</a:t>
            </a:r>
            <a:r>
              <a:rPr lang="es-MX" sz="6000" dirty="0">
                <a:latin typeface="Montserrat" pitchFamily="2" charset="0"/>
              </a:rPr>
              <a:t> </a:t>
            </a:r>
            <a:r>
              <a:rPr lang="es-MX" sz="6000" i="1" dirty="0">
                <a:solidFill>
                  <a:schemeClr val="bg1"/>
                </a:solidFill>
                <a:latin typeface="Montserrat" pitchFamily="2" charset="0"/>
              </a:rPr>
              <a:t>Inmune</a:t>
            </a:r>
            <a:endParaRPr lang="es-CO" sz="6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20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bujo animado de un personaje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6258DF36-5420-2ACE-94F4-D4548231FA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9F58519-9860-1210-C45D-BBC46CE9E58F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60" name="Rectangle 205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8DEEDE-4970-CF9E-4B91-DB16553610BA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PROTEGER Y RESGUARDAR</a:t>
            </a:r>
          </a:p>
        </p:txBody>
      </p:sp>
      <p:cxnSp>
        <p:nvCxnSpPr>
          <p:cNvPr id="2062" name="Straight Connector 206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A5C94033-8F3C-FA94-EBF5-A228E6619F7B}"/>
              </a:ext>
            </a:extLst>
          </p:cNvPr>
          <p:cNvSpPr txBox="1"/>
          <p:nvPr/>
        </p:nvSpPr>
        <p:spPr>
          <a:xfrm rot="19890935">
            <a:off x="1180333" y="785615"/>
            <a:ext cx="1625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i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BACTERIAS</a:t>
            </a:r>
            <a:endParaRPr lang="es-CO" sz="3200" b="1" i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ED84994-621F-88A1-7724-482FFEF0F01B}"/>
              </a:ext>
            </a:extLst>
          </p:cNvPr>
          <p:cNvSpPr txBox="1"/>
          <p:nvPr/>
        </p:nvSpPr>
        <p:spPr>
          <a:xfrm rot="21065641">
            <a:off x="7813756" y="1030138"/>
            <a:ext cx="952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i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VIRUS</a:t>
            </a:r>
            <a:endParaRPr lang="es-CO" sz="3200" b="1" i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89D88-852B-079F-1CAD-6185C59512DD}"/>
              </a:ext>
            </a:extLst>
          </p:cNvPr>
          <p:cNvSpPr txBox="1"/>
          <p:nvPr/>
        </p:nvSpPr>
        <p:spPr>
          <a:xfrm rot="392331">
            <a:off x="4765695" y="785614"/>
            <a:ext cx="1268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i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Bahnschrift SemiBold Condensed" panose="020B0502040204020203" pitchFamily="34" charset="0"/>
              </a:rPr>
              <a:t>HONGOS</a:t>
            </a:r>
            <a:endParaRPr lang="es-CO" sz="3200" b="1" i="1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ECE0CD4-8429-F3BA-D40C-4DEB88170F66}"/>
              </a:ext>
            </a:extLst>
          </p:cNvPr>
          <p:cNvSpPr txBox="1"/>
          <p:nvPr/>
        </p:nvSpPr>
        <p:spPr>
          <a:xfrm rot="1393523">
            <a:off x="10532018" y="2955165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i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TOXINAS</a:t>
            </a:r>
            <a:endParaRPr lang="es-CO" sz="3200" b="1" i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86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06D4C67-D0D4-78CC-08A0-006081EA4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1000">
                <a:srgbClr val="450305"/>
              </a:gs>
              <a:gs pos="32000">
                <a:srgbClr val="7C0A0D"/>
              </a:gs>
              <a:gs pos="80000">
                <a:srgbClr val="AC1C1F">
                  <a:shade val="100000"/>
                  <a:satMod val="115000"/>
                </a:srgbClr>
              </a:gs>
            </a:gsLst>
            <a:lin ang="13500000" scaled="1"/>
            <a:tileRect/>
          </a:gradFill>
          <a:ln w="762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3BDEFF28-A13E-3E4F-E457-BE0FF2CB3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2392" y="2483583"/>
            <a:ext cx="2914650" cy="291465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BE18DC03-5B83-1D8A-47BA-8993E63CF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9275" y="4684102"/>
            <a:ext cx="2457206" cy="245720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D7F9E44-FA48-8E48-4B25-12EE1383DFEF}"/>
              </a:ext>
            </a:extLst>
          </p:cNvPr>
          <p:cNvSpPr txBox="1"/>
          <p:nvPr/>
        </p:nvSpPr>
        <p:spPr>
          <a:xfrm>
            <a:off x="1590755" y="945295"/>
            <a:ext cx="2751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b="1" dirty="0">
                <a:solidFill>
                  <a:schemeClr val="bg1"/>
                </a:solidFill>
                <a:latin typeface="Montserrat" pitchFamily="2" charset="0"/>
              </a:rPr>
              <a:t>INNATO</a:t>
            </a:r>
            <a:endParaRPr lang="es-CO" sz="48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746FB0D-CFEC-52E5-19BF-99D1E9A11F06}"/>
              </a:ext>
            </a:extLst>
          </p:cNvPr>
          <p:cNvSpPr txBox="1"/>
          <p:nvPr/>
        </p:nvSpPr>
        <p:spPr>
          <a:xfrm>
            <a:off x="6771584" y="945295"/>
            <a:ext cx="4496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b="1" dirty="0">
                <a:solidFill>
                  <a:schemeClr val="bg1"/>
                </a:solidFill>
                <a:latin typeface="Montserrat" pitchFamily="2" charset="0"/>
              </a:rPr>
              <a:t>ADAPTATIVO</a:t>
            </a:r>
            <a:endParaRPr lang="es-CO" sz="48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48935B2E-A45F-5BCE-CF98-7F1605B20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42" y="1776292"/>
            <a:ext cx="4762500" cy="47625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6E4367A-F21B-753E-7765-C08F68818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051" y="2562227"/>
            <a:ext cx="3281362" cy="3276112"/>
          </a:xfrm>
          <a:prstGeom prst="roundRect">
            <a:avLst>
              <a:gd name="adj" fmla="val 12597"/>
            </a:avLst>
          </a:prstGeom>
          <a:noFill/>
          <a:ln w="38100">
            <a:solidFill>
              <a:srgbClr val="45030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03B68FA5-CB5D-518C-398A-957B6EC78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3756" y="4397986"/>
            <a:ext cx="933694" cy="933694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E9630330-5177-24FA-6182-B99E6D93C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2235" y="195140"/>
            <a:ext cx="933694" cy="933694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421B8185-535A-B2D7-44BA-1B7125F87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7657" y="3007214"/>
            <a:ext cx="933694" cy="93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1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FB50EF4D-8266-48BC-08DF-CC44924FED2B}"/>
              </a:ext>
            </a:extLst>
          </p:cNvPr>
          <p:cNvSpPr/>
          <p:nvPr/>
        </p:nvSpPr>
        <p:spPr>
          <a:xfrm>
            <a:off x="7360444" y="5928959"/>
            <a:ext cx="1940247" cy="538031"/>
          </a:xfrm>
          <a:prstGeom prst="ellipse">
            <a:avLst/>
          </a:prstGeom>
          <a:solidFill>
            <a:srgbClr val="000000">
              <a:alpha val="50196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1402979-33E0-F237-6317-68F07B6893EA}"/>
              </a:ext>
            </a:extLst>
          </p:cNvPr>
          <p:cNvSpPr/>
          <p:nvPr/>
        </p:nvSpPr>
        <p:spPr>
          <a:xfrm>
            <a:off x="10174593" y="5835524"/>
            <a:ext cx="1494893" cy="538031"/>
          </a:xfrm>
          <a:prstGeom prst="ellipse">
            <a:avLst/>
          </a:prstGeom>
          <a:solidFill>
            <a:srgbClr val="000000">
              <a:alpha val="50196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3A2A4B7-BD1B-FC54-F848-AEF775974472}"/>
              </a:ext>
            </a:extLst>
          </p:cNvPr>
          <p:cNvSpPr/>
          <p:nvPr/>
        </p:nvSpPr>
        <p:spPr>
          <a:xfrm>
            <a:off x="4183486" y="5800986"/>
            <a:ext cx="1830433" cy="538032"/>
          </a:xfrm>
          <a:prstGeom prst="ellipse">
            <a:avLst/>
          </a:prstGeom>
          <a:solidFill>
            <a:srgbClr val="000000">
              <a:alpha val="50196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5BF6761-80B9-F012-3846-C1D8493EF5C7}"/>
              </a:ext>
            </a:extLst>
          </p:cNvPr>
          <p:cNvSpPr/>
          <p:nvPr/>
        </p:nvSpPr>
        <p:spPr>
          <a:xfrm>
            <a:off x="831982" y="5800986"/>
            <a:ext cx="1940247" cy="538031"/>
          </a:xfrm>
          <a:prstGeom prst="ellipse">
            <a:avLst/>
          </a:prstGeom>
          <a:solidFill>
            <a:srgbClr val="000000">
              <a:alpha val="50196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E9AE4BF-FC54-0ABF-F1AA-BB7F1AB02396}"/>
              </a:ext>
            </a:extLst>
          </p:cNvPr>
          <p:cNvSpPr txBox="1"/>
          <p:nvPr/>
        </p:nvSpPr>
        <p:spPr>
          <a:xfrm>
            <a:off x="4767752" y="323850"/>
            <a:ext cx="265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dirty="0">
                <a:latin typeface="Montserrat" pitchFamily="2" charset="0"/>
              </a:rPr>
              <a:t>PARTES</a:t>
            </a:r>
            <a:endParaRPr lang="es-CO" sz="4800" dirty="0">
              <a:latin typeface="Montserrat" pitchFamily="2" charset="0"/>
            </a:endParaRPr>
          </a:p>
        </p:txBody>
      </p:sp>
      <p:pic>
        <p:nvPicPr>
          <p:cNvPr id="4100" name="Picture 4" descr="U-1146 | Cells at Work! Wiki | Fandom">
            <a:extLst>
              <a:ext uri="{FF2B5EF4-FFF2-40B4-BE49-F238E27FC236}">
                <a16:creationId xmlns:a16="http://schemas.microsoft.com/office/drawing/2014/main" id="{6F8ABD8F-09BE-38C3-52D4-D22FFEC7D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00" y="3090992"/>
            <a:ext cx="1610999" cy="321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54C181F-2075-4C23-A8FD-A77E97F521BB}"/>
              </a:ext>
            </a:extLst>
          </p:cNvPr>
          <p:cNvSpPr txBox="1"/>
          <p:nvPr/>
        </p:nvSpPr>
        <p:spPr>
          <a:xfrm>
            <a:off x="690399" y="1973905"/>
            <a:ext cx="21355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i="1" dirty="0">
                <a:latin typeface="Bahnschrift SemiBold Condensed" panose="020B0502040204020203" pitchFamily="34" charset="0"/>
              </a:rPr>
              <a:t>LEUCOCITOS</a:t>
            </a:r>
          </a:p>
          <a:p>
            <a:r>
              <a:rPr lang="es-MX" sz="3200" b="1" i="1" dirty="0">
                <a:latin typeface="Bahnschrift SemiBold Condensed" panose="020B0502040204020203" pitchFamily="34" charset="0"/>
              </a:rPr>
              <a:t>/ NEUTRÓFILOS</a:t>
            </a:r>
            <a:endParaRPr lang="es-CO" sz="3200" b="1" i="1" dirty="0">
              <a:latin typeface="Bahnschrift SemiBold Condensed" panose="020B0502040204020203" pitchFamily="34" charset="0"/>
            </a:endParaRPr>
          </a:p>
        </p:txBody>
      </p:sp>
      <p:pic>
        <p:nvPicPr>
          <p:cNvPr id="4104" name="Picture 8" descr="Macrófaga | Cells at Work! Wiki | Fandom">
            <a:extLst>
              <a:ext uri="{FF2B5EF4-FFF2-40B4-BE49-F238E27FC236}">
                <a16:creationId xmlns:a16="http://schemas.microsoft.com/office/drawing/2014/main" id="{7C8D3326-C94B-E8DA-ECA3-C1233BC13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235" y="3090992"/>
            <a:ext cx="2194673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76DF628-8449-7070-BCD7-989708317FA9}"/>
              </a:ext>
            </a:extLst>
          </p:cNvPr>
          <p:cNvSpPr txBox="1"/>
          <p:nvPr/>
        </p:nvSpPr>
        <p:spPr>
          <a:xfrm>
            <a:off x="3951663" y="2373973"/>
            <a:ext cx="1632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i="1" dirty="0">
                <a:latin typeface="Bahnschrift SemiBold Condensed" panose="020B0502040204020203" pitchFamily="34" charset="0"/>
              </a:rPr>
              <a:t>FAGOCITOS</a:t>
            </a:r>
            <a:endParaRPr lang="es-CO" sz="3200" b="1" i="1" dirty="0">
              <a:latin typeface="Bahnschrift SemiBold Condensed" panose="020B0502040204020203" pitchFamily="34" charset="0"/>
            </a:endParaRPr>
          </a:p>
        </p:txBody>
      </p:sp>
      <p:pic>
        <p:nvPicPr>
          <p:cNvPr id="4108" name="Picture 12" descr="Linfocito T citotóxico | Cells at Work!">
            <a:extLst>
              <a:ext uri="{FF2B5EF4-FFF2-40B4-BE49-F238E27FC236}">
                <a16:creationId xmlns:a16="http://schemas.microsoft.com/office/drawing/2014/main" id="{F34DD266-8A38-7633-FBCF-9FF5D5F44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134" y="2954414"/>
            <a:ext cx="2407612" cy="338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Linfocito B | Cells at Work!">
            <a:extLst>
              <a:ext uri="{FF2B5EF4-FFF2-40B4-BE49-F238E27FC236}">
                <a16:creationId xmlns:a16="http://schemas.microsoft.com/office/drawing/2014/main" id="{CA43F980-352A-0C08-8CBB-B56EF3B62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985" y="3105241"/>
            <a:ext cx="2286652" cy="321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13E2A47-9FC1-D29D-5303-16D00311EA9B}"/>
              </a:ext>
            </a:extLst>
          </p:cNvPr>
          <p:cNvSpPr txBox="1"/>
          <p:nvPr/>
        </p:nvSpPr>
        <p:spPr>
          <a:xfrm>
            <a:off x="8668571" y="1927701"/>
            <a:ext cx="1680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i="1" dirty="0">
                <a:latin typeface="Bahnschrift SemiBold Condensed" panose="020B0502040204020203" pitchFamily="34" charset="0"/>
              </a:rPr>
              <a:t>LINFOCITOS</a:t>
            </a:r>
            <a:endParaRPr lang="es-CO" sz="3200" b="1" i="1" dirty="0">
              <a:latin typeface="Bahnschrift SemiBold Condensed" panose="020B0502040204020203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4D916F4-5C9C-8162-EC4A-33D477E18AC4}"/>
              </a:ext>
            </a:extLst>
          </p:cNvPr>
          <p:cNvSpPr txBox="1"/>
          <p:nvPr/>
        </p:nvSpPr>
        <p:spPr>
          <a:xfrm rot="19890935">
            <a:off x="7929587" y="2424068"/>
            <a:ext cx="325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i="1" dirty="0">
                <a:latin typeface="Bahnschrift SemiBold Condensed" panose="020B0502040204020203" pitchFamily="34" charset="0"/>
              </a:rPr>
              <a:t>T</a:t>
            </a:r>
            <a:endParaRPr lang="es-CO" sz="3200" b="1" i="1" dirty="0">
              <a:latin typeface="Bahnschrift SemiBold Condensed" panose="020B0502040204020203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12DE3AE-E949-3B24-3CF7-520493E19A11}"/>
              </a:ext>
            </a:extLst>
          </p:cNvPr>
          <p:cNvSpPr txBox="1"/>
          <p:nvPr/>
        </p:nvSpPr>
        <p:spPr>
          <a:xfrm rot="19890935">
            <a:off x="10705365" y="2423516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i="1" dirty="0">
                <a:latin typeface="Bahnschrift SemiBold Condensed" panose="020B0502040204020203" pitchFamily="34" charset="0"/>
              </a:rPr>
              <a:t>B</a:t>
            </a:r>
            <a:endParaRPr lang="es-CO" sz="3200" b="1" i="1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446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27</Words>
  <Application>Microsoft Office PowerPoint</Application>
  <PresentationFormat>Panorámica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Bahnschrift SemiBold Condensed</vt:lpstr>
      <vt:lpstr>Calibri</vt:lpstr>
      <vt:lpstr>Calibri Light</vt:lpstr>
      <vt:lpstr>Montserrat</vt:lpstr>
      <vt:lpstr>Tema de Office</vt:lpstr>
      <vt:lpstr>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Kevin Alejandro Henao Castañeda</dc:creator>
  <cp:lastModifiedBy>Kevin Alejandro Henao Castañeda</cp:lastModifiedBy>
  <cp:revision>4</cp:revision>
  <dcterms:created xsi:type="dcterms:W3CDTF">2023-10-10T01:10:48Z</dcterms:created>
  <dcterms:modified xsi:type="dcterms:W3CDTF">2023-10-10T02:38:10Z</dcterms:modified>
</cp:coreProperties>
</file>